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9" r:id="rId5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3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74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26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08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353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50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46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965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21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25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56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4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914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16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313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938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14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041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894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038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271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2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487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221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201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219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224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87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016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621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303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587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56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964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6087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066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794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298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03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12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52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15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57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12CB-A516-427C-A7CC-85046DA715CF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2316-3AA4-4969-B716-626652225D1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76"/>
          <p:cNvGrpSpPr>
            <a:grpSpLocks noChangeAspect="1"/>
          </p:cNvGrpSpPr>
          <p:nvPr userDrawn="1"/>
        </p:nvGrpSpPr>
        <p:grpSpPr bwMode="auto">
          <a:xfrm>
            <a:off x="81392" y="116745"/>
            <a:ext cx="1933146" cy="373234"/>
            <a:chOff x="374" y="273"/>
            <a:chExt cx="3349" cy="646"/>
          </a:xfrm>
        </p:grpSpPr>
        <p:sp>
          <p:nvSpPr>
            <p:cNvPr id="16" name="AutoShape 75"/>
            <p:cNvSpPr>
              <a:spLocks noChangeAspect="1" noChangeArrowheads="1" noTextEdit="1"/>
            </p:cNvSpPr>
            <p:nvPr/>
          </p:nvSpPr>
          <p:spPr bwMode="auto">
            <a:xfrm>
              <a:off x="374" y="273"/>
              <a:ext cx="3349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7" name="Freeform 77"/>
            <p:cNvSpPr>
              <a:spLocks noEditPoints="1"/>
            </p:cNvSpPr>
            <p:nvPr/>
          </p:nvSpPr>
          <p:spPr bwMode="auto">
            <a:xfrm>
              <a:off x="1448" y="419"/>
              <a:ext cx="1401" cy="224"/>
            </a:xfrm>
            <a:custGeom>
              <a:avLst/>
              <a:gdLst>
                <a:gd name="T0" fmla="*/ 464 w 7004"/>
                <a:gd name="T1" fmla="*/ 208 h 1123"/>
                <a:gd name="T2" fmla="*/ 1128 w 7004"/>
                <a:gd name="T3" fmla="*/ 128 h 1123"/>
                <a:gd name="T4" fmla="*/ 662 w 7004"/>
                <a:gd name="T5" fmla="*/ 547 h 1123"/>
                <a:gd name="T6" fmla="*/ 378 w 7004"/>
                <a:gd name="T7" fmla="*/ 280 h 1123"/>
                <a:gd name="T8" fmla="*/ 653 w 7004"/>
                <a:gd name="T9" fmla="*/ 383 h 1123"/>
                <a:gd name="T10" fmla="*/ 76 w 7004"/>
                <a:gd name="T11" fmla="*/ 847 h 1123"/>
                <a:gd name="T12" fmla="*/ 229 w 7004"/>
                <a:gd name="T13" fmla="*/ 724 h 1123"/>
                <a:gd name="T14" fmla="*/ 1002 w 7004"/>
                <a:gd name="T15" fmla="*/ 1065 h 1123"/>
                <a:gd name="T16" fmla="*/ 739 w 7004"/>
                <a:gd name="T17" fmla="*/ 590 h 1123"/>
                <a:gd name="T18" fmla="*/ 692 w 7004"/>
                <a:gd name="T19" fmla="*/ 756 h 1123"/>
                <a:gd name="T20" fmla="*/ 611 w 7004"/>
                <a:gd name="T21" fmla="*/ 1022 h 1123"/>
                <a:gd name="T22" fmla="*/ 1588 w 7004"/>
                <a:gd name="T23" fmla="*/ 508 h 1123"/>
                <a:gd name="T24" fmla="*/ 1729 w 7004"/>
                <a:gd name="T25" fmla="*/ 413 h 1123"/>
                <a:gd name="T26" fmla="*/ 1717 w 7004"/>
                <a:gd name="T27" fmla="*/ 70 h 1123"/>
                <a:gd name="T28" fmla="*/ 1444 w 7004"/>
                <a:gd name="T29" fmla="*/ 397 h 1123"/>
                <a:gd name="T30" fmla="*/ 1627 w 7004"/>
                <a:gd name="T31" fmla="*/ 967 h 1123"/>
                <a:gd name="T32" fmla="*/ 1866 w 7004"/>
                <a:gd name="T33" fmla="*/ 656 h 1123"/>
                <a:gd name="T34" fmla="*/ 1700 w 7004"/>
                <a:gd name="T35" fmla="*/ 836 h 1123"/>
                <a:gd name="T36" fmla="*/ 2501 w 7004"/>
                <a:gd name="T37" fmla="*/ 751 h 1123"/>
                <a:gd name="T38" fmla="*/ 2535 w 7004"/>
                <a:gd name="T39" fmla="*/ 487 h 1123"/>
                <a:gd name="T40" fmla="*/ 2415 w 7004"/>
                <a:gd name="T41" fmla="*/ 214 h 1123"/>
                <a:gd name="T42" fmla="*/ 2085 w 7004"/>
                <a:gd name="T43" fmla="*/ 177 h 1123"/>
                <a:gd name="T44" fmla="*/ 2020 w 7004"/>
                <a:gd name="T45" fmla="*/ 1057 h 1123"/>
                <a:gd name="T46" fmla="*/ 2536 w 7004"/>
                <a:gd name="T47" fmla="*/ 1006 h 1123"/>
                <a:gd name="T48" fmla="*/ 2116 w 7004"/>
                <a:gd name="T49" fmla="*/ 859 h 1123"/>
                <a:gd name="T50" fmla="*/ 2268 w 7004"/>
                <a:gd name="T51" fmla="*/ 426 h 1123"/>
                <a:gd name="T52" fmla="*/ 3022 w 7004"/>
                <a:gd name="T53" fmla="*/ 487 h 1123"/>
                <a:gd name="T54" fmla="*/ 3588 w 7004"/>
                <a:gd name="T55" fmla="*/ 582 h 1123"/>
                <a:gd name="T56" fmla="*/ 3424 w 7004"/>
                <a:gd name="T57" fmla="*/ 419 h 1123"/>
                <a:gd name="T58" fmla="*/ 3296 w 7004"/>
                <a:gd name="T59" fmla="*/ 278 h 1123"/>
                <a:gd name="T60" fmla="*/ 3303 w 7004"/>
                <a:gd name="T61" fmla="*/ 180 h 1123"/>
                <a:gd name="T62" fmla="*/ 3521 w 7004"/>
                <a:gd name="T63" fmla="*/ 18 h 1123"/>
                <a:gd name="T64" fmla="*/ 3026 w 7004"/>
                <a:gd name="T65" fmla="*/ 1084 h 1123"/>
                <a:gd name="T66" fmla="*/ 3302 w 7004"/>
                <a:gd name="T67" fmla="*/ 902 h 1123"/>
                <a:gd name="T68" fmla="*/ 3491 w 7004"/>
                <a:gd name="T69" fmla="*/ 777 h 1123"/>
                <a:gd name="T70" fmla="*/ 3680 w 7004"/>
                <a:gd name="T71" fmla="*/ 820 h 1123"/>
                <a:gd name="T72" fmla="*/ 3397 w 7004"/>
                <a:gd name="T73" fmla="*/ 803 h 1123"/>
                <a:gd name="T74" fmla="*/ 4700 w 7004"/>
                <a:gd name="T75" fmla="*/ 116 h 1123"/>
                <a:gd name="T76" fmla="*/ 4287 w 7004"/>
                <a:gd name="T77" fmla="*/ 912 h 1123"/>
                <a:gd name="T78" fmla="*/ 4639 w 7004"/>
                <a:gd name="T79" fmla="*/ 354 h 1123"/>
                <a:gd name="T80" fmla="*/ 5297 w 7004"/>
                <a:gd name="T81" fmla="*/ 135 h 1123"/>
                <a:gd name="T82" fmla="*/ 4940 w 7004"/>
                <a:gd name="T83" fmla="*/ 616 h 1123"/>
                <a:gd name="T84" fmla="*/ 4814 w 7004"/>
                <a:gd name="T85" fmla="*/ 895 h 1123"/>
                <a:gd name="T86" fmla="*/ 4859 w 7004"/>
                <a:gd name="T87" fmla="*/ 1030 h 1123"/>
                <a:gd name="T88" fmla="*/ 5431 w 7004"/>
                <a:gd name="T89" fmla="*/ 648 h 1123"/>
                <a:gd name="T90" fmla="*/ 5235 w 7004"/>
                <a:gd name="T91" fmla="*/ 356 h 1123"/>
                <a:gd name="T92" fmla="*/ 4719 w 7004"/>
                <a:gd name="T93" fmla="*/ 420 h 1123"/>
                <a:gd name="T94" fmla="*/ 5174 w 7004"/>
                <a:gd name="T95" fmla="*/ 437 h 1123"/>
                <a:gd name="T96" fmla="*/ 5332 w 7004"/>
                <a:gd name="T97" fmla="*/ 1078 h 1123"/>
                <a:gd name="T98" fmla="*/ 5998 w 7004"/>
                <a:gd name="T99" fmla="*/ 1096 h 1123"/>
                <a:gd name="T100" fmla="*/ 6253 w 7004"/>
                <a:gd name="T101" fmla="*/ 556 h 1123"/>
                <a:gd name="T102" fmla="*/ 5959 w 7004"/>
                <a:gd name="T103" fmla="*/ 579 h 1123"/>
                <a:gd name="T104" fmla="*/ 6081 w 7004"/>
                <a:gd name="T105" fmla="*/ 229 h 1123"/>
                <a:gd name="T106" fmla="*/ 6104 w 7004"/>
                <a:gd name="T107" fmla="*/ 74 h 1123"/>
                <a:gd name="T108" fmla="*/ 5878 w 7004"/>
                <a:gd name="T109" fmla="*/ 421 h 1123"/>
                <a:gd name="T110" fmla="*/ 5939 w 7004"/>
                <a:gd name="T111" fmla="*/ 772 h 1123"/>
                <a:gd name="T112" fmla="*/ 5902 w 7004"/>
                <a:gd name="T113" fmla="*/ 931 h 1123"/>
                <a:gd name="T114" fmla="*/ 6194 w 7004"/>
                <a:gd name="T115" fmla="*/ 756 h 1123"/>
                <a:gd name="T116" fmla="*/ 6506 w 7004"/>
                <a:gd name="T117" fmla="*/ 300 h 1123"/>
                <a:gd name="T118" fmla="*/ 6352 w 7004"/>
                <a:gd name="T119" fmla="*/ 533 h 1123"/>
                <a:gd name="T120" fmla="*/ 6997 w 7004"/>
                <a:gd name="T121" fmla="*/ 845 h 1123"/>
                <a:gd name="T122" fmla="*/ 6463 w 7004"/>
                <a:gd name="T123" fmla="*/ 593 h 1123"/>
                <a:gd name="T124" fmla="*/ 6798 w 7004"/>
                <a:gd name="T125" fmla="*/ 24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04" h="1123">
                  <a:moveTo>
                    <a:pt x="516" y="112"/>
                  </a:moveTo>
                  <a:lnTo>
                    <a:pt x="457" y="112"/>
                  </a:lnTo>
                  <a:lnTo>
                    <a:pt x="403" y="112"/>
                  </a:lnTo>
                  <a:lnTo>
                    <a:pt x="352" y="112"/>
                  </a:lnTo>
                  <a:lnTo>
                    <a:pt x="302" y="112"/>
                  </a:lnTo>
                  <a:lnTo>
                    <a:pt x="257" y="113"/>
                  </a:lnTo>
                  <a:lnTo>
                    <a:pt x="216" y="114"/>
                  </a:lnTo>
                  <a:lnTo>
                    <a:pt x="176" y="116"/>
                  </a:lnTo>
                  <a:lnTo>
                    <a:pt x="140" y="117"/>
                  </a:lnTo>
                  <a:lnTo>
                    <a:pt x="126" y="119"/>
                  </a:lnTo>
                  <a:lnTo>
                    <a:pt x="112" y="121"/>
                  </a:lnTo>
                  <a:lnTo>
                    <a:pt x="99" y="125"/>
                  </a:lnTo>
                  <a:lnTo>
                    <a:pt x="87" y="131"/>
                  </a:lnTo>
                  <a:lnTo>
                    <a:pt x="74" y="137"/>
                  </a:lnTo>
                  <a:lnTo>
                    <a:pt x="63" y="144"/>
                  </a:lnTo>
                  <a:lnTo>
                    <a:pt x="51" y="152"/>
                  </a:lnTo>
                  <a:lnTo>
                    <a:pt x="41" y="162"/>
                  </a:lnTo>
                  <a:lnTo>
                    <a:pt x="31" y="172"/>
                  </a:lnTo>
                  <a:lnTo>
                    <a:pt x="23" y="183"/>
                  </a:lnTo>
                  <a:lnTo>
                    <a:pt x="16" y="193"/>
                  </a:lnTo>
                  <a:lnTo>
                    <a:pt x="10" y="204"/>
                  </a:lnTo>
                  <a:lnTo>
                    <a:pt x="5" y="214"/>
                  </a:lnTo>
                  <a:lnTo>
                    <a:pt x="2" y="224"/>
                  </a:lnTo>
                  <a:lnTo>
                    <a:pt x="0" y="234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2" y="259"/>
                  </a:lnTo>
                  <a:lnTo>
                    <a:pt x="4" y="265"/>
                  </a:lnTo>
                  <a:lnTo>
                    <a:pt x="7" y="272"/>
                  </a:lnTo>
                  <a:lnTo>
                    <a:pt x="12" y="277"/>
                  </a:lnTo>
                  <a:lnTo>
                    <a:pt x="16" y="282"/>
                  </a:lnTo>
                  <a:lnTo>
                    <a:pt x="22" y="286"/>
                  </a:lnTo>
                  <a:lnTo>
                    <a:pt x="28" y="289"/>
                  </a:lnTo>
                  <a:lnTo>
                    <a:pt x="36" y="293"/>
                  </a:lnTo>
                  <a:lnTo>
                    <a:pt x="45" y="294"/>
                  </a:lnTo>
                  <a:lnTo>
                    <a:pt x="57" y="294"/>
                  </a:lnTo>
                  <a:lnTo>
                    <a:pt x="70" y="293"/>
                  </a:lnTo>
                  <a:lnTo>
                    <a:pt x="86" y="289"/>
                  </a:lnTo>
                  <a:lnTo>
                    <a:pt x="104" y="285"/>
                  </a:lnTo>
                  <a:lnTo>
                    <a:pt x="123" y="279"/>
                  </a:lnTo>
                  <a:lnTo>
                    <a:pt x="145" y="272"/>
                  </a:lnTo>
                  <a:lnTo>
                    <a:pt x="180" y="260"/>
                  </a:lnTo>
                  <a:lnTo>
                    <a:pt x="215" y="251"/>
                  </a:lnTo>
                  <a:lnTo>
                    <a:pt x="249" y="242"/>
                  </a:lnTo>
                  <a:lnTo>
                    <a:pt x="284" y="234"/>
                  </a:lnTo>
                  <a:lnTo>
                    <a:pt x="319" y="227"/>
                  </a:lnTo>
                  <a:lnTo>
                    <a:pt x="355" y="220"/>
                  </a:lnTo>
                  <a:lnTo>
                    <a:pt x="390" y="215"/>
                  </a:lnTo>
                  <a:lnTo>
                    <a:pt x="427" y="211"/>
                  </a:lnTo>
                  <a:lnTo>
                    <a:pt x="464" y="208"/>
                  </a:lnTo>
                  <a:lnTo>
                    <a:pt x="500" y="206"/>
                  </a:lnTo>
                  <a:lnTo>
                    <a:pt x="537" y="205"/>
                  </a:lnTo>
                  <a:lnTo>
                    <a:pt x="575" y="204"/>
                  </a:lnTo>
                  <a:lnTo>
                    <a:pt x="612" y="205"/>
                  </a:lnTo>
                  <a:lnTo>
                    <a:pt x="650" y="206"/>
                  </a:lnTo>
                  <a:lnTo>
                    <a:pt x="689" y="208"/>
                  </a:lnTo>
                  <a:lnTo>
                    <a:pt x="726" y="211"/>
                  </a:lnTo>
                  <a:lnTo>
                    <a:pt x="765" y="214"/>
                  </a:lnTo>
                  <a:lnTo>
                    <a:pt x="801" y="218"/>
                  </a:lnTo>
                  <a:lnTo>
                    <a:pt x="833" y="225"/>
                  </a:lnTo>
                  <a:lnTo>
                    <a:pt x="863" y="232"/>
                  </a:lnTo>
                  <a:lnTo>
                    <a:pt x="878" y="237"/>
                  </a:lnTo>
                  <a:lnTo>
                    <a:pt x="892" y="241"/>
                  </a:lnTo>
                  <a:lnTo>
                    <a:pt x="905" y="247"/>
                  </a:lnTo>
                  <a:lnTo>
                    <a:pt x="918" y="252"/>
                  </a:lnTo>
                  <a:lnTo>
                    <a:pt x="930" y="258"/>
                  </a:lnTo>
                  <a:lnTo>
                    <a:pt x="941" y="264"/>
                  </a:lnTo>
                  <a:lnTo>
                    <a:pt x="952" y="272"/>
                  </a:lnTo>
                  <a:lnTo>
                    <a:pt x="962" y="278"/>
                  </a:lnTo>
                  <a:lnTo>
                    <a:pt x="975" y="286"/>
                  </a:lnTo>
                  <a:lnTo>
                    <a:pt x="988" y="293"/>
                  </a:lnTo>
                  <a:lnTo>
                    <a:pt x="1001" y="296"/>
                  </a:lnTo>
                  <a:lnTo>
                    <a:pt x="1013" y="298"/>
                  </a:lnTo>
                  <a:lnTo>
                    <a:pt x="1026" y="298"/>
                  </a:lnTo>
                  <a:lnTo>
                    <a:pt x="1037" y="295"/>
                  </a:lnTo>
                  <a:lnTo>
                    <a:pt x="1050" y="291"/>
                  </a:lnTo>
                  <a:lnTo>
                    <a:pt x="1061" y="284"/>
                  </a:lnTo>
                  <a:lnTo>
                    <a:pt x="1071" y="280"/>
                  </a:lnTo>
                  <a:lnTo>
                    <a:pt x="1080" y="275"/>
                  </a:lnTo>
                  <a:lnTo>
                    <a:pt x="1088" y="270"/>
                  </a:lnTo>
                  <a:lnTo>
                    <a:pt x="1097" y="264"/>
                  </a:lnTo>
                  <a:lnTo>
                    <a:pt x="1105" y="258"/>
                  </a:lnTo>
                  <a:lnTo>
                    <a:pt x="1113" y="252"/>
                  </a:lnTo>
                  <a:lnTo>
                    <a:pt x="1119" y="246"/>
                  </a:lnTo>
                  <a:lnTo>
                    <a:pt x="1125" y="238"/>
                  </a:lnTo>
                  <a:lnTo>
                    <a:pt x="1139" y="223"/>
                  </a:lnTo>
                  <a:lnTo>
                    <a:pt x="1149" y="208"/>
                  </a:lnTo>
                  <a:lnTo>
                    <a:pt x="1159" y="194"/>
                  </a:lnTo>
                  <a:lnTo>
                    <a:pt x="1166" y="183"/>
                  </a:lnTo>
                  <a:lnTo>
                    <a:pt x="1171" y="172"/>
                  </a:lnTo>
                  <a:lnTo>
                    <a:pt x="1175" y="164"/>
                  </a:lnTo>
                  <a:lnTo>
                    <a:pt x="1176" y="157"/>
                  </a:lnTo>
                  <a:lnTo>
                    <a:pt x="1176" y="151"/>
                  </a:lnTo>
                  <a:lnTo>
                    <a:pt x="1174" y="146"/>
                  </a:lnTo>
                  <a:lnTo>
                    <a:pt x="1170" y="142"/>
                  </a:lnTo>
                  <a:lnTo>
                    <a:pt x="1165" y="138"/>
                  </a:lnTo>
                  <a:lnTo>
                    <a:pt x="1159" y="135"/>
                  </a:lnTo>
                  <a:lnTo>
                    <a:pt x="1149" y="132"/>
                  </a:lnTo>
                  <a:lnTo>
                    <a:pt x="1140" y="129"/>
                  </a:lnTo>
                  <a:lnTo>
                    <a:pt x="1128" y="128"/>
                  </a:lnTo>
                  <a:lnTo>
                    <a:pt x="1115" y="127"/>
                  </a:lnTo>
                  <a:lnTo>
                    <a:pt x="1054" y="124"/>
                  </a:lnTo>
                  <a:lnTo>
                    <a:pt x="992" y="121"/>
                  </a:lnTo>
                  <a:lnTo>
                    <a:pt x="931" y="119"/>
                  </a:lnTo>
                  <a:lnTo>
                    <a:pt x="871" y="117"/>
                  </a:lnTo>
                  <a:lnTo>
                    <a:pt x="809" y="115"/>
                  </a:lnTo>
                  <a:lnTo>
                    <a:pt x="748" y="114"/>
                  </a:lnTo>
                  <a:lnTo>
                    <a:pt x="688" y="113"/>
                  </a:lnTo>
                  <a:lnTo>
                    <a:pt x="627" y="112"/>
                  </a:lnTo>
                  <a:lnTo>
                    <a:pt x="630" y="100"/>
                  </a:lnTo>
                  <a:lnTo>
                    <a:pt x="636" y="86"/>
                  </a:lnTo>
                  <a:lnTo>
                    <a:pt x="639" y="81"/>
                  </a:lnTo>
                  <a:lnTo>
                    <a:pt x="643" y="76"/>
                  </a:lnTo>
                  <a:lnTo>
                    <a:pt x="644" y="71"/>
                  </a:lnTo>
                  <a:lnTo>
                    <a:pt x="645" y="65"/>
                  </a:lnTo>
                  <a:lnTo>
                    <a:pt x="645" y="59"/>
                  </a:lnTo>
                  <a:lnTo>
                    <a:pt x="645" y="53"/>
                  </a:lnTo>
                  <a:lnTo>
                    <a:pt x="643" y="47"/>
                  </a:lnTo>
                  <a:lnTo>
                    <a:pt x="641" y="41"/>
                  </a:lnTo>
                  <a:lnTo>
                    <a:pt x="636" y="33"/>
                  </a:lnTo>
                  <a:lnTo>
                    <a:pt x="631" y="27"/>
                  </a:lnTo>
                  <a:lnTo>
                    <a:pt x="626" y="22"/>
                  </a:lnTo>
                  <a:lnTo>
                    <a:pt x="619" y="17"/>
                  </a:lnTo>
                  <a:lnTo>
                    <a:pt x="611" y="12"/>
                  </a:lnTo>
                  <a:lnTo>
                    <a:pt x="602" y="8"/>
                  </a:lnTo>
                  <a:lnTo>
                    <a:pt x="592" y="4"/>
                  </a:lnTo>
                  <a:lnTo>
                    <a:pt x="581" y="1"/>
                  </a:lnTo>
                  <a:lnTo>
                    <a:pt x="572" y="1"/>
                  </a:lnTo>
                  <a:lnTo>
                    <a:pt x="563" y="0"/>
                  </a:lnTo>
                  <a:lnTo>
                    <a:pt x="555" y="1"/>
                  </a:lnTo>
                  <a:lnTo>
                    <a:pt x="546" y="2"/>
                  </a:lnTo>
                  <a:lnTo>
                    <a:pt x="539" y="4"/>
                  </a:lnTo>
                  <a:lnTo>
                    <a:pt x="532" y="7"/>
                  </a:lnTo>
                  <a:lnTo>
                    <a:pt x="525" y="11"/>
                  </a:lnTo>
                  <a:lnTo>
                    <a:pt x="518" y="15"/>
                  </a:lnTo>
                  <a:lnTo>
                    <a:pt x="514" y="21"/>
                  </a:lnTo>
                  <a:lnTo>
                    <a:pt x="510" y="27"/>
                  </a:lnTo>
                  <a:lnTo>
                    <a:pt x="508" y="33"/>
                  </a:lnTo>
                  <a:lnTo>
                    <a:pt x="505" y="42"/>
                  </a:lnTo>
                  <a:lnTo>
                    <a:pt x="505" y="50"/>
                  </a:lnTo>
                  <a:lnTo>
                    <a:pt x="505" y="59"/>
                  </a:lnTo>
                  <a:lnTo>
                    <a:pt x="508" y="70"/>
                  </a:lnTo>
                  <a:lnTo>
                    <a:pt x="511" y="81"/>
                  </a:lnTo>
                  <a:lnTo>
                    <a:pt x="514" y="97"/>
                  </a:lnTo>
                  <a:lnTo>
                    <a:pt x="516" y="112"/>
                  </a:lnTo>
                  <a:close/>
                  <a:moveTo>
                    <a:pt x="625" y="543"/>
                  </a:moveTo>
                  <a:lnTo>
                    <a:pt x="634" y="545"/>
                  </a:lnTo>
                  <a:lnTo>
                    <a:pt x="644" y="546"/>
                  </a:lnTo>
                  <a:lnTo>
                    <a:pt x="653" y="547"/>
                  </a:lnTo>
                  <a:lnTo>
                    <a:pt x="662" y="547"/>
                  </a:lnTo>
                  <a:lnTo>
                    <a:pt x="671" y="546"/>
                  </a:lnTo>
                  <a:lnTo>
                    <a:pt x="680" y="544"/>
                  </a:lnTo>
                  <a:lnTo>
                    <a:pt x="689" y="540"/>
                  </a:lnTo>
                  <a:lnTo>
                    <a:pt x="697" y="537"/>
                  </a:lnTo>
                  <a:lnTo>
                    <a:pt x="703" y="534"/>
                  </a:lnTo>
                  <a:lnTo>
                    <a:pt x="710" y="530"/>
                  </a:lnTo>
                  <a:lnTo>
                    <a:pt x="715" y="525"/>
                  </a:lnTo>
                  <a:lnTo>
                    <a:pt x="720" y="521"/>
                  </a:lnTo>
                  <a:lnTo>
                    <a:pt x="725" y="515"/>
                  </a:lnTo>
                  <a:lnTo>
                    <a:pt x="729" y="509"/>
                  </a:lnTo>
                  <a:lnTo>
                    <a:pt x="734" y="503"/>
                  </a:lnTo>
                  <a:lnTo>
                    <a:pt x="738" y="495"/>
                  </a:lnTo>
                  <a:lnTo>
                    <a:pt x="744" y="482"/>
                  </a:lnTo>
                  <a:lnTo>
                    <a:pt x="749" y="469"/>
                  </a:lnTo>
                  <a:lnTo>
                    <a:pt x="754" y="457"/>
                  </a:lnTo>
                  <a:lnTo>
                    <a:pt x="757" y="446"/>
                  </a:lnTo>
                  <a:lnTo>
                    <a:pt x="758" y="436"/>
                  </a:lnTo>
                  <a:lnTo>
                    <a:pt x="759" y="425"/>
                  </a:lnTo>
                  <a:lnTo>
                    <a:pt x="758" y="417"/>
                  </a:lnTo>
                  <a:lnTo>
                    <a:pt x="757" y="409"/>
                  </a:lnTo>
                  <a:lnTo>
                    <a:pt x="757" y="395"/>
                  </a:lnTo>
                  <a:lnTo>
                    <a:pt x="758" y="383"/>
                  </a:lnTo>
                  <a:lnTo>
                    <a:pt x="760" y="371"/>
                  </a:lnTo>
                  <a:lnTo>
                    <a:pt x="762" y="360"/>
                  </a:lnTo>
                  <a:lnTo>
                    <a:pt x="764" y="348"/>
                  </a:lnTo>
                  <a:lnTo>
                    <a:pt x="765" y="338"/>
                  </a:lnTo>
                  <a:lnTo>
                    <a:pt x="764" y="327"/>
                  </a:lnTo>
                  <a:lnTo>
                    <a:pt x="762" y="318"/>
                  </a:lnTo>
                  <a:lnTo>
                    <a:pt x="758" y="308"/>
                  </a:lnTo>
                  <a:lnTo>
                    <a:pt x="752" y="301"/>
                  </a:lnTo>
                  <a:lnTo>
                    <a:pt x="745" y="294"/>
                  </a:lnTo>
                  <a:lnTo>
                    <a:pt x="736" y="287"/>
                  </a:lnTo>
                  <a:lnTo>
                    <a:pt x="729" y="284"/>
                  </a:lnTo>
                  <a:lnTo>
                    <a:pt x="720" y="281"/>
                  </a:lnTo>
                  <a:lnTo>
                    <a:pt x="711" y="279"/>
                  </a:lnTo>
                  <a:lnTo>
                    <a:pt x="699" y="277"/>
                  </a:lnTo>
                  <a:lnTo>
                    <a:pt x="672" y="274"/>
                  </a:lnTo>
                  <a:lnTo>
                    <a:pt x="639" y="273"/>
                  </a:lnTo>
                  <a:lnTo>
                    <a:pt x="602" y="273"/>
                  </a:lnTo>
                  <a:lnTo>
                    <a:pt x="558" y="274"/>
                  </a:lnTo>
                  <a:lnTo>
                    <a:pt x="509" y="277"/>
                  </a:lnTo>
                  <a:lnTo>
                    <a:pt x="454" y="281"/>
                  </a:lnTo>
                  <a:lnTo>
                    <a:pt x="443" y="280"/>
                  </a:lnTo>
                  <a:lnTo>
                    <a:pt x="430" y="279"/>
                  </a:lnTo>
                  <a:lnTo>
                    <a:pt x="415" y="278"/>
                  </a:lnTo>
                  <a:lnTo>
                    <a:pt x="400" y="276"/>
                  </a:lnTo>
                  <a:lnTo>
                    <a:pt x="394" y="276"/>
                  </a:lnTo>
                  <a:lnTo>
                    <a:pt x="388" y="276"/>
                  </a:lnTo>
                  <a:lnTo>
                    <a:pt x="382" y="278"/>
                  </a:lnTo>
                  <a:lnTo>
                    <a:pt x="378" y="280"/>
                  </a:lnTo>
                  <a:lnTo>
                    <a:pt x="373" y="282"/>
                  </a:lnTo>
                  <a:lnTo>
                    <a:pt x="367" y="285"/>
                  </a:lnTo>
                  <a:lnTo>
                    <a:pt x="363" y="289"/>
                  </a:lnTo>
                  <a:lnTo>
                    <a:pt x="359" y="295"/>
                  </a:lnTo>
                  <a:lnTo>
                    <a:pt x="355" y="302"/>
                  </a:lnTo>
                  <a:lnTo>
                    <a:pt x="351" y="312"/>
                  </a:lnTo>
                  <a:lnTo>
                    <a:pt x="347" y="325"/>
                  </a:lnTo>
                  <a:lnTo>
                    <a:pt x="345" y="341"/>
                  </a:lnTo>
                  <a:lnTo>
                    <a:pt x="344" y="357"/>
                  </a:lnTo>
                  <a:lnTo>
                    <a:pt x="344" y="377"/>
                  </a:lnTo>
                  <a:lnTo>
                    <a:pt x="344" y="399"/>
                  </a:lnTo>
                  <a:lnTo>
                    <a:pt x="345" y="424"/>
                  </a:lnTo>
                  <a:lnTo>
                    <a:pt x="346" y="448"/>
                  </a:lnTo>
                  <a:lnTo>
                    <a:pt x="349" y="469"/>
                  </a:lnTo>
                  <a:lnTo>
                    <a:pt x="351" y="488"/>
                  </a:lnTo>
                  <a:lnTo>
                    <a:pt x="354" y="504"/>
                  </a:lnTo>
                  <a:lnTo>
                    <a:pt x="358" y="517"/>
                  </a:lnTo>
                  <a:lnTo>
                    <a:pt x="363" y="529"/>
                  </a:lnTo>
                  <a:lnTo>
                    <a:pt x="365" y="534"/>
                  </a:lnTo>
                  <a:lnTo>
                    <a:pt x="368" y="538"/>
                  </a:lnTo>
                  <a:lnTo>
                    <a:pt x="372" y="541"/>
                  </a:lnTo>
                  <a:lnTo>
                    <a:pt x="376" y="545"/>
                  </a:lnTo>
                  <a:lnTo>
                    <a:pt x="382" y="548"/>
                  </a:lnTo>
                  <a:lnTo>
                    <a:pt x="389" y="550"/>
                  </a:lnTo>
                  <a:lnTo>
                    <a:pt x="398" y="551"/>
                  </a:lnTo>
                  <a:lnTo>
                    <a:pt x="406" y="552"/>
                  </a:lnTo>
                  <a:lnTo>
                    <a:pt x="415" y="552"/>
                  </a:lnTo>
                  <a:lnTo>
                    <a:pt x="426" y="550"/>
                  </a:lnTo>
                  <a:lnTo>
                    <a:pt x="437" y="549"/>
                  </a:lnTo>
                  <a:lnTo>
                    <a:pt x="449" y="546"/>
                  </a:lnTo>
                  <a:lnTo>
                    <a:pt x="466" y="540"/>
                  </a:lnTo>
                  <a:lnTo>
                    <a:pt x="484" y="537"/>
                  </a:lnTo>
                  <a:lnTo>
                    <a:pt x="503" y="535"/>
                  </a:lnTo>
                  <a:lnTo>
                    <a:pt x="525" y="534"/>
                  </a:lnTo>
                  <a:lnTo>
                    <a:pt x="547" y="534"/>
                  </a:lnTo>
                  <a:lnTo>
                    <a:pt x="572" y="536"/>
                  </a:lnTo>
                  <a:lnTo>
                    <a:pt x="598" y="538"/>
                  </a:lnTo>
                  <a:lnTo>
                    <a:pt x="625" y="543"/>
                  </a:lnTo>
                  <a:close/>
                  <a:moveTo>
                    <a:pt x="535" y="350"/>
                  </a:moveTo>
                  <a:lnTo>
                    <a:pt x="558" y="350"/>
                  </a:lnTo>
                  <a:lnTo>
                    <a:pt x="579" y="350"/>
                  </a:lnTo>
                  <a:lnTo>
                    <a:pt x="598" y="351"/>
                  </a:lnTo>
                  <a:lnTo>
                    <a:pt x="613" y="352"/>
                  </a:lnTo>
                  <a:lnTo>
                    <a:pt x="626" y="353"/>
                  </a:lnTo>
                  <a:lnTo>
                    <a:pt x="636" y="355"/>
                  </a:lnTo>
                  <a:lnTo>
                    <a:pt x="644" y="358"/>
                  </a:lnTo>
                  <a:lnTo>
                    <a:pt x="648" y="362"/>
                  </a:lnTo>
                  <a:lnTo>
                    <a:pt x="650" y="366"/>
                  </a:lnTo>
                  <a:lnTo>
                    <a:pt x="652" y="372"/>
                  </a:lnTo>
                  <a:lnTo>
                    <a:pt x="653" y="383"/>
                  </a:lnTo>
                  <a:lnTo>
                    <a:pt x="653" y="394"/>
                  </a:lnTo>
                  <a:lnTo>
                    <a:pt x="653" y="412"/>
                  </a:lnTo>
                  <a:lnTo>
                    <a:pt x="652" y="426"/>
                  </a:lnTo>
                  <a:lnTo>
                    <a:pt x="650" y="432"/>
                  </a:lnTo>
                  <a:lnTo>
                    <a:pt x="649" y="437"/>
                  </a:lnTo>
                  <a:lnTo>
                    <a:pt x="647" y="440"/>
                  </a:lnTo>
                  <a:lnTo>
                    <a:pt x="644" y="443"/>
                  </a:lnTo>
                  <a:lnTo>
                    <a:pt x="598" y="443"/>
                  </a:lnTo>
                  <a:lnTo>
                    <a:pt x="558" y="442"/>
                  </a:lnTo>
                  <a:lnTo>
                    <a:pt x="523" y="442"/>
                  </a:lnTo>
                  <a:lnTo>
                    <a:pt x="495" y="442"/>
                  </a:lnTo>
                  <a:lnTo>
                    <a:pt x="472" y="441"/>
                  </a:lnTo>
                  <a:lnTo>
                    <a:pt x="456" y="440"/>
                  </a:lnTo>
                  <a:lnTo>
                    <a:pt x="446" y="439"/>
                  </a:lnTo>
                  <a:lnTo>
                    <a:pt x="441" y="438"/>
                  </a:lnTo>
                  <a:lnTo>
                    <a:pt x="440" y="437"/>
                  </a:lnTo>
                  <a:lnTo>
                    <a:pt x="440" y="437"/>
                  </a:lnTo>
                  <a:lnTo>
                    <a:pt x="437" y="434"/>
                  </a:lnTo>
                  <a:lnTo>
                    <a:pt x="436" y="426"/>
                  </a:lnTo>
                  <a:lnTo>
                    <a:pt x="435" y="415"/>
                  </a:lnTo>
                  <a:lnTo>
                    <a:pt x="435" y="401"/>
                  </a:lnTo>
                  <a:lnTo>
                    <a:pt x="435" y="386"/>
                  </a:lnTo>
                  <a:lnTo>
                    <a:pt x="436" y="374"/>
                  </a:lnTo>
                  <a:lnTo>
                    <a:pt x="439" y="367"/>
                  </a:lnTo>
                  <a:lnTo>
                    <a:pt x="441" y="363"/>
                  </a:lnTo>
                  <a:lnTo>
                    <a:pt x="446" y="361"/>
                  </a:lnTo>
                  <a:lnTo>
                    <a:pt x="452" y="358"/>
                  </a:lnTo>
                  <a:lnTo>
                    <a:pt x="462" y="356"/>
                  </a:lnTo>
                  <a:lnTo>
                    <a:pt x="472" y="354"/>
                  </a:lnTo>
                  <a:lnTo>
                    <a:pt x="499" y="352"/>
                  </a:lnTo>
                  <a:lnTo>
                    <a:pt x="535" y="350"/>
                  </a:lnTo>
                  <a:close/>
                  <a:moveTo>
                    <a:pt x="252" y="597"/>
                  </a:moveTo>
                  <a:lnTo>
                    <a:pt x="229" y="599"/>
                  </a:lnTo>
                  <a:lnTo>
                    <a:pt x="208" y="601"/>
                  </a:lnTo>
                  <a:lnTo>
                    <a:pt x="188" y="604"/>
                  </a:lnTo>
                  <a:lnTo>
                    <a:pt x="172" y="608"/>
                  </a:lnTo>
                  <a:lnTo>
                    <a:pt x="157" y="613"/>
                  </a:lnTo>
                  <a:lnTo>
                    <a:pt x="144" y="619"/>
                  </a:lnTo>
                  <a:lnTo>
                    <a:pt x="134" y="625"/>
                  </a:lnTo>
                  <a:lnTo>
                    <a:pt x="126" y="632"/>
                  </a:lnTo>
                  <a:lnTo>
                    <a:pt x="121" y="640"/>
                  </a:lnTo>
                  <a:lnTo>
                    <a:pt x="117" y="648"/>
                  </a:lnTo>
                  <a:lnTo>
                    <a:pt x="114" y="659"/>
                  </a:lnTo>
                  <a:lnTo>
                    <a:pt x="110" y="671"/>
                  </a:lnTo>
                  <a:lnTo>
                    <a:pt x="103" y="701"/>
                  </a:lnTo>
                  <a:lnTo>
                    <a:pt x="96" y="740"/>
                  </a:lnTo>
                  <a:lnTo>
                    <a:pt x="90" y="768"/>
                  </a:lnTo>
                  <a:lnTo>
                    <a:pt x="85" y="796"/>
                  </a:lnTo>
                  <a:lnTo>
                    <a:pt x="81" y="823"/>
                  </a:lnTo>
                  <a:lnTo>
                    <a:pt x="76" y="847"/>
                  </a:lnTo>
                  <a:lnTo>
                    <a:pt x="73" y="871"/>
                  </a:lnTo>
                  <a:lnTo>
                    <a:pt x="70" y="894"/>
                  </a:lnTo>
                  <a:lnTo>
                    <a:pt x="68" y="915"/>
                  </a:lnTo>
                  <a:lnTo>
                    <a:pt x="67" y="936"/>
                  </a:lnTo>
                  <a:lnTo>
                    <a:pt x="66" y="953"/>
                  </a:lnTo>
                  <a:lnTo>
                    <a:pt x="65" y="969"/>
                  </a:lnTo>
                  <a:lnTo>
                    <a:pt x="65" y="984"/>
                  </a:lnTo>
                  <a:lnTo>
                    <a:pt x="66" y="997"/>
                  </a:lnTo>
                  <a:lnTo>
                    <a:pt x="67" y="1009"/>
                  </a:lnTo>
                  <a:lnTo>
                    <a:pt x="69" y="1018"/>
                  </a:lnTo>
                  <a:lnTo>
                    <a:pt x="71" y="1027"/>
                  </a:lnTo>
                  <a:lnTo>
                    <a:pt x="74" y="1034"/>
                  </a:lnTo>
                  <a:lnTo>
                    <a:pt x="78" y="1040"/>
                  </a:lnTo>
                  <a:lnTo>
                    <a:pt x="82" y="1045"/>
                  </a:lnTo>
                  <a:lnTo>
                    <a:pt x="87" y="1051"/>
                  </a:lnTo>
                  <a:lnTo>
                    <a:pt x="91" y="1055"/>
                  </a:lnTo>
                  <a:lnTo>
                    <a:pt x="96" y="1058"/>
                  </a:lnTo>
                  <a:lnTo>
                    <a:pt x="103" y="1061"/>
                  </a:lnTo>
                  <a:lnTo>
                    <a:pt x="108" y="1063"/>
                  </a:lnTo>
                  <a:lnTo>
                    <a:pt x="115" y="1065"/>
                  </a:lnTo>
                  <a:lnTo>
                    <a:pt x="121" y="1065"/>
                  </a:lnTo>
                  <a:lnTo>
                    <a:pt x="128" y="1064"/>
                  </a:lnTo>
                  <a:lnTo>
                    <a:pt x="134" y="1063"/>
                  </a:lnTo>
                  <a:lnTo>
                    <a:pt x="140" y="1061"/>
                  </a:lnTo>
                  <a:lnTo>
                    <a:pt x="147" y="1058"/>
                  </a:lnTo>
                  <a:lnTo>
                    <a:pt x="153" y="1055"/>
                  </a:lnTo>
                  <a:lnTo>
                    <a:pt x="159" y="1051"/>
                  </a:lnTo>
                  <a:lnTo>
                    <a:pt x="165" y="1045"/>
                  </a:lnTo>
                  <a:lnTo>
                    <a:pt x="171" y="1039"/>
                  </a:lnTo>
                  <a:lnTo>
                    <a:pt x="176" y="1031"/>
                  </a:lnTo>
                  <a:lnTo>
                    <a:pt x="179" y="1020"/>
                  </a:lnTo>
                  <a:lnTo>
                    <a:pt x="182" y="1009"/>
                  </a:lnTo>
                  <a:lnTo>
                    <a:pt x="184" y="996"/>
                  </a:lnTo>
                  <a:lnTo>
                    <a:pt x="185" y="982"/>
                  </a:lnTo>
                  <a:lnTo>
                    <a:pt x="185" y="965"/>
                  </a:lnTo>
                  <a:lnTo>
                    <a:pt x="184" y="947"/>
                  </a:lnTo>
                  <a:lnTo>
                    <a:pt x="183" y="921"/>
                  </a:lnTo>
                  <a:lnTo>
                    <a:pt x="183" y="897"/>
                  </a:lnTo>
                  <a:lnTo>
                    <a:pt x="184" y="874"/>
                  </a:lnTo>
                  <a:lnTo>
                    <a:pt x="185" y="853"/>
                  </a:lnTo>
                  <a:lnTo>
                    <a:pt x="186" y="833"/>
                  </a:lnTo>
                  <a:lnTo>
                    <a:pt x="189" y="815"/>
                  </a:lnTo>
                  <a:lnTo>
                    <a:pt x="192" y="799"/>
                  </a:lnTo>
                  <a:lnTo>
                    <a:pt x="196" y="784"/>
                  </a:lnTo>
                  <a:lnTo>
                    <a:pt x="200" y="770"/>
                  </a:lnTo>
                  <a:lnTo>
                    <a:pt x="204" y="758"/>
                  </a:lnTo>
                  <a:lnTo>
                    <a:pt x="209" y="747"/>
                  </a:lnTo>
                  <a:lnTo>
                    <a:pt x="216" y="738"/>
                  </a:lnTo>
                  <a:lnTo>
                    <a:pt x="222" y="731"/>
                  </a:lnTo>
                  <a:lnTo>
                    <a:pt x="229" y="724"/>
                  </a:lnTo>
                  <a:lnTo>
                    <a:pt x="238" y="720"/>
                  </a:lnTo>
                  <a:lnTo>
                    <a:pt x="246" y="717"/>
                  </a:lnTo>
                  <a:lnTo>
                    <a:pt x="256" y="713"/>
                  </a:lnTo>
                  <a:lnTo>
                    <a:pt x="270" y="709"/>
                  </a:lnTo>
                  <a:lnTo>
                    <a:pt x="285" y="706"/>
                  </a:lnTo>
                  <a:lnTo>
                    <a:pt x="302" y="701"/>
                  </a:lnTo>
                  <a:lnTo>
                    <a:pt x="322" y="699"/>
                  </a:lnTo>
                  <a:lnTo>
                    <a:pt x="343" y="696"/>
                  </a:lnTo>
                  <a:lnTo>
                    <a:pt x="367" y="694"/>
                  </a:lnTo>
                  <a:lnTo>
                    <a:pt x="392" y="693"/>
                  </a:lnTo>
                  <a:lnTo>
                    <a:pt x="451" y="690"/>
                  </a:lnTo>
                  <a:lnTo>
                    <a:pt x="517" y="689"/>
                  </a:lnTo>
                  <a:lnTo>
                    <a:pt x="591" y="689"/>
                  </a:lnTo>
                  <a:lnTo>
                    <a:pt x="675" y="691"/>
                  </a:lnTo>
                  <a:lnTo>
                    <a:pt x="704" y="691"/>
                  </a:lnTo>
                  <a:lnTo>
                    <a:pt x="733" y="692"/>
                  </a:lnTo>
                  <a:lnTo>
                    <a:pt x="760" y="693"/>
                  </a:lnTo>
                  <a:lnTo>
                    <a:pt x="784" y="694"/>
                  </a:lnTo>
                  <a:lnTo>
                    <a:pt x="809" y="695"/>
                  </a:lnTo>
                  <a:lnTo>
                    <a:pt x="832" y="697"/>
                  </a:lnTo>
                  <a:lnTo>
                    <a:pt x="852" y="699"/>
                  </a:lnTo>
                  <a:lnTo>
                    <a:pt x="869" y="702"/>
                  </a:lnTo>
                  <a:lnTo>
                    <a:pt x="883" y="706"/>
                  </a:lnTo>
                  <a:lnTo>
                    <a:pt x="896" y="709"/>
                  </a:lnTo>
                  <a:lnTo>
                    <a:pt x="904" y="712"/>
                  </a:lnTo>
                  <a:lnTo>
                    <a:pt x="912" y="715"/>
                  </a:lnTo>
                  <a:lnTo>
                    <a:pt x="916" y="718"/>
                  </a:lnTo>
                  <a:lnTo>
                    <a:pt x="919" y="722"/>
                  </a:lnTo>
                  <a:lnTo>
                    <a:pt x="922" y="728"/>
                  </a:lnTo>
                  <a:lnTo>
                    <a:pt x="926" y="733"/>
                  </a:lnTo>
                  <a:lnTo>
                    <a:pt x="931" y="747"/>
                  </a:lnTo>
                  <a:lnTo>
                    <a:pt x="937" y="765"/>
                  </a:lnTo>
                  <a:lnTo>
                    <a:pt x="941" y="786"/>
                  </a:lnTo>
                  <a:lnTo>
                    <a:pt x="944" y="810"/>
                  </a:lnTo>
                  <a:lnTo>
                    <a:pt x="947" y="838"/>
                  </a:lnTo>
                  <a:lnTo>
                    <a:pt x="949" y="870"/>
                  </a:lnTo>
                  <a:lnTo>
                    <a:pt x="949" y="894"/>
                  </a:lnTo>
                  <a:lnTo>
                    <a:pt x="950" y="917"/>
                  </a:lnTo>
                  <a:lnTo>
                    <a:pt x="952" y="939"/>
                  </a:lnTo>
                  <a:lnTo>
                    <a:pt x="954" y="959"/>
                  </a:lnTo>
                  <a:lnTo>
                    <a:pt x="958" y="976"/>
                  </a:lnTo>
                  <a:lnTo>
                    <a:pt x="961" y="992"/>
                  </a:lnTo>
                  <a:lnTo>
                    <a:pt x="964" y="1008"/>
                  </a:lnTo>
                  <a:lnTo>
                    <a:pt x="968" y="1020"/>
                  </a:lnTo>
                  <a:lnTo>
                    <a:pt x="972" y="1032"/>
                  </a:lnTo>
                  <a:lnTo>
                    <a:pt x="977" y="1041"/>
                  </a:lnTo>
                  <a:lnTo>
                    <a:pt x="983" y="1050"/>
                  </a:lnTo>
                  <a:lnTo>
                    <a:pt x="989" y="1057"/>
                  </a:lnTo>
                  <a:lnTo>
                    <a:pt x="995" y="1061"/>
                  </a:lnTo>
                  <a:lnTo>
                    <a:pt x="1002" y="1065"/>
                  </a:lnTo>
                  <a:lnTo>
                    <a:pt x="1009" y="1066"/>
                  </a:lnTo>
                  <a:lnTo>
                    <a:pt x="1017" y="1066"/>
                  </a:lnTo>
                  <a:lnTo>
                    <a:pt x="1021" y="1066"/>
                  </a:lnTo>
                  <a:lnTo>
                    <a:pt x="1027" y="1065"/>
                  </a:lnTo>
                  <a:lnTo>
                    <a:pt x="1032" y="1063"/>
                  </a:lnTo>
                  <a:lnTo>
                    <a:pt x="1036" y="1060"/>
                  </a:lnTo>
                  <a:lnTo>
                    <a:pt x="1040" y="1057"/>
                  </a:lnTo>
                  <a:lnTo>
                    <a:pt x="1044" y="1054"/>
                  </a:lnTo>
                  <a:lnTo>
                    <a:pt x="1049" y="1049"/>
                  </a:lnTo>
                  <a:lnTo>
                    <a:pt x="1053" y="1044"/>
                  </a:lnTo>
                  <a:lnTo>
                    <a:pt x="1057" y="1038"/>
                  </a:lnTo>
                  <a:lnTo>
                    <a:pt x="1060" y="1032"/>
                  </a:lnTo>
                  <a:lnTo>
                    <a:pt x="1063" y="1026"/>
                  </a:lnTo>
                  <a:lnTo>
                    <a:pt x="1066" y="1018"/>
                  </a:lnTo>
                  <a:lnTo>
                    <a:pt x="1071" y="1002"/>
                  </a:lnTo>
                  <a:lnTo>
                    <a:pt x="1074" y="983"/>
                  </a:lnTo>
                  <a:lnTo>
                    <a:pt x="1075" y="962"/>
                  </a:lnTo>
                  <a:lnTo>
                    <a:pt x="1075" y="938"/>
                  </a:lnTo>
                  <a:lnTo>
                    <a:pt x="1073" y="912"/>
                  </a:lnTo>
                  <a:lnTo>
                    <a:pt x="1069" y="883"/>
                  </a:lnTo>
                  <a:lnTo>
                    <a:pt x="1064" y="860"/>
                  </a:lnTo>
                  <a:lnTo>
                    <a:pt x="1061" y="837"/>
                  </a:lnTo>
                  <a:lnTo>
                    <a:pt x="1059" y="815"/>
                  </a:lnTo>
                  <a:lnTo>
                    <a:pt x="1057" y="796"/>
                  </a:lnTo>
                  <a:lnTo>
                    <a:pt x="1057" y="777"/>
                  </a:lnTo>
                  <a:lnTo>
                    <a:pt x="1058" y="760"/>
                  </a:lnTo>
                  <a:lnTo>
                    <a:pt x="1059" y="743"/>
                  </a:lnTo>
                  <a:lnTo>
                    <a:pt x="1062" y="729"/>
                  </a:lnTo>
                  <a:lnTo>
                    <a:pt x="1062" y="714"/>
                  </a:lnTo>
                  <a:lnTo>
                    <a:pt x="1061" y="699"/>
                  </a:lnTo>
                  <a:lnTo>
                    <a:pt x="1058" y="686"/>
                  </a:lnTo>
                  <a:lnTo>
                    <a:pt x="1055" y="672"/>
                  </a:lnTo>
                  <a:lnTo>
                    <a:pt x="1052" y="666"/>
                  </a:lnTo>
                  <a:lnTo>
                    <a:pt x="1048" y="660"/>
                  </a:lnTo>
                  <a:lnTo>
                    <a:pt x="1043" y="653"/>
                  </a:lnTo>
                  <a:lnTo>
                    <a:pt x="1037" y="647"/>
                  </a:lnTo>
                  <a:lnTo>
                    <a:pt x="1030" y="641"/>
                  </a:lnTo>
                  <a:lnTo>
                    <a:pt x="1022" y="636"/>
                  </a:lnTo>
                  <a:lnTo>
                    <a:pt x="1013" y="629"/>
                  </a:lnTo>
                  <a:lnTo>
                    <a:pt x="1004" y="624"/>
                  </a:lnTo>
                  <a:lnTo>
                    <a:pt x="996" y="620"/>
                  </a:lnTo>
                  <a:lnTo>
                    <a:pt x="987" y="616"/>
                  </a:lnTo>
                  <a:lnTo>
                    <a:pt x="977" y="613"/>
                  </a:lnTo>
                  <a:lnTo>
                    <a:pt x="966" y="609"/>
                  </a:lnTo>
                  <a:lnTo>
                    <a:pt x="940" y="603"/>
                  </a:lnTo>
                  <a:lnTo>
                    <a:pt x="909" y="598"/>
                  </a:lnTo>
                  <a:lnTo>
                    <a:pt x="874" y="595"/>
                  </a:lnTo>
                  <a:lnTo>
                    <a:pt x="834" y="592"/>
                  </a:lnTo>
                  <a:lnTo>
                    <a:pt x="789" y="591"/>
                  </a:lnTo>
                  <a:lnTo>
                    <a:pt x="739" y="590"/>
                  </a:lnTo>
                  <a:lnTo>
                    <a:pt x="683" y="589"/>
                  </a:lnTo>
                  <a:lnTo>
                    <a:pt x="627" y="589"/>
                  </a:lnTo>
                  <a:lnTo>
                    <a:pt x="568" y="589"/>
                  </a:lnTo>
                  <a:lnTo>
                    <a:pt x="509" y="589"/>
                  </a:lnTo>
                  <a:lnTo>
                    <a:pt x="447" y="590"/>
                  </a:lnTo>
                  <a:lnTo>
                    <a:pt x="383" y="592"/>
                  </a:lnTo>
                  <a:lnTo>
                    <a:pt x="318" y="594"/>
                  </a:lnTo>
                  <a:lnTo>
                    <a:pt x="252" y="597"/>
                  </a:lnTo>
                  <a:close/>
                  <a:moveTo>
                    <a:pt x="634" y="1026"/>
                  </a:moveTo>
                  <a:lnTo>
                    <a:pt x="644" y="1028"/>
                  </a:lnTo>
                  <a:lnTo>
                    <a:pt x="653" y="1029"/>
                  </a:lnTo>
                  <a:lnTo>
                    <a:pt x="662" y="1029"/>
                  </a:lnTo>
                  <a:lnTo>
                    <a:pt x="671" y="1029"/>
                  </a:lnTo>
                  <a:lnTo>
                    <a:pt x="680" y="1028"/>
                  </a:lnTo>
                  <a:lnTo>
                    <a:pt x="690" y="1026"/>
                  </a:lnTo>
                  <a:lnTo>
                    <a:pt x="698" y="1022"/>
                  </a:lnTo>
                  <a:lnTo>
                    <a:pt x="706" y="1018"/>
                  </a:lnTo>
                  <a:lnTo>
                    <a:pt x="713" y="1015"/>
                  </a:lnTo>
                  <a:lnTo>
                    <a:pt x="719" y="1011"/>
                  </a:lnTo>
                  <a:lnTo>
                    <a:pt x="724" y="1007"/>
                  </a:lnTo>
                  <a:lnTo>
                    <a:pt x="729" y="1002"/>
                  </a:lnTo>
                  <a:lnTo>
                    <a:pt x="735" y="996"/>
                  </a:lnTo>
                  <a:lnTo>
                    <a:pt x="739" y="990"/>
                  </a:lnTo>
                  <a:lnTo>
                    <a:pt x="743" y="984"/>
                  </a:lnTo>
                  <a:lnTo>
                    <a:pt x="747" y="976"/>
                  </a:lnTo>
                  <a:lnTo>
                    <a:pt x="752" y="963"/>
                  </a:lnTo>
                  <a:lnTo>
                    <a:pt x="758" y="950"/>
                  </a:lnTo>
                  <a:lnTo>
                    <a:pt x="761" y="938"/>
                  </a:lnTo>
                  <a:lnTo>
                    <a:pt x="764" y="927"/>
                  </a:lnTo>
                  <a:lnTo>
                    <a:pt x="766" y="916"/>
                  </a:lnTo>
                  <a:lnTo>
                    <a:pt x="766" y="906"/>
                  </a:lnTo>
                  <a:lnTo>
                    <a:pt x="766" y="897"/>
                  </a:lnTo>
                  <a:lnTo>
                    <a:pt x="764" y="889"/>
                  </a:lnTo>
                  <a:lnTo>
                    <a:pt x="765" y="875"/>
                  </a:lnTo>
                  <a:lnTo>
                    <a:pt x="766" y="862"/>
                  </a:lnTo>
                  <a:lnTo>
                    <a:pt x="767" y="851"/>
                  </a:lnTo>
                  <a:lnTo>
                    <a:pt x="769" y="839"/>
                  </a:lnTo>
                  <a:lnTo>
                    <a:pt x="772" y="828"/>
                  </a:lnTo>
                  <a:lnTo>
                    <a:pt x="774" y="816"/>
                  </a:lnTo>
                  <a:lnTo>
                    <a:pt x="773" y="806"/>
                  </a:lnTo>
                  <a:lnTo>
                    <a:pt x="771" y="797"/>
                  </a:lnTo>
                  <a:lnTo>
                    <a:pt x="768" y="788"/>
                  </a:lnTo>
                  <a:lnTo>
                    <a:pt x="762" y="780"/>
                  </a:lnTo>
                  <a:lnTo>
                    <a:pt x="755" y="773"/>
                  </a:lnTo>
                  <a:lnTo>
                    <a:pt x="745" y="765"/>
                  </a:lnTo>
                  <a:lnTo>
                    <a:pt x="741" y="763"/>
                  </a:lnTo>
                  <a:lnTo>
                    <a:pt x="734" y="761"/>
                  </a:lnTo>
                  <a:lnTo>
                    <a:pt x="726" y="760"/>
                  </a:lnTo>
                  <a:lnTo>
                    <a:pt x="716" y="758"/>
                  </a:lnTo>
                  <a:lnTo>
                    <a:pt x="692" y="756"/>
                  </a:lnTo>
                  <a:lnTo>
                    <a:pt x="661" y="754"/>
                  </a:lnTo>
                  <a:lnTo>
                    <a:pt x="625" y="754"/>
                  </a:lnTo>
                  <a:lnTo>
                    <a:pt x="582" y="754"/>
                  </a:lnTo>
                  <a:lnTo>
                    <a:pt x="533" y="755"/>
                  </a:lnTo>
                  <a:lnTo>
                    <a:pt x="477" y="757"/>
                  </a:lnTo>
                  <a:lnTo>
                    <a:pt x="466" y="756"/>
                  </a:lnTo>
                  <a:lnTo>
                    <a:pt x="453" y="755"/>
                  </a:lnTo>
                  <a:lnTo>
                    <a:pt x="439" y="754"/>
                  </a:lnTo>
                  <a:lnTo>
                    <a:pt x="424" y="753"/>
                  </a:lnTo>
                  <a:lnTo>
                    <a:pt x="418" y="753"/>
                  </a:lnTo>
                  <a:lnTo>
                    <a:pt x="411" y="754"/>
                  </a:lnTo>
                  <a:lnTo>
                    <a:pt x="406" y="755"/>
                  </a:lnTo>
                  <a:lnTo>
                    <a:pt x="401" y="757"/>
                  </a:lnTo>
                  <a:lnTo>
                    <a:pt x="396" y="759"/>
                  </a:lnTo>
                  <a:lnTo>
                    <a:pt x="390" y="762"/>
                  </a:lnTo>
                  <a:lnTo>
                    <a:pt x="386" y="766"/>
                  </a:lnTo>
                  <a:lnTo>
                    <a:pt x="382" y="772"/>
                  </a:lnTo>
                  <a:lnTo>
                    <a:pt x="378" y="780"/>
                  </a:lnTo>
                  <a:lnTo>
                    <a:pt x="374" y="791"/>
                  </a:lnTo>
                  <a:lnTo>
                    <a:pt x="370" y="805"/>
                  </a:lnTo>
                  <a:lnTo>
                    <a:pt x="368" y="821"/>
                  </a:lnTo>
                  <a:lnTo>
                    <a:pt x="367" y="838"/>
                  </a:lnTo>
                  <a:lnTo>
                    <a:pt x="367" y="858"/>
                  </a:lnTo>
                  <a:lnTo>
                    <a:pt x="367" y="881"/>
                  </a:lnTo>
                  <a:lnTo>
                    <a:pt x="368" y="905"/>
                  </a:lnTo>
                  <a:lnTo>
                    <a:pt x="369" y="929"/>
                  </a:lnTo>
                  <a:lnTo>
                    <a:pt x="372" y="951"/>
                  </a:lnTo>
                  <a:lnTo>
                    <a:pt x="375" y="970"/>
                  </a:lnTo>
                  <a:lnTo>
                    <a:pt x="378" y="987"/>
                  </a:lnTo>
                  <a:lnTo>
                    <a:pt x="382" y="1000"/>
                  </a:lnTo>
                  <a:lnTo>
                    <a:pt x="386" y="1012"/>
                  </a:lnTo>
                  <a:lnTo>
                    <a:pt x="389" y="1016"/>
                  </a:lnTo>
                  <a:lnTo>
                    <a:pt x="392" y="1020"/>
                  </a:lnTo>
                  <a:lnTo>
                    <a:pt x="395" y="1024"/>
                  </a:lnTo>
                  <a:lnTo>
                    <a:pt x="398" y="1026"/>
                  </a:lnTo>
                  <a:lnTo>
                    <a:pt x="405" y="1029"/>
                  </a:lnTo>
                  <a:lnTo>
                    <a:pt x="412" y="1032"/>
                  </a:lnTo>
                  <a:lnTo>
                    <a:pt x="421" y="1034"/>
                  </a:lnTo>
                  <a:lnTo>
                    <a:pt x="429" y="1034"/>
                  </a:lnTo>
                  <a:lnTo>
                    <a:pt x="439" y="1034"/>
                  </a:lnTo>
                  <a:lnTo>
                    <a:pt x="449" y="1033"/>
                  </a:lnTo>
                  <a:lnTo>
                    <a:pt x="459" y="1030"/>
                  </a:lnTo>
                  <a:lnTo>
                    <a:pt x="472" y="1027"/>
                  </a:lnTo>
                  <a:lnTo>
                    <a:pt x="489" y="1024"/>
                  </a:lnTo>
                  <a:lnTo>
                    <a:pt x="508" y="1020"/>
                  </a:lnTo>
                  <a:lnTo>
                    <a:pt x="527" y="1018"/>
                  </a:lnTo>
                  <a:lnTo>
                    <a:pt x="547" y="1018"/>
                  </a:lnTo>
                  <a:lnTo>
                    <a:pt x="568" y="1018"/>
                  </a:lnTo>
                  <a:lnTo>
                    <a:pt x="589" y="1019"/>
                  </a:lnTo>
                  <a:lnTo>
                    <a:pt x="611" y="1022"/>
                  </a:lnTo>
                  <a:lnTo>
                    <a:pt x="634" y="1026"/>
                  </a:lnTo>
                  <a:close/>
                  <a:moveTo>
                    <a:pt x="550" y="826"/>
                  </a:moveTo>
                  <a:lnTo>
                    <a:pt x="590" y="826"/>
                  </a:lnTo>
                  <a:lnTo>
                    <a:pt x="621" y="828"/>
                  </a:lnTo>
                  <a:lnTo>
                    <a:pt x="632" y="829"/>
                  </a:lnTo>
                  <a:lnTo>
                    <a:pt x="642" y="831"/>
                  </a:lnTo>
                  <a:lnTo>
                    <a:pt x="649" y="833"/>
                  </a:lnTo>
                  <a:lnTo>
                    <a:pt x="653" y="835"/>
                  </a:lnTo>
                  <a:lnTo>
                    <a:pt x="656" y="841"/>
                  </a:lnTo>
                  <a:lnTo>
                    <a:pt x="658" y="848"/>
                  </a:lnTo>
                  <a:lnTo>
                    <a:pt x="659" y="859"/>
                  </a:lnTo>
                  <a:lnTo>
                    <a:pt x="660" y="874"/>
                  </a:lnTo>
                  <a:lnTo>
                    <a:pt x="659" y="894"/>
                  </a:lnTo>
                  <a:lnTo>
                    <a:pt x="657" y="910"/>
                  </a:lnTo>
                  <a:lnTo>
                    <a:pt x="656" y="916"/>
                  </a:lnTo>
                  <a:lnTo>
                    <a:pt x="654" y="920"/>
                  </a:lnTo>
                  <a:lnTo>
                    <a:pt x="652" y="924"/>
                  </a:lnTo>
                  <a:lnTo>
                    <a:pt x="650" y="927"/>
                  </a:lnTo>
                  <a:lnTo>
                    <a:pt x="608" y="926"/>
                  </a:lnTo>
                  <a:lnTo>
                    <a:pt x="571" y="926"/>
                  </a:lnTo>
                  <a:lnTo>
                    <a:pt x="540" y="926"/>
                  </a:lnTo>
                  <a:lnTo>
                    <a:pt x="515" y="926"/>
                  </a:lnTo>
                  <a:lnTo>
                    <a:pt x="495" y="925"/>
                  </a:lnTo>
                  <a:lnTo>
                    <a:pt x="480" y="925"/>
                  </a:lnTo>
                  <a:lnTo>
                    <a:pt x="471" y="925"/>
                  </a:lnTo>
                  <a:lnTo>
                    <a:pt x="468" y="924"/>
                  </a:lnTo>
                  <a:lnTo>
                    <a:pt x="467" y="923"/>
                  </a:lnTo>
                  <a:lnTo>
                    <a:pt x="467" y="923"/>
                  </a:lnTo>
                  <a:lnTo>
                    <a:pt x="465" y="918"/>
                  </a:lnTo>
                  <a:lnTo>
                    <a:pt x="464" y="910"/>
                  </a:lnTo>
                  <a:lnTo>
                    <a:pt x="463" y="897"/>
                  </a:lnTo>
                  <a:lnTo>
                    <a:pt x="463" y="881"/>
                  </a:lnTo>
                  <a:lnTo>
                    <a:pt x="463" y="864"/>
                  </a:lnTo>
                  <a:lnTo>
                    <a:pt x="464" y="850"/>
                  </a:lnTo>
                  <a:lnTo>
                    <a:pt x="465" y="845"/>
                  </a:lnTo>
                  <a:lnTo>
                    <a:pt x="466" y="842"/>
                  </a:lnTo>
                  <a:lnTo>
                    <a:pt x="468" y="838"/>
                  </a:lnTo>
                  <a:lnTo>
                    <a:pt x="469" y="836"/>
                  </a:lnTo>
                  <a:lnTo>
                    <a:pt x="473" y="834"/>
                  </a:lnTo>
                  <a:lnTo>
                    <a:pt x="479" y="832"/>
                  </a:lnTo>
                  <a:lnTo>
                    <a:pt x="487" y="831"/>
                  </a:lnTo>
                  <a:lnTo>
                    <a:pt x="496" y="829"/>
                  </a:lnTo>
                  <a:lnTo>
                    <a:pt x="520" y="827"/>
                  </a:lnTo>
                  <a:lnTo>
                    <a:pt x="550" y="826"/>
                  </a:lnTo>
                  <a:close/>
                  <a:moveTo>
                    <a:pt x="1638" y="386"/>
                  </a:moveTo>
                  <a:lnTo>
                    <a:pt x="1630" y="410"/>
                  </a:lnTo>
                  <a:lnTo>
                    <a:pt x="1620" y="434"/>
                  </a:lnTo>
                  <a:lnTo>
                    <a:pt x="1611" y="458"/>
                  </a:lnTo>
                  <a:lnTo>
                    <a:pt x="1599" y="483"/>
                  </a:lnTo>
                  <a:lnTo>
                    <a:pt x="1588" y="508"/>
                  </a:lnTo>
                  <a:lnTo>
                    <a:pt x="1575" y="533"/>
                  </a:lnTo>
                  <a:lnTo>
                    <a:pt x="1560" y="558"/>
                  </a:lnTo>
                  <a:lnTo>
                    <a:pt x="1546" y="584"/>
                  </a:lnTo>
                  <a:lnTo>
                    <a:pt x="1530" y="610"/>
                  </a:lnTo>
                  <a:lnTo>
                    <a:pt x="1513" y="638"/>
                  </a:lnTo>
                  <a:lnTo>
                    <a:pt x="1496" y="664"/>
                  </a:lnTo>
                  <a:lnTo>
                    <a:pt x="1477" y="692"/>
                  </a:lnTo>
                  <a:lnTo>
                    <a:pt x="1458" y="719"/>
                  </a:lnTo>
                  <a:lnTo>
                    <a:pt x="1437" y="747"/>
                  </a:lnTo>
                  <a:lnTo>
                    <a:pt x="1415" y="776"/>
                  </a:lnTo>
                  <a:lnTo>
                    <a:pt x="1393" y="804"/>
                  </a:lnTo>
                  <a:lnTo>
                    <a:pt x="1388" y="811"/>
                  </a:lnTo>
                  <a:lnTo>
                    <a:pt x="1383" y="820"/>
                  </a:lnTo>
                  <a:lnTo>
                    <a:pt x="1379" y="827"/>
                  </a:lnTo>
                  <a:lnTo>
                    <a:pt x="1377" y="835"/>
                  </a:lnTo>
                  <a:lnTo>
                    <a:pt x="1376" y="844"/>
                  </a:lnTo>
                  <a:lnTo>
                    <a:pt x="1376" y="851"/>
                  </a:lnTo>
                  <a:lnTo>
                    <a:pt x="1377" y="859"/>
                  </a:lnTo>
                  <a:lnTo>
                    <a:pt x="1379" y="869"/>
                  </a:lnTo>
                  <a:lnTo>
                    <a:pt x="1384" y="875"/>
                  </a:lnTo>
                  <a:lnTo>
                    <a:pt x="1389" y="881"/>
                  </a:lnTo>
                  <a:lnTo>
                    <a:pt x="1395" y="887"/>
                  </a:lnTo>
                  <a:lnTo>
                    <a:pt x="1402" y="891"/>
                  </a:lnTo>
                  <a:lnTo>
                    <a:pt x="1411" y="896"/>
                  </a:lnTo>
                  <a:lnTo>
                    <a:pt x="1421" y="899"/>
                  </a:lnTo>
                  <a:lnTo>
                    <a:pt x="1433" y="902"/>
                  </a:lnTo>
                  <a:lnTo>
                    <a:pt x="1445" y="905"/>
                  </a:lnTo>
                  <a:lnTo>
                    <a:pt x="1456" y="905"/>
                  </a:lnTo>
                  <a:lnTo>
                    <a:pt x="1466" y="903"/>
                  </a:lnTo>
                  <a:lnTo>
                    <a:pt x="1477" y="900"/>
                  </a:lnTo>
                  <a:lnTo>
                    <a:pt x="1487" y="895"/>
                  </a:lnTo>
                  <a:lnTo>
                    <a:pt x="1497" y="889"/>
                  </a:lnTo>
                  <a:lnTo>
                    <a:pt x="1506" y="881"/>
                  </a:lnTo>
                  <a:lnTo>
                    <a:pt x="1515" y="872"/>
                  </a:lnTo>
                  <a:lnTo>
                    <a:pt x="1525" y="861"/>
                  </a:lnTo>
                  <a:lnTo>
                    <a:pt x="1543" y="836"/>
                  </a:lnTo>
                  <a:lnTo>
                    <a:pt x="1559" y="810"/>
                  </a:lnTo>
                  <a:lnTo>
                    <a:pt x="1575" y="784"/>
                  </a:lnTo>
                  <a:lnTo>
                    <a:pt x="1591" y="757"/>
                  </a:lnTo>
                  <a:lnTo>
                    <a:pt x="1606" y="730"/>
                  </a:lnTo>
                  <a:lnTo>
                    <a:pt x="1621" y="700"/>
                  </a:lnTo>
                  <a:lnTo>
                    <a:pt x="1635" y="671"/>
                  </a:lnTo>
                  <a:lnTo>
                    <a:pt x="1648" y="642"/>
                  </a:lnTo>
                  <a:lnTo>
                    <a:pt x="1662" y="612"/>
                  </a:lnTo>
                  <a:lnTo>
                    <a:pt x="1675" y="580"/>
                  </a:lnTo>
                  <a:lnTo>
                    <a:pt x="1686" y="548"/>
                  </a:lnTo>
                  <a:lnTo>
                    <a:pt x="1698" y="515"/>
                  </a:lnTo>
                  <a:lnTo>
                    <a:pt x="1709" y="482"/>
                  </a:lnTo>
                  <a:lnTo>
                    <a:pt x="1720" y="447"/>
                  </a:lnTo>
                  <a:lnTo>
                    <a:pt x="1729" y="413"/>
                  </a:lnTo>
                  <a:lnTo>
                    <a:pt x="1739" y="377"/>
                  </a:lnTo>
                  <a:lnTo>
                    <a:pt x="1740" y="376"/>
                  </a:lnTo>
                  <a:lnTo>
                    <a:pt x="1743" y="377"/>
                  </a:lnTo>
                  <a:lnTo>
                    <a:pt x="1759" y="379"/>
                  </a:lnTo>
                  <a:lnTo>
                    <a:pt x="1775" y="380"/>
                  </a:lnTo>
                  <a:lnTo>
                    <a:pt x="1789" y="380"/>
                  </a:lnTo>
                  <a:lnTo>
                    <a:pt x="1801" y="379"/>
                  </a:lnTo>
                  <a:lnTo>
                    <a:pt x="1813" y="377"/>
                  </a:lnTo>
                  <a:lnTo>
                    <a:pt x="1823" y="375"/>
                  </a:lnTo>
                  <a:lnTo>
                    <a:pt x="1831" y="371"/>
                  </a:lnTo>
                  <a:lnTo>
                    <a:pt x="1839" y="367"/>
                  </a:lnTo>
                  <a:lnTo>
                    <a:pt x="1851" y="357"/>
                  </a:lnTo>
                  <a:lnTo>
                    <a:pt x="1863" y="348"/>
                  </a:lnTo>
                  <a:lnTo>
                    <a:pt x="1872" y="340"/>
                  </a:lnTo>
                  <a:lnTo>
                    <a:pt x="1881" y="330"/>
                  </a:lnTo>
                  <a:lnTo>
                    <a:pt x="1888" y="322"/>
                  </a:lnTo>
                  <a:lnTo>
                    <a:pt x="1893" y="314"/>
                  </a:lnTo>
                  <a:lnTo>
                    <a:pt x="1896" y="306"/>
                  </a:lnTo>
                  <a:lnTo>
                    <a:pt x="1900" y="299"/>
                  </a:lnTo>
                  <a:lnTo>
                    <a:pt x="1900" y="295"/>
                  </a:lnTo>
                  <a:lnTo>
                    <a:pt x="1900" y="292"/>
                  </a:lnTo>
                  <a:lnTo>
                    <a:pt x="1898" y="288"/>
                  </a:lnTo>
                  <a:lnTo>
                    <a:pt x="1897" y="285"/>
                  </a:lnTo>
                  <a:lnTo>
                    <a:pt x="1895" y="283"/>
                  </a:lnTo>
                  <a:lnTo>
                    <a:pt x="1893" y="280"/>
                  </a:lnTo>
                  <a:lnTo>
                    <a:pt x="1890" y="278"/>
                  </a:lnTo>
                  <a:lnTo>
                    <a:pt x="1886" y="276"/>
                  </a:lnTo>
                  <a:lnTo>
                    <a:pt x="1876" y="274"/>
                  </a:lnTo>
                  <a:lnTo>
                    <a:pt x="1865" y="272"/>
                  </a:lnTo>
                  <a:lnTo>
                    <a:pt x="1851" y="270"/>
                  </a:lnTo>
                  <a:lnTo>
                    <a:pt x="1836" y="270"/>
                  </a:lnTo>
                  <a:lnTo>
                    <a:pt x="1814" y="270"/>
                  </a:lnTo>
                  <a:lnTo>
                    <a:pt x="1792" y="270"/>
                  </a:lnTo>
                  <a:lnTo>
                    <a:pt x="1771" y="270"/>
                  </a:lnTo>
                  <a:lnTo>
                    <a:pt x="1751" y="270"/>
                  </a:lnTo>
                  <a:lnTo>
                    <a:pt x="1753" y="243"/>
                  </a:lnTo>
                  <a:lnTo>
                    <a:pt x="1756" y="219"/>
                  </a:lnTo>
                  <a:lnTo>
                    <a:pt x="1758" y="198"/>
                  </a:lnTo>
                  <a:lnTo>
                    <a:pt x="1761" y="182"/>
                  </a:lnTo>
                  <a:lnTo>
                    <a:pt x="1763" y="169"/>
                  </a:lnTo>
                  <a:lnTo>
                    <a:pt x="1763" y="158"/>
                  </a:lnTo>
                  <a:lnTo>
                    <a:pt x="1762" y="146"/>
                  </a:lnTo>
                  <a:lnTo>
                    <a:pt x="1760" y="135"/>
                  </a:lnTo>
                  <a:lnTo>
                    <a:pt x="1757" y="123"/>
                  </a:lnTo>
                  <a:lnTo>
                    <a:pt x="1752" y="113"/>
                  </a:lnTo>
                  <a:lnTo>
                    <a:pt x="1747" y="102"/>
                  </a:lnTo>
                  <a:lnTo>
                    <a:pt x="1739" y="92"/>
                  </a:lnTo>
                  <a:lnTo>
                    <a:pt x="1732" y="83"/>
                  </a:lnTo>
                  <a:lnTo>
                    <a:pt x="1725" y="76"/>
                  </a:lnTo>
                  <a:lnTo>
                    <a:pt x="1717" y="70"/>
                  </a:lnTo>
                  <a:lnTo>
                    <a:pt x="1708" y="65"/>
                  </a:lnTo>
                  <a:lnTo>
                    <a:pt x="1700" y="62"/>
                  </a:lnTo>
                  <a:lnTo>
                    <a:pt x="1689" y="58"/>
                  </a:lnTo>
                  <a:lnTo>
                    <a:pt x="1679" y="57"/>
                  </a:lnTo>
                  <a:lnTo>
                    <a:pt x="1668" y="57"/>
                  </a:lnTo>
                  <a:lnTo>
                    <a:pt x="1661" y="57"/>
                  </a:lnTo>
                  <a:lnTo>
                    <a:pt x="1654" y="59"/>
                  </a:lnTo>
                  <a:lnTo>
                    <a:pt x="1647" y="62"/>
                  </a:lnTo>
                  <a:lnTo>
                    <a:pt x="1641" y="65"/>
                  </a:lnTo>
                  <a:lnTo>
                    <a:pt x="1636" y="69"/>
                  </a:lnTo>
                  <a:lnTo>
                    <a:pt x="1632" y="73"/>
                  </a:lnTo>
                  <a:lnTo>
                    <a:pt x="1628" y="79"/>
                  </a:lnTo>
                  <a:lnTo>
                    <a:pt x="1625" y="86"/>
                  </a:lnTo>
                  <a:lnTo>
                    <a:pt x="1623" y="90"/>
                  </a:lnTo>
                  <a:lnTo>
                    <a:pt x="1622" y="95"/>
                  </a:lnTo>
                  <a:lnTo>
                    <a:pt x="1622" y="100"/>
                  </a:lnTo>
                  <a:lnTo>
                    <a:pt x="1622" y="105"/>
                  </a:lnTo>
                  <a:lnTo>
                    <a:pt x="1624" y="118"/>
                  </a:lnTo>
                  <a:lnTo>
                    <a:pt x="1630" y="132"/>
                  </a:lnTo>
                  <a:lnTo>
                    <a:pt x="1636" y="145"/>
                  </a:lnTo>
                  <a:lnTo>
                    <a:pt x="1641" y="160"/>
                  </a:lnTo>
                  <a:lnTo>
                    <a:pt x="1646" y="175"/>
                  </a:lnTo>
                  <a:lnTo>
                    <a:pt x="1649" y="192"/>
                  </a:lnTo>
                  <a:lnTo>
                    <a:pt x="1651" y="210"/>
                  </a:lnTo>
                  <a:lnTo>
                    <a:pt x="1654" y="229"/>
                  </a:lnTo>
                  <a:lnTo>
                    <a:pt x="1654" y="249"/>
                  </a:lnTo>
                  <a:lnTo>
                    <a:pt x="1654" y="270"/>
                  </a:lnTo>
                  <a:lnTo>
                    <a:pt x="1653" y="269"/>
                  </a:lnTo>
                  <a:lnTo>
                    <a:pt x="1651" y="269"/>
                  </a:lnTo>
                  <a:lnTo>
                    <a:pt x="1638" y="268"/>
                  </a:lnTo>
                  <a:lnTo>
                    <a:pt x="1623" y="266"/>
                  </a:lnTo>
                  <a:lnTo>
                    <a:pt x="1608" y="266"/>
                  </a:lnTo>
                  <a:lnTo>
                    <a:pt x="1593" y="268"/>
                  </a:lnTo>
                  <a:lnTo>
                    <a:pt x="1561" y="270"/>
                  </a:lnTo>
                  <a:lnTo>
                    <a:pt x="1529" y="275"/>
                  </a:lnTo>
                  <a:lnTo>
                    <a:pt x="1515" y="278"/>
                  </a:lnTo>
                  <a:lnTo>
                    <a:pt x="1502" y="283"/>
                  </a:lnTo>
                  <a:lnTo>
                    <a:pt x="1490" y="289"/>
                  </a:lnTo>
                  <a:lnTo>
                    <a:pt x="1480" y="296"/>
                  </a:lnTo>
                  <a:lnTo>
                    <a:pt x="1469" y="304"/>
                  </a:lnTo>
                  <a:lnTo>
                    <a:pt x="1461" y="312"/>
                  </a:lnTo>
                  <a:lnTo>
                    <a:pt x="1453" y="322"/>
                  </a:lnTo>
                  <a:lnTo>
                    <a:pt x="1446" y="332"/>
                  </a:lnTo>
                  <a:lnTo>
                    <a:pt x="1442" y="343"/>
                  </a:lnTo>
                  <a:lnTo>
                    <a:pt x="1439" y="352"/>
                  </a:lnTo>
                  <a:lnTo>
                    <a:pt x="1437" y="362"/>
                  </a:lnTo>
                  <a:lnTo>
                    <a:pt x="1437" y="371"/>
                  </a:lnTo>
                  <a:lnTo>
                    <a:pt x="1438" y="380"/>
                  </a:lnTo>
                  <a:lnTo>
                    <a:pt x="1440" y="389"/>
                  </a:lnTo>
                  <a:lnTo>
                    <a:pt x="1444" y="397"/>
                  </a:lnTo>
                  <a:lnTo>
                    <a:pt x="1448" y="406"/>
                  </a:lnTo>
                  <a:lnTo>
                    <a:pt x="1453" y="410"/>
                  </a:lnTo>
                  <a:lnTo>
                    <a:pt x="1457" y="414"/>
                  </a:lnTo>
                  <a:lnTo>
                    <a:pt x="1461" y="417"/>
                  </a:lnTo>
                  <a:lnTo>
                    <a:pt x="1466" y="420"/>
                  </a:lnTo>
                  <a:lnTo>
                    <a:pt x="1471" y="422"/>
                  </a:lnTo>
                  <a:lnTo>
                    <a:pt x="1478" y="423"/>
                  </a:lnTo>
                  <a:lnTo>
                    <a:pt x="1485" y="424"/>
                  </a:lnTo>
                  <a:lnTo>
                    <a:pt x="1492" y="425"/>
                  </a:lnTo>
                  <a:lnTo>
                    <a:pt x="1500" y="424"/>
                  </a:lnTo>
                  <a:lnTo>
                    <a:pt x="1508" y="423"/>
                  </a:lnTo>
                  <a:lnTo>
                    <a:pt x="1518" y="422"/>
                  </a:lnTo>
                  <a:lnTo>
                    <a:pt x="1527" y="420"/>
                  </a:lnTo>
                  <a:lnTo>
                    <a:pt x="1548" y="414"/>
                  </a:lnTo>
                  <a:lnTo>
                    <a:pt x="1571" y="406"/>
                  </a:lnTo>
                  <a:lnTo>
                    <a:pt x="1587" y="397"/>
                  </a:lnTo>
                  <a:lnTo>
                    <a:pt x="1603" y="391"/>
                  </a:lnTo>
                  <a:lnTo>
                    <a:pt x="1612" y="389"/>
                  </a:lnTo>
                  <a:lnTo>
                    <a:pt x="1620" y="388"/>
                  </a:lnTo>
                  <a:lnTo>
                    <a:pt x="1628" y="387"/>
                  </a:lnTo>
                  <a:lnTo>
                    <a:pt x="1638" y="386"/>
                  </a:lnTo>
                  <a:close/>
                  <a:moveTo>
                    <a:pt x="1717" y="584"/>
                  </a:moveTo>
                  <a:lnTo>
                    <a:pt x="1710" y="603"/>
                  </a:lnTo>
                  <a:lnTo>
                    <a:pt x="1702" y="624"/>
                  </a:lnTo>
                  <a:lnTo>
                    <a:pt x="1691" y="647"/>
                  </a:lnTo>
                  <a:lnTo>
                    <a:pt x="1680" y="672"/>
                  </a:lnTo>
                  <a:lnTo>
                    <a:pt x="1665" y="699"/>
                  </a:lnTo>
                  <a:lnTo>
                    <a:pt x="1649" y="729"/>
                  </a:lnTo>
                  <a:lnTo>
                    <a:pt x="1633" y="760"/>
                  </a:lnTo>
                  <a:lnTo>
                    <a:pt x="1613" y="792"/>
                  </a:lnTo>
                  <a:lnTo>
                    <a:pt x="1602" y="810"/>
                  </a:lnTo>
                  <a:lnTo>
                    <a:pt x="1593" y="827"/>
                  </a:lnTo>
                  <a:lnTo>
                    <a:pt x="1586" y="843"/>
                  </a:lnTo>
                  <a:lnTo>
                    <a:pt x="1580" y="858"/>
                  </a:lnTo>
                  <a:lnTo>
                    <a:pt x="1576" y="873"/>
                  </a:lnTo>
                  <a:lnTo>
                    <a:pt x="1574" y="888"/>
                  </a:lnTo>
                  <a:lnTo>
                    <a:pt x="1574" y="901"/>
                  </a:lnTo>
                  <a:lnTo>
                    <a:pt x="1576" y="914"/>
                  </a:lnTo>
                  <a:lnTo>
                    <a:pt x="1576" y="920"/>
                  </a:lnTo>
                  <a:lnTo>
                    <a:pt x="1577" y="925"/>
                  </a:lnTo>
                  <a:lnTo>
                    <a:pt x="1579" y="930"/>
                  </a:lnTo>
                  <a:lnTo>
                    <a:pt x="1582" y="936"/>
                  </a:lnTo>
                  <a:lnTo>
                    <a:pt x="1586" y="941"/>
                  </a:lnTo>
                  <a:lnTo>
                    <a:pt x="1589" y="945"/>
                  </a:lnTo>
                  <a:lnTo>
                    <a:pt x="1594" y="949"/>
                  </a:lnTo>
                  <a:lnTo>
                    <a:pt x="1598" y="954"/>
                  </a:lnTo>
                  <a:lnTo>
                    <a:pt x="1605" y="959"/>
                  </a:lnTo>
                  <a:lnTo>
                    <a:pt x="1613" y="963"/>
                  </a:lnTo>
                  <a:lnTo>
                    <a:pt x="1620" y="966"/>
                  </a:lnTo>
                  <a:lnTo>
                    <a:pt x="1627" y="967"/>
                  </a:lnTo>
                  <a:lnTo>
                    <a:pt x="1635" y="968"/>
                  </a:lnTo>
                  <a:lnTo>
                    <a:pt x="1642" y="968"/>
                  </a:lnTo>
                  <a:lnTo>
                    <a:pt x="1649" y="966"/>
                  </a:lnTo>
                  <a:lnTo>
                    <a:pt x="1656" y="964"/>
                  </a:lnTo>
                  <a:lnTo>
                    <a:pt x="1664" y="962"/>
                  </a:lnTo>
                  <a:lnTo>
                    <a:pt x="1673" y="961"/>
                  </a:lnTo>
                  <a:lnTo>
                    <a:pt x="1683" y="961"/>
                  </a:lnTo>
                  <a:lnTo>
                    <a:pt x="1692" y="963"/>
                  </a:lnTo>
                  <a:lnTo>
                    <a:pt x="1706" y="965"/>
                  </a:lnTo>
                  <a:lnTo>
                    <a:pt x="1723" y="966"/>
                  </a:lnTo>
                  <a:lnTo>
                    <a:pt x="1740" y="966"/>
                  </a:lnTo>
                  <a:lnTo>
                    <a:pt x="1759" y="965"/>
                  </a:lnTo>
                  <a:lnTo>
                    <a:pt x="1781" y="963"/>
                  </a:lnTo>
                  <a:lnTo>
                    <a:pt x="1804" y="960"/>
                  </a:lnTo>
                  <a:lnTo>
                    <a:pt x="1828" y="956"/>
                  </a:lnTo>
                  <a:lnTo>
                    <a:pt x="1856" y="951"/>
                  </a:lnTo>
                  <a:lnTo>
                    <a:pt x="1865" y="950"/>
                  </a:lnTo>
                  <a:lnTo>
                    <a:pt x="1873" y="948"/>
                  </a:lnTo>
                  <a:lnTo>
                    <a:pt x="1883" y="946"/>
                  </a:lnTo>
                  <a:lnTo>
                    <a:pt x="1892" y="943"/>
                  </a:lnTo>
                  <a:lnTo>
                    <a:pt x="1902" y="938"/>
                  </a:lnTo>
                  <a:lnTo>
                    <a:pt x="1911" y="933"/>
                  </a:lnTo>
                  <a:lnTo>
                    <a:pt x="1919" y="927"/>
                  </a:lnTo>
                  <a:lnTo>
                    <a:pt x="1929" y="920"/>
                  </a:lnTo>
                  <a:lnTo>
                    <a:pt x="1934" y="915"/>
                  </a:lnTo>
                  <a:lnTo>
                    <a:pt x="1939" y="911"/>
                  </a:lnTo>
                  <a:lnTo>
                    <a:pt x="1943" y="905"/>
                  </a:lnTo>
                  <a:lnTo>
                    <a:pt x="1948" y="900"/>
                  </a:lnTo>
                  <a:lnTo>
                    <a:pt x="1951" y="895"/>
                  </a:lnTo>
                  <a:lnTo>
                    <a:pt x="1953" y="890"/>
                  </a:lnTo>
                  <a:lnTo>
                    <a:pt x="1954" y="884"/>
                  </a:lnTo>
                  <a:lnTo>
                    <a:pt x="1955" y="878"/>
                  </a:lnTo>
                  <a:lnTo>
                    <a:pt x="1957" y="873"/>
                  </a:lnTo>
                  <a:lnTo>
                    <a:pt x="1958" y="867"/>
                  </a:lnTo>
                  <a:lnTo>
                    <a:pt x="1959" y="859"/>
                  </a:lnTo>
                  <a:lnTo>
                    <a:pt x="1959" y="852"/>
                  </a:lnTo>
                  <a:lnTo>
                    <a:pt x="1958" y="836"/>
                  </a:lnTo>
                  <a:lnTo>
                    <a:pt x="1954" y="819"/>
                  </a:lnTo>
                  <a:lnTo>
                    <a:pt x="1949" y="800"/>
                  </a:lnTo>
                  <a:lnTo>
                    <a:pt x="1940" y="778"/>
                  </a:lnTo>
                  <a:lnTo>
                    <a:pt x="1930" y="755"/>
                  </a:lnTo>
                  <a:lnTo>
                    <a:pt x="1918" y="730"/>
                  </a:lnTo>
                  <a:lnTo>
                    <a:pt x="1910" y="713"/>
                  </a:lnTo>
                  <a:lnTo>
                    <a:pt x="1905" y="700"/>
                  </a:lnTo>
                  <a:lnTo>
                    <a:pt x="1900" y="689"/>
                  </a:lnTo>
                  <a:lnTo>
                    <a:pt x="1892" y="678"/>
                  </a:lnTo>
                  <a:lnTo>
                    <a:pt x="1885" y="669"/>
                  </a:lnTo>
                  <a:lnTo>
                    <a:pt x="1875" y="661"/>
                  </a:lnTo>
                  <a:lnTo>
                    <a:pt x="1871" y="659"/>
                  </a:lnTo>
                  <a:lnTo>
                    <a:pt x="1866" y="656"/>
                  </a:lnTo>
                  <a:lnTo>
                    <a:pt x="1862" y="655"/>
                  </a:lnTo>
                  <a:lnTo>
                    <a:pt x="1857" y="654"/>
                  </a:lnTo>
                  <a:lnTo>
                    <a:pt x="1852" y="654"/>
                  </a:lnTo>
                  <a:lnTo>
                    <a:pt x="1847" y="655"/>
                  </a:lnTo>
                  <a:lnTo>
                    <a:pt x="1842" y="658"/>
                  </a:lnTo>
                  <a:lnTo>
                    <a:pt x="1837" y="660"/>
                  </a:lnTo>
                  <a:lnTo>
                    <a:pt x="1829" y="664"/>
                  </a:lnTo>
                  <a:lnTo>
                    <a:pt x="1824" y="668"/>
                  </a:lnTo>
                  <a:lnTo>
                    <a:pt x="1819" y="671"/>
                  </a:lnTo>
                  <a:lnTo>
                    <a:pt x="1815" y="676"/>
                  </a:lnTo>
                  <a:lnTo>
                    <a:pt x="1812" y="681"/>
                  </a:lnTo>
                  <a:lnTo>
                    <a:pt x="1808" y="685"/>
                  </a:lnTo>
                  <a:lnTo>
                    <a:pt x="1806" y="690"/>
                  </a:lnTo>
                  <a:lnTo>
                    <a:pt x="1805" y="695"/>
                  </a:lnTo>
                  <a:lnTo>
                    <a:pt x="1805" y="701"/>
                  </a:lnTo>
                  <a:lnTo>
                    <a:pt x="1806" y="708"/>
                  </a:lnTo>
                  <a:lnTo>
                    <a:pt x="1807" y="714"/>
                  </a:lnTo>
                  <a:lnTo>
                    <a:pt x="1810" y="720"/>
                  </a:lnTo>
                  <a:lnTo>
                    <a:pt x="1815" y="735"/>
                  </a:lnTo>
                  <a:lnTo>
                    <a:pt x="1823" y="750"/>
                  </a:lnTo>
                  <a:lnTo>
                    <a:pt x="1831" y="764"/>
                  </a:lnTo>
                  <a:lnTo>
                    <a:pt x="1839" y="778"/>
                  </a:lnTo>
                  <a:lnTo>
                    <a:pt x="1845" y="790"/>
                  </a:lnTo>
                  <a:lnTo>
                    <a:pt x="1849" y="801"/>
                  </a:lnTo>
                  <a:lnTo>
                    <a:pt x="1852" y="811"/>
                  </a:lnTo>
                  <a:lnTo>
                    <a:pt x="1853" y="820"/>
                  </a:lnTo>
                  <a:lnTo>
                    <a:pt x="1853" y="827"/>
                  </a:lnTo>
                  <a:lnTo>
                    <a:pt x="1852" y="833"/>
                  </a:lnTo>
                  <a:lnTo>
                    <a:pt x="1851" y="838"/>
                  </a:lnTo>
                  <a:lnTo>
                    <a:pt x="1849" y="844"/>
                  </a:lnTo>
                  <a:lnTo>
                    <a:pt x="1845" y="849"/>
                  </a:lnTo>
                  <a:lnTo>
                    <a:pt x="1840" y="854"/>
                  </a:lnTo>
                  <a:lnTo>
                    <a:pt x="1834" y="859"/>
                  </a:lnTo>
                  <a:lnTo>
                    <a:pt x="1825" y="865"/>
                  </a:lnTo>
                  <a:lnTo>
                    <a:pt x="1817" y="869"/>
                  </a:lnTo>
                  <a:lnTo>
                    <a:pt x="1805" y="874"/>
                  </a:lnTo>
                  <a:lnTo>
                    <a:pt x="1797" y="876"/>
                  </a:lnTo>
                  <a:lnTo>
                    <a:pt x="1789" y="878"/>
                  </a:lnTo>
                  <a:lnTo>
                    <a:pt x="1779" y="879"/>
                  </a:lnTo>
                  <a:lnTo>
                    <a:pt x="1770" y="880"/>
                  </a:lnTo>
                  <a:lnTo>
                    <a:pt x="1749" y="879"/>
                  </a:lnTo>
                  <a:lnTo>
                    <a:pt x="1727" y="877"/>
                  </a:lnTo>
                  <a:lnTo>
                    <a:pt x="1720" y="873"/>
                  </a:lnTo>
                  <a:lnTo>
                    <a:pt x="1714" y="869"/>
                  </a:lnTo>
                  <a:lnTo>
                    <a:pt x="1709" y="865"/>
                  </a:lnTo>
                  <a:lnTo>
                    <a:pt x="1706" y="859"/>
                  </a:lnTo>
                  <a:lnTo>
                    <a:pt x="1703" y="854"/>
                  </a:lnTo>
                  <a:lnTo>
                    <a:pt x="1701" y="849"/>
                  </a:lnTo>
                  <a:lnTo>
                    <a:pt x="1700" y="843"/>
                  </a:lnTo>
                  <a:lnTo>
                    <a:pt x="1700" y="836"/>
                  </a:lnTo>
                  <a:lnTo>
                    <a:pt x="1701" y="829"/>
                  </a:lnTo>
                  <a:lnTo>
                    <a:pt x="1706" y="816"/>
                  </a:lnTo>
                  <a:lnTo>
                    <a:pt x="1713" y="800"/>
                  </a:lnTo>
                  <a:lnTo>
                    <a:pt x="1725" y="777"/>
                  </a:lnTo>
                  <a:lnTo>
                    <a:pt x="1746" y="736"/>
                  </a:lnTo>
                  <a:lnTo>
                    <a:pt x="1763" y="704"/>
                  </a:lnTo>
                  <a:lnTo>
                    <a:pt x="1771" y="691"/>
                  </a:lnTo>
                  <a:lnTo>
                    <a:pt x="1777" y="679"/>
                  </a:lnTo>
                  <a:lnTo>
                    <a:pt x="1783" y="672"/>
                  </a:lnTo>
                  <a:lnTo>
                    <a:pt x="1789" y="666"/>
                  </a:lnTo>
                  <a:lnTo>
                    <a:pt x="1798" y="655"/>
                  </a:lnTo>
                  <a:lnTo>
                    <a:pt x="1806" y="646"/>
                  </a:lnTo>
                  <a:lnTo>
                    <a:pt x="1815" y="638"/>
                  </a:lnTo>
                  <a:lnTo>
                    <a:pt x="1821" y="629"/>
                  </a:lnTo>
                  <a:lnTo>
                    <a:pt x="1826" y="621"/>
                  </a:lnTo>
                  <a:lnTo>
                    <a:pt x="1830" y="614"/>
                  </a:lnTo>
                  <a:lnTo>
                    <a:pt x="1834" y="606"/>
                  </a:lnTo>
                  <a:lnTo>
                    <a:pt x="1836" y="600"/>
                  </a:lnTo>
                  <a:lnTo>
                    <a:pt x="1836" y="592"/>
                  </a:lnTo>
                  <a:lnTo>
                    <a:pt x="1836" y="584"/>
                  </a:lnTo>
                  <a:lnTo>
                    <a:pt x="1836" y="576"/>
                  </a:lnTo>
                  <a:lnTo>
                    <a:pt x="1834" y="568"/>
                  </a:lnTo>
                  <a:lnTo>
                    <a:pt x="1830" y="559"/>
                  </a:lnTo>
                  <a:lnTo>
                    <a:pt x="1827" y="550"/>
                  </a:lnTo>
                  <a:lnTo>
                    <a:pt x="1823" y="541"/>
                  </a:lnTo>
                  <a:lnTo>
                    <a:pt x="1818" y="533"/>
                  </a:lnTo>
                  <a:lnTo>
                    <a:pt x="1813" y="526"/>
                  </a:lnTo>
                  <a:lnTo>
                    <a:pt x="1807" y="520"/>
                  </a:lnTo>
                  <a:lnTo>
                    <a:pt x="1802" y="514"/>
                  </a:lnTo>
                  <a:lnTo>
                    <a:pt x="1796" y="510"/>
                  </a:lnTo>
                  <a:lnTo>
                    <a:pt x="1791" y="507"/>
                  </a:lnTo>
                  <a:lnTo>
                    <a:pt x="1785" y="505"/>
                  </a:lnTo>
                  <a:lnTo>
                    <a:pt x="1780" y="504"/>
                  </a:lnTo>
                  <a:lnTo>
                    <a:pt x="1775" y="504"/>
                  </a:lnTo>
                  <a:lnTo>
                    <a:pt x="1771" y="505"/>
                  </a:lnTo>
                  <a:lnTo>
                    <a:pt x="1767" y="506"/>
                  </a:lnTo>
                  <a:lnTo>
                    <a:pt x="1762" y="508"/>
                  </a:lnTo>
                  <a:lnTo>
                    <a:pt x="1758" y="510"/>
                  </a:lnTo>
                  <a:lnTo>
                    <a:pt x="1750" y="517"/>
                  </a:lnTo>
                  <a:lnTo>
                    <a:pt x="1741" y="527"/>
                  </a:lnTo>
                  <a:lnTo>
                    <a:pt x="1735" y="537"/>
                  </a:lnTo>
                  <a:lnTo>
                    <a:pt x="1729" y="551"/>
                  </a:lnTo>
                  <a:lnTo>
                    <a:pt x="1723" y="567"/>
                  </a:lnTo>
                  <a:lnTo>
                    <a:pt x="1717" y="584"/>
                  </a:lnTo>
                  <a:close/>
                  <a:moveTo>
                    <a:pt x="2376" y="750"/>
                  </a:moveTo>
                  <a:lnTo>
                    <a:pt x="2402" y="750"/>
                  </a:lnTo>
                  <a:lnTo>
                    <a:pt x="2429" y="750"/>
                  </a:lnTo>
                  <a:lnTo>
                    <a:pt x="2457" y="751"/>
                  </a:lnTo>
                  <a:lnTo>
                    <a:pt x="2488" y="752"/>
                  </a:lnTo>
                  <a:lnTo>
                    <a:pt x="2501" y="751"/>
                  </a:lnTo>
                  <a:lnTo>
                    <a:pt x="2513" y="750"/>
                  </a:lnTo>
                  <a:lnTo>
                    <a:pt x="2524" y="747"/>
                  </a:lnTo>
                  <a:lnTo>
                    <a:pt x="2533" y="744"/>
                  </a:lnTo>
                  <a:lnTo>
                    <a:pt x="2540" y="740"/>
                  </a:lnTo>
                  <a:lnTo>
                    <a:pt x="2546" y="735"/>
                  </a:lnTo>
                  <a:lnTo>
                    <a:pt x="2552" y="730"/>
                  </a:lnTo>
                  <a:lnTo>
                    <a:pt x="2555" y="722"/>
                  </a:lnTo>
                  <a:lnTo>
                    <a:pt x="2556" y="716"/>
                  </a:lnTo>
                  <a:lnTo>
                    <a:pt x="2558" y="710"/>
                  </a:lnTo>
                  <a:lnTo>
                    <a:pt x="2558" y="704"/>
                  </a:lnTo>
                  <a:lnTo>
                    <a:pt x="2558" y="697"/>
                  </a:lnTo>
                  <a:lnTo>
                    <a:pt x="2556" y="692"/>
                  </a:lnTo>
                  <a:lnTo>
                    <a:pt x="2554" y="686"/>
                  </a:lnTo>
                  <a:lnTo>
                    <a:pt x="2552" y="681"/>
                  </a:lnTo>
                  <a:lnTo>
                    <a:pt x="2547" y="675"/>
                  </a:lnTo>
                  <a:lnTo>
                    <a:pt x="2544" y="673"/>
                  </a:lnTo>
                  <a:lnTo>
                    <a:pt x="2540" y="670"/>
                  </a:lnTo>
                  <a:lnTo>
                    <a:pt x="2534" y="668"/>
                  </a:lnTo>
                  <a:lnTo>
                    <a:pt x="2527" y="666"/>
                  </a:lnTo>
                  <a:lnTo>
                    <a:pt x="2512" y="663"/>
                  </a:lnTo>
                  <a:lnTo>
                    <a:pt x="2492" y="660"/>
                  </a:lnTo>
                  <a:lnTo>
                    <a:pt x="2469" y="658"/>
                  </a:lnTo>
                  <a:lnTo>
                    <a:pt x="2441" y="655"/>
                  </a:lnTo>
                  <a:lnTo>
                    <a:pt x="2409" y="654"/>
                  </a:lnTo>
                  <a:lnTo>
                    <a:pt x="2374" y="654"/>
                  </a:lnTo>
                  <a:lnTo>
                    <a:pt x="2374" y="630"/>
                  </a:lnTo>
                  <a:lnTo>
                    <a:pt x="2374" y="607"/>
                  </a:lnTo>
                  <a:lnTo>
                    <a:pt x="2374" y="583"/>
                  </a:lnTo>
                  <a:lnTo>
                    <a:pt x="2374" y="559"/>
                  </a:lnTo>
                  <a:lnTo>
                    <a:pt x="2399" y="559"/>
                  </a:lnTo>
                  <a:lnTo>
                    <a:pt x="2424" y="559"/>
                  </a:lnTo>
                  <a:lnTo>
                    <a:pt x="2451" y="560"/>
                  </a:lnTo>
                  <a:lnTo>
                    <a:pt x="2479" y="561"/>
                  </a:lnTo>
                  <a:lnTo>
                    <a:pt x="2493" y="560"/>
                  </a:lnTo>
                  <a:lnTo>
                    <a:pt x="2504" y="559"/>
                  </a:lnTo>
                  <a:lnTo>
                    <a:pt x="2515" y="557"/>
                  </a:lnTo>
                  <a:lnTo>
                    <a:pt x="2524" y="554"/>
                  </a:lnTo>
                  <a:lnTo>
                    <a:pt x="2532" y="551"/>
                  </a:lnTo>
                  <a:lnTo>
                    <a:pt x="2537" y="546"/>
                  </a:lnTo>
                  <a:lnTo>
                    <a:pt x="2542" y="540"/>
                  </a:lnTo>
                  <a:lnTo>
                    <a:pt x="2545" y="534"/>
                  </a:lnTo>
                  <a:lnTo>
                    <a:pt x="2546" y="528"/>
                  </a:lnTo>
                  <a:lnTo>
                    <a:pt x="2547" y="522"/>
                  </a:lnTo>
                  <a:lnTo>
                    <a:pt x="2547" y="515"/>
                  </a:lnTo>
                  <a:lnTo>
                    <a:pt x="2547" y="509"/>
                  </a:lnTo>
                  <a:lnTo>
                    <a:pt x="2546" y="504"/>
                  </a:lnTo>
                  <a:lnTo>
                    <a:pt x="2544" y="499"/>
                  </a:lnTo>
                  <a:lnTo>
                    <a:pt x="2542" y="494"/>
                  </a:lnTo>
                  <a:lnTo>
                    <a:pt x="2538" y="490"/>
                  </a:lnTo>
                  <a:lnTo>
                    <a:pt x="2535" y="487"/>
                  </a:lnTo>
                  <a:lnTo>
                    <a:pt x="2531" y="485"/>
                  </a:lnTo>
                  <a:lnTo>
                    <a:pt x="2525" y="483"/>
                  </a:lnTo>
                  <a:lnTo>
                    <a:pt x="2519" y="481"/>
                  </a:lnTo>
                  <a:lnTo>
                    <a:pt x="2503" y="477"/>
                  </a:lnTo>
                  <a:lnTo>
                    <a:pt x="2486" y="473"/>
                  </a:lnTo>
                  <a:lnTo>
                    <a:pt x="2463" y="471"/>
                  </a:lnTo>
                  <a:lnTo>
                    <a:pt x="2436" y="469"/>
                  </a:lnTo>
                  <a:lnTo>
                    <a:pt x="2407" y="468"/>
                  </a:lnTo>
                  <a:lnTo>
                    <a:pt x="2374" y="468"/>
                  </a:lnTo>
                  <a:lnTo>
                    <a:pt x="2375" y="445"/>
                  </a:lnTo>
                  <a:lnTo>
                    <a:pt x="2376" y="426"/>
                  </a:lnTo>
                  <a:lnTo>
                    <a:pt x="2378" y="410"/>
                  </a:lnTo>
                  <a:lnTo>
                    <a:pt x="2381" y="396"/>
                  </a:lnTo>
                  <a:lnTo>
                    <a:pt x="2381" y="391"/>
                  </a:lnTo>
                  <a:lnTo>
                    <a:pt x="2381" y="387"/>
                  </a:lnTo>
                  <a:lnTo>
                    <a:pt x="2404" y="387"/>
                  </a:lnTo>
                  <a:lnTo>
                    <a:pt x="2428" y="387"/>
                  </a:lnTo>
                  <a:lnTo>
                    <a:pt x="2453" y="387"/>
                  </a:lnTo>
                  <a:lnTo>
                    <a:pt x="2479" y="387"/>
                  </a:lnTo>
                  <a:lnTo>
                    <a:pt x="2494" y="387"/>
                  </a:lnTo>
                  <a:lnTo>
                    <a:pt x="2507" y="385"/>
                  </a:lnTo>
                  <a:lnTo>
                    <a:pt x="2518" y="383"/>
                  </a:lnTo>
                  <a:lnTo>
                    <a:pt x="2527" y="379"/>
                  </a:lnTo>
                  <a:lnTo>
                    <a:pt x="2536" y="375"/>
                  </a:lnTo>
                  <a:lnTo>
                    <a:pt x="2542" y="370"/>
                  </a:lnTo>
                  <a:lnTo>
                    <a:pt x="2546" y="364"/>
                  </a:lnTo>
                  <a:lnTo>
                    <a:pt x="2549" y="357"/>
                  </a:lnTo>
                  <a:lnTo>
                    <a:pt x="2550" y="350"/>
                  </a:lnTo>
                  <a:lnTo>
                    <a:pt x="2553" y="343"/>
                  </a:lnTo>
                  <a:lnTo>
                    <a:pt x="2553" y="337"/>
                  </a:lnTo>
                  <a:lnTo>
                    <a:pt x="2552" y="330"/>
                  </a:lnTo>
                  <a:lnTo>
                    <a:pt x="2550" y="324"/>
                  </a:lnTo>
                  <a:lnTo>
                    <a:pt x="2548" y="319"/>
                  </a:lnTo>
                  <a:lnTo>
                    <a:pt x="2546" y="314"/>
                  </a:lnTo>
                  <a:lnTo>
                    <a:pt x="2542" y="308"/>
                  </a:lnTo>
                  <a:lnTo>
                    <a:pt x="2539" y="306"/>
                  </a:lnTo>
                  <a:lnTo>
                    <a:pt x="2535" y="303"/>
                  </a:lnTo>
                  <a:lnTo>
                    <a:pt x="2530" y="301"/>
                  </a:lnTo>
                  <a:lnTo>
                    <a:pt x="2523" y="299"/>
                  </a:lnTo>
                  <a:lnTo>
                    <a:pt x="2508" y="296"/>
                  </a:lnTo>
                  <a:lnTo>
                    <a:pt x="2490" y="292"/>
                  </a:lnTo>
                  <a:lnTo>
                    <a:pt x="2467" y="289"/>
                  </a:lnTo>
                  <a:lnTo>
                    <a:pt x="2442" y="287"/>
                  </a:lnTo>
                  <a:lnTo>
                    <a:pt x="2412" y="286"/>
                  </a:lnTo>
                  <a:lnTo>
                    <a:pt x="2379" y="285"/>
                  </a:lnTo>
                  <a:lnTo>
                    <a:pt x="2386" y="271"/>
                  </a:lnTo>
                  <a:lnTo>
                    <a:pt x="2396" y="256"/>
                  </a:lnTo>
                  <a:lnTo>
                    <a:pt x="2403" y="240"/>
                  </a:lnTo>
                  <a:lnTo>
                    <a:pt x="2409" y="227"/>
                  </a:lnTo>
                  <a:lnTo>
                    <a:pt x="2415" y="214"/>
                  </a:lnTo>
                  <a:lnTo>
                    <a:pt x="2420" y="202"/>
                  </a:lnTo>
                  <a:lnTo>
                    <a:pt x="2423" y="191"/>
                  </a:lnTo>
                  <a:lnTo>
                    <a:pt x="2425" y="181"/>
                  </a:lnTo>
                  <a:lnTo>
                    <a:pt x="2426" y="172"/>
                  </a:lnTo>
                  <a:lnTo>
                    <a:pt x="2426" y="164"/>
                  </a:lnTo>
                  <a:lnTo>
                    <a:pt x="2426" y="160"/>
                  </a:lnTo>
                  <a:lnTo>
                    <a:pt x="2425" y="155"/>
                  </a:lnTo>
                  <a:lnTo>
                    <a:pt x="2423" y="150"/>
                  </a:lnTo>
                  <a:lnTo>
                    <a:pt x="2420" y="145"/>
                  </a:lnTo>
                  <a:lnTo>
                    <a:pt x="2417" y="140"/>
                  </a:lnTo>
                  <a:lnTo>
                    <a:pt x="2411" y="135"/>
                  </a:lnTo>
                  <a:lnTo>
                    <a:pt x="2406" y="129"/>
                  </a:lnTo>
                  <a:lnTo>
                    <a:pt x="2399" y="124"/>
                  </a:lnTo>
                  <a:lnTo>
                    <a:pt x="2387" y="118"/>
                  </a:lnTo>
                  <a:lnTo>
                    <a:pt x="2375" y="114"/>
                  </a:lnTo>
                  <a:lnTo>
                    <a:pt x="2360" y="111"/>
                  </a:lnTo>
                  <a:lnTo>
                    <a:pt x="2343" y="109"/>
                  </a:lnTo>
                  <a:lnTo>
                    <a:pt x="2330" y="108"/>
                  </a:lnTo>
                  <a:lnTo>
                    <a:pt x="2317" y="105"/>
                  </a:lnTo>
                  <a:lnTo>
                    <a:pt x="2303" y="101"/>
                  </a:lnTo>
                  <a:lnTo>
                    <a:pt x="2291" y="95"/>
                  </a:lnTo>
                  <a:lnTo>
                    <a:pt x="2279" y="88"/>
                  </a:lnTo>
                  <a:lnTo>
                    <a:pt x="2267" y="78"/>
                  </a:lnTo>
                  <a:lnTo>
                    <a:pt x="2254" y="67"/>
                  </a:lnTo>
                  <a:lnTo>
                    <a:pt x="2243" y="54"/>
                  </a:lnTo>
                  <a:lnTo>
                    <a:pt x="2238" y="48"/>
                  </a:lnTo>
                  <a:lnTo>
                    <a:pt x="2232" y="43"/>
                  </a:lnTo>
                  <a:lnTo>
                    <a:pt x="2227" y="39"/>
                  </a:lnTo>
                  <a:lnTo>
                    <a:pt x="2222" y="35"/>
                  </a:lnTo>
                  <a:lnTo>
                    <a:pt x="2216" y="32"/>
                  </a:lnTo>
                  <a:lnTo>
                    <a:pt x="2209" y="31"/>
                  </a:lnTo>
                  <a:lnTo>
                    <a:pt x="2204" y="31"/>
                  </a:lnTo>
                  <a:lnTo>
                    <a:pt x="2198" y="31"/>
                  </a:lnTo>
                  <a:lnTo>
                    <a:pt x="2193" y="33"/>
                  </a:lnTo>
                  <a:lnTo>
                    <a:pt x="2187" y="36"/>
                  </a:lnTo>
                  <a:lnTo>
                    <a:pt x="2182" y="41"/>
                  </a:lnTo>
                  <a:lnTo>
                    <a:pt x="2177" y="46"/>
                  </a:lnTo>
                  <a:lnTo>
                    <a:pt x="2172" y="53"/>
                  </a:lnTo>
                  <a:lnTo>
                    <a:pt x="2166" y="62"/>
                  </a:lnTo>
                  <a:lnTo>
                    <a:pt x="2162" y="72"/>
                  </a:lnTo>
                  <a:lnTo>
                    <a:pt x="2157" y="82"/>
                  </a:lnTo>
                  <a:lnTo>
                    <a:pt x="2152" y="94"/>
                  </a:lnTo>
                  <a:lnTo>
                    <a:pt x="2147" y="105"/>
                  </a:lnTo>
                  <a:lnTo>
                    <a:pt x="2140" y="117"/>
                  </a:lnTo>
                  <a:lnTo>
                    <a:pt x="2133" y="127"/>
                  </a:lnTo>
                  <a:lnTo>
                    <a:pt x="2125" y="138"/>
                  </a:lnTo>
                  <a:lnTo>
                    <a:pt x="2115" y="148"/>
                  </a:lnTo>
                  <a:lnTo>
                    <a:pt x="2106" y="158"/>
                  </a:lnTo>
                  <a:lnTo>
                    <a:pt x="2095" y="167"/>
                  </a:lnTo>
                  <a:lnTo>
                    <a:pt x="2085" y="177"/>
                  </a:lnTo>
                  <a:lnTo>
                    <a:pt x="2073" y="186"/>
                  </a:lnTo>
                  <a:lnTo>
                    <a:pt x="2061" y="194"/>
                  </a:lnTo>
                  <a:lnTo>
                    <a:pt x="2047" y="203"/>
                  </a:lnTo>
                  <a:lnTo>
                    <a:pt x="2032" y="211"/>
                  </a:lnTo>
                  <a:lnTo>
                    <a:pt x="2018" y="218"/>
                  </a:lnTo>
                  <a:lnTo>
                    <a:pt x="2002" y="226"/>
                  </a:lnTo>
                  <a:lnTo>
                    <a:pt x="1986" y="233"/>
                  </a:lnTo>
                  <a:lnTo>
                    <a:pt x="1978" y="234"/>
                  </a:lnTo>
                  <a:lnTo>
                    <a:pt x="1971" y="236"/>
                  </a:lnTo>
                  <a:lnTo>
                    <a:pt x="1963" y="239"/>
                  </a:lnTo>
                  <a:lnTo>
                    <a:pt x="1956" y="244"/>
                  </a:lnTo>
                  <a:lnTo>
                    <a:pt x="1949" y="252"/>
                  </a:lnTo>
                  <a:lnTo>
                    <a:pt x="1941" y="260"/>
                  </a:lnTo>
                  <a:lnTo>
                    <a:pt x="1935" y="270"/>
                  </a:lnTo>
                  <a:lnTo>
                    <a:pt x="1929" y="281"/>
                  </a:lnTo>
                  <a:lnTo>
                    <a:pt x="1927" y="288"/>
                  </a:lnTo>
                  <a:lnTo>
                    <a:pt x="1926" y="295"/>
                  </a:lnTo>
                  <a:lnTo>
                    <a:pt x="1925" y="301"/>
                  </a:lnTo>
                  <a:lnTo>
                    <a:pt x="1926" y="307"/>
                  </a:lnTo>
                  <a:lnTo>
                    <a:pt x="1927" y="314"/>
                  </a:lnTo>
                  <a:lnTo>
                    <a:pt x="1928" y="319"/>
                  </a:lnTo>
                  <a:lnTo>
                    <a:pt x="1931" y="324"/>
                  </a:lnTo>
                  <a:lnTo>
                    <a:pt x="1934" y="330"/>
                  </a:lnTo>
                  <a:lnTo>
                    <a:pt x="1942" y="338"/>
                  </a:lnTo>
                  <a:lnTo>
                    <a:pt x="1951" y="345"/>
                  </a:lnTo>
                  <a:lnTo>
                    <a:pt x="1959" y="350"/>
                  </a:lnTo>
                  <a:lnTo>
                    <a:pt x="1969" y="354"/>
                  </a:lnTo>
                  <a:lnTo>
                    <a:pt x="1978" y="357"/>
                  </a:lnTo>
                  <a:lnTo>
                    <a:pt x="1987" y="360"/>
                  </a:lnTo>
                  <a:lnTo>
                    <a:pt x="1997" y="361"/>
                  </a:lnTo>
                  <a:lnTo>
                    <a:pt x="2007" y="360"/>
                  </a:lnTo>
                  <a:lnTo>
                    <a:pt x="2007" y="369"/>
                  </a:lnTo>
                  <a:lnTo>
                    <a:pt x="2007" y="378"/>
                  </a:lnTo>
                  <a:lnTo>
                    <a:pt x="2007" y="389"/>
                  </a:lnTo>
                  <a:lnTo>
                    <a:pt x="2008" y="400"/>
                  </a:lnTo>
                  <a:lnTo>
                    <a:pt x="2011" y="468"/>
                  </a:lnTo>
                  <a:lnTo>
                    <a:pt x="2014" y="536"/>
                  </a:lnTo>
                  <a:lnTo>
                    <a:pt x="2015" y="604"/>
                  </a:lnTo>
                  <a:lnTo>
                    <a:pt x="2015" y="672"/>
                  </a:lnTo>
                  <a:lnTo>
                    <a:pt x="2014" y="741"/>
                  </a:lnTo>
                  <a:lnTo>
                    <a:pt x="2013" y="810"/>
                  </a:lnTo>
                  <a:lnTo>
                    <a:pt x="2010" y="879"/>
                  </a:lnTo>
                  <a:lnTo>
                    <a:pt x="2007" y="948"/>
                  </a:lnTo>
                  <a:lnTo>
                    <a:pt x="2006" y="969"/>
                  </a:lnTo>
                  <a:lnTo>
                    <a:pt x="2006" y="988"/>
                  </a:lnTo>
                  <a:lnTo>
                    <a:pt x="2007" y="1006"/>
                  </a:lnTo>
                  <a:lnTo>
                    <a:pt x="2009" y="1021"/>
                  </a:lnTo>
                  <a:lnTo>
                    <a:pt x="2011" y="1035"/>
                  </a:lnTo>
                  <a:lnTo>
                    <a:pt x="2016" y="1047"/>
                  </a:lnTo>
                  <a:lnTo>
                    <a:pt x="2020" y="1057"/>
                  </a:lnTo>
                  <a:lnTo>
                    <a:pt x="2025" y="1065"/>
                  </a:lnTo>
                  <a:lnTo>
                    <a:pt x="2035" y="1076"/>
                  </a:lnTo>
                  <a:lnTo>
                    <a:pt x="2044" y="1082"/>
                  </a:lnTo>
                  <a:lnTo>
                    <a:pt x="2049" y="1085"/>
                  </a:lnTo>
                  <a:lnTo>
                    <a:pt x="2053" y="1087"/>
                  </a:lnTo>
                  <a:lnTo>
                    <a:pt x="2059" y="1088"/>
                  </a:lnTo>
                  <a:lnTo>
                    <a:pt x="2063" y="1089"/>
                  </a:lnTo>
                  <a:lnTo>
                    <a:pt x="2067" y="1089"/>
                  </a:lnTo>
                  <a:lnTo>
                    <a:pt x="2071" y="1089"/>
                  </a:lnTo>
                  <a:lnTo>
                    <a:pt x="2075" y="1088"/>
                  </a:lnTo>
                  <a:lnTo>
                    <a:pt x="2080" y="1087"/>
                  </a:lnTo>
                  <a:lnTo>
                    <a:pt x="2084" y="1084"/>
                  </a:lnTo>
                  <a:lnTo>
                    <a:pt x="2088" y="1082"/>
                  </a:lnTo>
                  <a:lnTo>
                    <a:pt x="2092" y="1078"/>
                  </a:lnTo>
                  <a:lnTo>
                    <a:pt x="2095" y="1074"/>
                  </a:lnTo>
                  <a:lnTo>
                    <a:pt x="2100" y="1066"/>
                  </a:lnTo>
                  <a:lnTo>
                    <a:pt x="2106" y="1059"/>
                  </a:lnTo>
                  <a:lnTo>
                    <a:pt x="2110" y="1050"/>
                  </a:lnTo>
                  <a:lnTo>
                    <a:pt x="2113" y="1039"/>
                  </a:lnTo>
                  <a:lnTo>
                    <a:pt x="2116" y="1029"/>
                  </a:lnTo>
                  <a:lnTo>
                    <a:pt x="2118" y="1016"/>
                  </a:lnTo>
                  <a:lnTo>
                    <a:pt x="2120" y="1004"/>
                  </a:lnTo>
                  <a:lnTo>
                    <a:pt x="2121" y="990"/>
                  </a:lnTo>
                  <a:lnTo>
                    <a:pt x="2132" y="987"/>
                  </a:lnTo>
                  <a:lnTo>
                    <a:pt x="2149" y="981"/>
                  </a:lnTo>
                  <a:lnTo>
                    <a:pt x="2172" y="971"/>
                  </a:lnTo>
                  <a:lnTo>
                    <a:pt x="2203" y="959"/>
                  </a:lnTo>
                  <a:lnTo>
                    <a:pt x="2218" y="953"/>
                  </a:lnTo>
                  <a:lnTo>
                    <a:pt x="2232" y="949"/>
                  </a:lnTo>
                  <a:lnTo>
                    <a:pt x="2248" y="945"/>
                  </a:lnTo>
                  <a:lnTo>
                    <a:pt x="2264" y="943"/>
                  </a:lnTo>
                  <a:lnTo>
                    <a:pt x="2279" y="941"/>
                  </a:lnTo>
                  <a:lnTo>
                    <a:pt x="2295" y="940"/>
                  </a:lnTo>
                  <a:lnTo>
                    <a:pt x="2312" y="939"/>
                  </a:lnTo>
                  <a:lnTo>
                    <a:pt x="2328" y="940"/>
                  </a:lnTo>
                  <a:lnTo>
                    <a:pt x="2344" y="941"/>
                  </a:lnTo>
                  <a:lnTo>
                    <a:pt x="2362" y="943"/>
                  </a:lnTo>
                  <a:lnTo>
                    <a:pt x="2379" y="946"/>
                  </a:lnTo>
                  <a:lnTo>
                    <a:pt x="2397" y="949"/>
                  </a:lnTo>
                  <a:lnTo>
                    <a:pt x="2414" y="954"/>
                  </a:lnTo>
                  <a:lnTo>
                    <a:pt x="2432" y="960"/>
                  </a:lnTo>
                  <a:lnTo>
                    <a:pt x="2450" y="966"/>
                  </a:lnTo>
                  <a:lnTo>
                    <a:pt x="2469" y="972"/>
                  </a:lnTo>
                  <a:lnTo>
                    <a:pt x="2479" y="977"/>
                  </a:lnTo>
                  <a:lnTo>
                    <a:pt x="2489" y="983"/>
                  </a:lnTo>
                  <a:lnTo>
                    <a:pt x="2499" y="989"/>
                  </a:lnTo>
                  <a:lnTo>
                    <a:pt x="2511" y="996"/>
                  </a:lnTo>
                  <a:lnTo>
                    <a:pt x="2519" y="1000"/>
                  </a:lnTo>
                  <a:lnTo>
                    <a:pt x="2527" y="1004"/>
                  </a:lnTo>
                  <a:lnTo>
                    <a:pt x="2536" y="1006"/>
                  </a:lnTo>
                  <a:lnTo>
                    <a:pt x="2545" y="1006"/>
                  </a:lnTo>
                  <a:lnTo>
                    <a:pt x="2554" y="1005"/>
                  </a:lnTo>
                  <a:lnTo>
                    <a:pt x="2563" y="1003"/>
                  </a:lnTo>
                  <a:lnTo>
                    <a:pt x="2571" y="998"/>
                  </a:lnTo>
                  <a:lnTo>
                    <a:pt x="2581" y="993"/>
                  </a:lnTo>
                  <a:lnTo>
                    <a:pt x="2590" y="987"/>
                  </a:lnTo>
                  <a:lnTo>
                    <a:pt x="2599" y="980"/>
                  </a:lnTo>
                  <a:lnTo>
                    <a:pt x="2608" y="971"/>
                  </a:lnTo>
                  <a:lnTo>
                    <a:pt x="2617" y="961"/>
                  </a:lnTo>
                  <a:lnTo>
                    <a:pt x="2627" y="949"/>
                  </a:lnTo>
                  <a:lnTo>
                    <a:pt x="2636" y="937"/>
                  </a:lnTo>
                  <a:lnTo>
                    <a:pt x="2646" y="922"/>
                  </a:lnTo>
                  <a:lnTo>
                    <a:pt x="2656" y="906"/>
                  </a:lnTo>
                  <a:lnTo>
                    <a:pt x="2659" y="899"/>
                  </a:lnTo>
                  <a:lnTo>
                    <a:pt x="2661" y="893"/>
                  </a:lnTo>
                  <a:lnTo>
                    <a:pt x="2661" y="887"/>
                  </a:lnTo>
                  <a:lnTo>
                    <a:pt x="2660" y="881"/>
                  </a:lnTo>
                  <a:lnTo>
                    <a:pt x="2657" y="877"/>
                  </a:lnTo>
                  <a:lnTo>
                    <a:pt x="2652" y="873"/>
                  </a:lnTo>
                  <a:lnTo>
                    <a:pt x="2646" y="871"/>
                  </a:lnTo>
                  <a:lnTo>
                    <a:pt x="2637" y="869"/>
                  </a:lnTo>
                  <a:lnTo>
                    <a:pt x="2585" y="861"/>
                  </a:lnTo>
                  <a:lnTo>
                    <a:pt x="2538" y="855"/>
                  </a:lnTo>
                  <a:lnTo>
                    <a:pt x="2497" y="851"/>
                  </a:lnTo>
                  <a:lnTo>
                    <a:pt x="2463" y="847"/>
                  </a:lnTo>
                  <a:lnTo>
                    <a:pt x="2433" y="845"/>
                  </a:lnTo>
                  <a:lnTo>
                    <a:pt x="2409" y="843"/>
                  </a:lnTo>
                  <a:lnTo>
                    <a:pt x="2392" y="843"/>
                  </a:lnTo>
                  <a:lnTo>
                    <a:pt x="2381" y="843"/>
                  </a:lnTo>
                  <a:lnTo>
                    <a:pt x="2379" y="829"/>
                  </a:lnTo>
                  <a:lnTo>
                    <a:pt x="2377" y="809"/>
                  </a:lnTo>
                  <a:lnTo>
                    <a:pt x="2376" y="782"/>
                  </a:lnTo>
                  <a:lnTo>
                    <a:pt x="2376" y="750"/>
                  </a:lnTo>
                  <a:close/>
                  <a:moveTo>
                    <a:pt x="2152" y="762"/>
                  </a:moveTo>
                  <a:lnTo>
                    <a:pt x="2179" y="758"/>
                  </a:lnTo>
                  <a:lnTo>
                    <a:pt x="2208" y="755"/>
                  </a:lnTo>
                  <a:lnTo>
                    <a:pt x="2240" y="753"/>
                  </a:lnTo>
                  <a:lnTo>
                    <a:pt x="2274" y="752"/>
                  </a:lnTo>
                  <a:lnTo>
                    <a:pt x="2273" y="777"/>
                  </a:lnTo>
                  <a:lnTo>
                    <a:pt x="2271" y="799"/>
                  </a:lnTo>
                  <a:lnTo>
                    <a:pt x="2269" y="816"/>
                  </a:lnTo>
                  <a:lnTo>
                    <a:pt x="2267" y="830"/>
                  </a:lnTo>
                  <a:lnTo>
                    <a:pt x="2266" y="836"/>
                  </a:lnTo>
                  <a:lnTo>
                    <a:pt x="2265" y="846"/>
                  </a:lnTo>
                  <a:lnTo>
                    <a:pt x="2228" y="849"/>
                  </a:lnTo>
                  <a:lnTo>
                    <a:pt x="2193" y="852"/>
                  </a:lnTo>
                  <a:lnTo>
                    <a:pt x="2157" y="855"/>
                  </a:lnTo>
                  <a:lnTo>
                    <a:pt x="2121" y="859"/>
                  </a:lnTo>
                  <a:lnTo>
                    <a:pt x="2118" y="859"/>
                  </a:lnTo>
                  <a:lnTo>
                    <a:pt x="2116" y="859"/>
                  </a:lnTo>
                  <a:lnTo>
                    <a:pt x="2116" y="839"/>
                  </a:lnTo>
                  <a:lnTo>
                    <a:pt x="2116" y="816"/>
                  </a:lnTo>
                  <a:lnTo>
                    <a:pt x="2116" y="792"/>
                  </a:lnTo>
                  <a:lnTo>
                    <a:pt x="2116" y="767"/>
                  </a:lnTo>
                  <a:lnTo>
                    <a:pt x="2125" y="766"/>
                  </a:lnTo>
                  <a:lnTo>
                    <a:pt x="2133" y="766"/>
                  </a:lnTo>
                  <a:lnTo>
                    <a:pt x="2142" y="764"/>
                  </a:lnTo>
                  <a:lnTo>
                    <a:pt x="2152" y="762"/>
                  </a:lnTo>
                  <a:close/>
                  <a:moveTo>
                    <a:pt x="2185" y="652"/>
                  </a:moveTo>
                  <a:lnTo>
                    <a:pt x="2165" y="652"/>
                  </a:lnTo>
                  <a:lnTo>
                    <a:pt x="2148" y="653"/>
                  </a:lnTo>
                  <a:lnTo>
                    <a:pt x="2132" y="654"/>
                  </a:lnTo>
                  <a:lnTo>
                    <a:pt x="2117" y="656"/>
                  </a:lnTo>
                  <a:lnTo>
                    <a:pt x="2118" y="636"/>
                  </a:lnTo>
                  <a:lnTo>
                    <a:pt x="2119" y="616"/>
                  </a:lnTo>
                  <a:lnTo>
                    <a:pt x="2120" y="596"/>
                  </a:lnTo>
                  <a:lnTo>
                    <a:pt x="2121" y="577"/>
                  </a:lnTo>
                  <a:lnTo>
                    <a:pt x="2129" y="577"/>
                  </a:lnTo>
                  <a:lnTo>
                    <a:pt x="2137" y="576"/>
                  </a:lnTo>
                  <a:lnTo>
                    <a:pt x="2147" y="575"/>
                  </a:lnTo>
                  <a:lnTo>
                    <a:pt x="2157" y="573"/>
                  </a:lnTo>
                  <a:lnTo>
                    <a:pt x="2183" y="569"/>
                  </a:lnTo>
                  <a:lnTo>
                    <a:pt x="2211" y="564"/>
                  </a:lnTo>
                  <a:lnTo>
                    <a:pt x="2242" y="562"/>
                  </a:lnTo>
                  <a:lnTo>
                    <a:pt x="2274" y="561"/>
                  </a:lnTo>
                  <a:lnTo>
                    <a:pt x="2274" y="583"/>
                  </a:lnTo>
                  <a:lnTo>
                    <a:pt x="2274" y="606"/>
                  </a:lnTo>
                  <a:lnTo>
                    <a:pt x="2274" y="630"/>
                  </a:lnTo>
                  <a:lnTo>
                    <a:pt x="2274" y="654"/>
                  </a:lnTo>
                  <a:lnTo>
                    <a:pt x="2252" y="653"/>
                  </a:lnTo>
                  <a:lnTo>
                    <a:pt x="2230" y="653"/>
                  </a:lnTo>
                  <a:lnTo>
                    <a:pt x="2208" y="652"/>
                  </a:lnTo>
                  <a:lnTo>
                    <a:pt x="2185" y="652"/>
                  </a:lnTo>
                  <a:close/>
                  <a:moveTo>
                    <a:pt x="2190" y="467"/>
                  </a:moveTo>
                  <a:lnTo>
                    <a:pt x="2172" y="467"/>
                  </a:lnTo>
                  <a:lnTo>
                    <a:pt x="2154" y="467"/>
                  </a:lnTo>
                  <a:lnTo>
                    <a:pt x="2138" y="469"/>
                  </a:lnTo>
                  <a:lnTo>
                    <a:pt x="2126" y="471"/>
                  </a:lnTo>
                  <a:lnTo>
                    <a:pt x="2126" y="454"/>
                  </a:lnTo>
                  <a:lnTo>
                    <a:pt x="2127" y="437"/>
                  </a:lnTo>
                  <a:lnTo>
                    <a:pt x="2128" y="420"/>
                  </a:lnTo>
                  <a:lnTo>
                    <a:pt x="2128" y="404"/>
                  </a:lnTo>
                  <a:lnTo>
                    <a:pt x="2165" y="398"/>
                  </a:lnTo>
                  <a:lnTo>
                    <a:pt x="2200" y="394"/>
                  </a:lnTo>
                  <a:lnTo>
                    <a:pt x="2233" y="391"/>
                  </a:lnTo>
                  <a:lnTo>
                    <a:pt x="2265" y="389"/>
                  </a:lnTo>
                  <a:lnTo>
                    <a:pt x="2265" y="393"/>
                  </a:lnTo>
                  <a:lnTo>
                    <a:pt x="2266" y="400"/>
                  </a:lnTo>
                  <a:lnTo>
                    <a:pt x="2267" y="411"/>
                  </a:lnTo>
                  <a:lnTo>
                    <a:pt x="2268" y="426"/>
                  </a:lnTo>
                  <a:lnTo>
                    <a:pt x="2269" y="445"/>
                  </a:lnTo>
                  <a:lnTo>
                    <a:pt x="2271" y="468"/>
                  </a:lnTo>
                  <a:lnTo>
                    <a:pt x="2251" y="468"/>
                  </a:lnTo>
                  <a:lnTo>
                    <a:pt x="2231" y="467"/>
                  </a:lnTo>
                  <a:lnTo>
                    <a:pt x="2210" y="467"/>
                  </a:lnTo>
                  <a:lnTo>
                    <a:pt x="2190" y="467"/>
                  </a:lnTo>
                  <a:close/>
                  <a:moveTo>
                    <a:pt x="2190" y="285"/>
                  </a:moveTo>
                  <a:lnTo>
                    <a:pt x="2162" y="285"/>
                  </a:lnTo>
                  <a:lnTo>
                    <a:pt x="2138" y="287"/>
                  </a:lnTo>
                  <a:lnTo>
                    <a:pt x="2127" y="288"/>
                  </a:lnTo>
                  <a:lnTo>
                    <a:pt x="2117" y="289"/>
                  </a:lnTo>
                  <a:lnTo>
                    <a:pt x="2108" y="292"/>
                  </a:lnTo>
                  <a:lnTo>
                    <a:pt x="2099" y="295"/>
                  </a:lnTo>
                  <a:lnTo>
                    <a:pt x="2121" y="268"/>
                  </a:lnTo>
                  <a:lnTo>
                    <a:pt x="2142" y="239"/>
                  </a:lnTo>
                  <a:lnTo>
                    <a:pt x="2165" y="210"/>
                  </a:lnTo>
                  <a:lnTo>
                    <a:pt x="2188" y="179"/>
                  </a:lnTo>
                  <a:lnTo>
                    <a:pt x="2189" y="174"/>
                  </a:lnTo>
                  <a:lnTo>
                    <a:pt x="2193" y="170"/>
                  </a:lnTo>
                  <a:lnTo>
                    <a:pt x="2198" y="166"/>
                  </a:lnTo>
                  <a:lnTo>
                    <a:pt x="2204" y="162"/>
                  </a:lnTo>
                  <a:lnTo>
                    <a:pt x="2227" y="167"/>
                  </a:lnTo>
                  <a:lnTo>
                    <a:pt x="2247" y="172"/>
                  </a:lnTo>
                  <a:lnTo>
                    <a:pt x="2264" y="178"/>
                  </a:lnTo>
                  <a:lnTo>
                    <a:pt x="2277" y="183"/>
                  </a:lnTo>
                  <a:lnTo>
                    <a:pt x="2289" y="188"/>
                  </a:lnTo>
                  <a:lnTo>
                    <a:pt x="2296" y="193"/>
                  </a:lnTo>
                  <a:lnTo>
                    <a:pt x="2299" y="195"/>
                  </a:lnTo>
                  <a:lnTo>
                    <a:pt x="2302" y="198"/>
                  </a:lnTo>
                  <a:lnTo>
                    <a:pt x="2303" y="201"/>
                  </a:lnTo>
                  <a:lnTo>
                    <a:pt x="2305" y="203"/>
                  </a:lnTo>
                  <a:lnTo>
                    <a:pt x="2305" y="207"/>
                  </a:lnTo>
                  <a:lnTo>
                    <a:pt x="2303" y="213"/>
                  </a:lnTo>
                  <a:lnTo>
                    <a:pt x="2301" y="219"/>
                  </a:lnTo>
                  <a:lnTo>
                    <a:pt x="2298" y="228"/>
                  </a:lnTo>
                  <a:lnTo>
                    <a:pt x="2289" y="249"/>
                  </a:lnTo>
                  <a:lnTo>
                    <a:pt x="2275" y="276"/>
                  </a:lnTo>
                  <a:lnTo>
                    <a:pt x="2273" y="280"/>
                  </a:lnTo>
                  <a:lnTo>
                    <a:pt x="2270" y="285"/>
                  </a:lnTo>
                  <a:lnTo>
                    <a:pt x="2250" y="285"/>
                  </a:lnTo>
                  <a:lnTo>
                    <a:pt x="2230" y="285"/>
                  </a:lnTo>
                  <a:lnTo>
                    <a:pt x="2210" y="285"/>
                  </a:lnTo>
                  <a:lnTo>
                    <a:pt x="2190" y="285"/>
                  </a:lnTo>
                  <a:close/>
                  <a:moveTo>
                    <a:pt x="3190" y="490"/>
                  </a:moveTo>
                  <a:lnTo>
                    <a:pt x="3154" y="488"/>
                  </a:lnTo>
                  <a:lnTo>
                    <a:pt x="3122" y="487"/>
                  </a:lnTo>
                  <a:lnTo>
                    <a:pt x="3092" y="486"/>
                  </a:lnTo>
                  <a:lnTo>
                    <a:pt x="3065" y="486"/>
                  </a:lnTo>
                  <a:lnTo>
                    <a:pt x="3042" y="486"/>
                  </a:lnTo>
                  <a:lnTo>
                    <a:pt x="3022" y="487"/>
                  </a:lnTo>
                  <a:lnTo>
                    <a:pt x="3006" y="489"/>
                  </a:lnTo>
                  <a:lnTo>
                    <a:pt x="2992" y="491"/>
                  </a:lnTo>
                  <a:lnTo>
                    <a:pt x="2975" y="496"/>
                  </a:lnTo>
                  <a:lnTo>
                    <a:pt x="2961" y="503"/>
                  </a:lnTo>
                  <a:lnTo>
                    <a:pt x="2947" y="509"/>
                  </a:lnTo>
                  <a:lnTo>
                    <a:pt x="2936" y="517"/>
                  </a:lnTo>
                  <a:lnTo>
                    <a:pt x="2924" y="526"/>
                  </a:lnTo>
                  <a:lnTo>
                    <a:pt x="2914" y="536"/>
                  </a:lnTo>
                  <a:lnTo>
                    <a:pt x="2904" y="547"/>
                  </a:lnTo>
                  <a:lnTo>
                    <a:pt x="2897" y="558"/>
                  </a:lnTo>
                  <a:lnTo>
                    <a:pt x="2892" y="570"/>
                  </a:lnTo>
                  <a:lnTo>
                    <a:pt x="2889" y="580"/>
                  </a:lnTo>
                  <a:lnTo>
                    <a:pt x="2887" y="591"/>
                  </a:lnTo>
                  <a:lnTo>
                    <a:pt x="2886" y="602"/>
                  </a:lnTo>
                  <a:lnTo>
                    <a:pt x="2887" y="613"/>
                  </a:lnTo>
                  <a:lnTo>
                    <a:pt x="2891" y="622"/>
                  </a:lnTo>
                  <a:lnTo>
                    <a:pt x="2894" y="632"/>
                  </a:lnTo>
                  <a:lnTo>
                    <a:pt x="2899" y="643"/>
                  </a:lnTo>
                  <a:lnTo>
                    <a:pt x="2903" y="648"/>
                  </a:lnTo>
                  <a:lnTo>
                    <a:pt x="2908" y="652"/>
                  </a:lnTo>
                  <a:lnTo>
                    <a:pt x="2914" y="656"/>
                  </a:lnTo>
                  <a:lnTo>
                    <a:pt x="2919" y="660"/>
                  </a:lnTo>
                  <a:lnTo>
                    <a:pt x="2926" y="662"/>
                  </a:lnTo>
                  <a:lnTo>
                    <a:pt x="2932" y="664"/>
                  </a:lnTo>
                  <a:lnTo>
                    <a:pt x="2941" y="665"/>
                  </a:lnTo>
                  <a:lnTo>
                    <a:pt x="2949" y="665"/>
                  </a:lnTo>
                  <a:lnTo>
                    <a:pt x="2959" y="665"/>
                  </a:lnTo>
                  <a:lnTo>
                    <a:pt x="2968" y="664"/>
                  </a:lnTo>
                  <a:lnTo>
                    <a:pt x="2979" y="662"/>
                  </a:lnTo>
                  <a:lnTo>
                    <a:pt x="2989" y="660"/>
                  </a:lnTo>
                  <a:lnTo>
                    <a:pt x="3013" y="652"/>
                  </a:lnTo>
                  <a:lnTo>
                    <a:pt x="3040" y="643"/>
                  </a:lnTo>
                  <a:lnTo>
                    <a:pt x="3062" y="635"/>
                  </a:lnTo>
                  <a:lnTo>
                    <a:pt x="3086" y="626"/>
                  </a:lnTo>
                  <a:lnTo>
                    <a:pt x="3110" y="619"/>
                  </a:lnTo>
                  <a:lnTo>
                    <a:pt x="3136" y="612"/>
                  </a:lnTo>
                  <a:lnTo>
                    <a:pt x="3162" y="605"/>
                  </a:lnTo>
                  <a:lnTo>
                    <a:pt x="3189" y="599"/>
                  </a:lnTo>
                  <a:lnTo>
                    <a:pt x="3216" y="594"/>
                  </a:lnTo>
                  <a:lnTo>
                    <a:pt x="3245" y="589"/>
                  </a:lnTo>
                  <a:lnTo>
                    <a:pt x="3275" y="585"/>
                  </a:lnTo>
                  <a:lnTo>
                    <a:pt x="3306" y="582"/>
                  </a:lnTo>
                  <a:lnTo>
                    <a:pt x="3339" y="580"/>
                  </a:lnTo>
                  <a:lnTo>
                    <a:pt x="3371" y="579"/>
                  </a:lnTo>
                  <a:lnTo>
                    <a:pt x="3404" y="578"/>
                  </a:lnTo>
                  <a:lnTo>
                    <a:pt x="3439" y="577"/>
                  </a:lnTo>
                  <a:lnTo>
                    <a:pt x="3475" y="578"/>
                  </a:lnTo>
                  <a:lnTo>
                    <a:pt x="3511" y="579"/>
                  </a:lnTo>
                  <a:lnTo>
                    <a:pt x="3549" y="580"/>
                  </a:lnTo>
                  <a:lnTo>
                    <a:pt x="3588" y="582"/>
                  </a:lnTo>
                  <a:lnTo>
                    <a:pt x="3626" y="585"/>
                  </a:lnTo>
                  <a:lnTo>
                    <a:pt x="3667" y="590"/>
                  </a:lnTo>
                  <a:lnTo>
                    <a:pt x="3750" y="598"/>
                  </a:lnTo>
                  <a:lnTo>
                    <a:pt x="3837" y="609"/>
                  </a:lnTo>
                  <a:lnTo>
                    <a:pt x="3856" y="613"/>
                  </a:lnTo>
                  <a:lnTo>
                    <a:pt x="3872" y="614"/>
                  </a:lnTo>
                  <a:lnTo>
                    <a:pt x="3888" y="615"/>
                  </a:lnTo>
                  <a:lnTo>
                    <a:pt x="3903" y="614"/>
                  </a:lnTo>
                  <a:lnTo>
                    <a:pt x="3916" y="612"/>
                  </a:lnTo>
                  <a:lnTo>
                    <a:pt x="3928" y="609"/>
                  </a:lnTo>
                  <a:lnTo>
                    <a:pt x="3937" y="605"/>
                  </a:lnTo>
                  <a:lnTo>
                    <a:pt x="3947" y="600"/>
                  </a:lnTo>
                  <a:lnTo>
                    <a:pt x="3960" y="589"/>
                  </a:lnTo>
                  <a:lnTo>
                    <a:pt x="3974" y="578"/>
                  </a:lnTo>
                  <a:lnTo>
                    <a:pt x="3984" y="568"/>
                  </a:lnTo>
                  <a:lnTo>
                    <a:pt x="3995" y="557"/>
                  </a:lnTo>
                  <a:lnTo>
                    <a:pt x="4002" y="548"/>
                  </a:lnTo>
                  <a:lnTo>
                    <a:pt x="4008" y="538"/>
                  </a:lnTo>
                  <a:lnTo>
                    <a:pt x="4013" y="529"/>
                  </a:lnTo>
                  <a:lnTo>
                    <a:pt x="4016" y="520"/>
                  </a:lnTo>
                  <a:lnTo>
                    <a:pt x="4016" y="515"/>
                  </a:lnTo>
                  <a:lnTo>
                    <a:pt x="4016" y="512"/>
                  </a:lnTo>
                  <a:lnTo>
                    <a:pt x="4015" y="508"/>
                  </a:lnTo>
                  <a:lnTo>
                    <a:pt x="4013" y="505"/>
                  </a:lnTo>
                  <a:lnTo>
                    <a:pt x="4010" y="502"/>
                  </a:lnTo>
                  <a:lnTo>
                    <a:pt x="4007" y="500"/>
                  </a:lnTo>
                  <a:lnTo>
                    <a:pt x="4004" y="496"/>
                  </a:lnTo>
                  <a:lnTo>
                    <a:pt x="4000" y="494"/>
                  </a:lnTo>
                  <a:lnTo>
                    <a:pt x="3988" y="491"/>
                  </a:lnTo>
                  <a:lnTo>
                    <a:pt x="3976" y="488"/>
                  </a:lnTo>
                  <a:lnTo>
                    <a:pt x="3959" y="487"/>
                  </a:lnTo>
                  <a:lnTo>
                    <a:pt x="3940" y="487"/>
                  </a:lnTo>
                  <a:lnTo>
                    <a:pt x="3858" y="487"/>
                  </a:lnTo>
                  <a:lnTo>
                    <a:pt x="3775" y="487"/>
                  </a:lnTo>
                  <a:lnTo>
                    <a:pt x="3693" y="487"/>
                  </a:lnTo>
                  <a:lnTo>
                    <a:pt x="3613" y="488"/>
                  </a:lnTo>
                  <a:lnTo>
                    <a:pt x="3532" y="488"/>
                  </a:lnTo>
                  <a:lnTo>
                    <a:pt x="3453" y="488"/>
                  </a:lnTo>
                  <a:lnTo>
                    <a:pt x="3373" y="489"/>
                  </a:lnTo>
                  <a:lnTo>
                    <a:pt x="3296" y="490"/>
                  </a:lnTo>
                  <a:lnTo>
                    <a:pt x="3296" y="483"/>
                  </a:lnTo>
                  <a:lnTo>
                    <a:pt x="3296" y="470"/>
                  </a:lnTo>
                  <a:lnTo>
                    <a:pt x="3296" y="454"/>
                  </a:lnTo>
                  <a:lnTo>
                    <a:pt x="3296" y="433"/>
                  </a:lnTo>
                  <a:lnTo>
                    <a:pt x="3313" y="430"/>
                  </a:lnTo>
                  <a:lnTo>
                    <a:pt x="3332" y="426"/>
                  </a:lnTo>
                  <a:lnTo>
                    <a:pt x="3353" y="424"/>
                  </a:lnTo>
                  <a:lnTo>
                    <a:pt x="3375" y="422"/>
                  </a:lnTo>
                  <a:lnTo>
                    <a:pt x="3399" y="420"/>
                  </a:lnTo>
                  <a:lnTo>
                    <a:pt x="3424" y="419"/>
                  </a:lnTo>
                  <a:lnTo>
                    <a:pt x="3451" y="419"/>
                  </a:lnTo>
                  <a:lnTo>
                    <a:pt x="3479" y="418"/>
                  </a:lnTo>
                  <a:lnTo>
                    <a:pt x="3507" y="418"/>
                  </a:lnTo>
                  <a:lnTo>
                    <a:pt x="3534" y="419"/>
                  </a:lnTo>
                  <a:lnTo>
                    <a:pt x="3558" y="420"/>
                  </a:lnTo>
                  <a:lnTo>
                    <a:pt x="3580" y="422"/>
                  </a:lnTo>
                  <a:lnTo>
                    <a:pt x="3600" y="425"/>
                  </a:lnTo>
                  <a:lnTo>
                    <a:pt x="3617" y="429"/>
                  </a:lnTo>
                  <a:lnTo>
                    <a:pt x="3633" y="433"/>
                  </a:lnTo>
                  <a:lnTo>
                    <a:pt x="3645" y="437"/>
                  </a:lnTo>
                  <a:lnTo>
                    <a:pt x="3657" y="441"/>
                  </a:lnTo>
                  <a:lnTo>
                    <a:pt x="3667" y="444"/>
                  </a:lnTo>
                  <a:lnTo>
                    <a:pt x="3677" y="445"/>
                  </a:lnTo>
                  <a:lnTo>
                    <a:pt x="3686" y="445"/>
                  </a:lnTo>
                  <a:lnTo>
                    <a:pt x="3694" y="444"/>
                  </a:lnTo>
                  <a:lnTo>
                    <a:pt x="3702" y="442"/>
                  </a:lnTo>
                  <a:lnTo>
                    <a:pt x="3709" y="439"/>
                  </a:lnTo>
                  <a:lnTo>
                    <a:pt x="3715" y="434"/>
                  </a:lnTo>
                  <a:lnTo>
                    <a:pt x="3721" y="429"/>
                  </a:lnTo>
                  <a:lnTo>
                    <a:pt x="3727" y="422"/>
                  </a:lnTo>
                  <a:lnTo>
                    <a:pt x="3732" y="416"/>
                  </a:lnTo>
                  <a:lnTo>
                    <a:pt x="3736" y="409"/>
                  </a:lnTo>
                  <a:lnTo>
                    <a:pt x="3740" y="401"/>
                  </a:lnTo>
                  <a:lnTo>
                    <a:pt x="3744" y="394"/>
                  </a:lnTo>
                  <a:lnTo>
                    <a:pt x="3747" y="387"/>
                  </a:lnTo>
                  <a:lnTo>
                    <a:pt x="3750" y="378"/>
                  </a:lnTo>
                  <a:lnTo>
                    <a:pt x="3751" y="373"/>
                  </a:lnTo>
                  <a:lnTo>
                    <a:pt x="3751" y="368"/>
                  </a:lnTo>
                  <a:lnTo>
                    <a:pt x="3751" y="363"/>
                  </a:lnTo>
                  <a:lnTo>
                    <a:pt x="3749" y="357"/>
                  </a:lnTo>
                  <a:lnTo>
                    <a:pt x="3748" y="353"/>
                  </a:lnTo>
                  <a:lnTo>
                    <a:pt x="3745" y="349"/>
                  </a:lnTo>
                  <a:lnTo>
                    <a:pt x="3741" y="345"/>
                  </a:lnTo>
                  <a:lnTo>
                    <a:pt x="3737" y="342"/>
                  </a:lnTo>
                  <a:lnTo>
                    <a:pt x="3728" y="340"/>
                  </a:lnTo>
                  <a:lnTo>
                    <a:pt x="3706" y="338"/>
                  </a:lnTo>
                  <a:lnTo>
                    <a:pt x="3671" y="337"/>
                  </a:lnTo>
                  <a:lnTo>
                    <a:pt x="3624" y="335"/>
                  </a:lnTo>
                  <a:lnTo>
                    <a:pt x="3565" y="334"/>
                  </a:lnTo>
                  <a:lnTo>
                    <a:pt x="3492" y="334"/>
                  </a:lnTo>
                  <a:lnTo>
                    <a:pt x="3408" y="334"/>
                  </a:lnTo>
                  <a:lnTo>
                    <a:pt x="3309" y="334"/>
                  </a:lnTo>
                  <a:lnTo>
                    <a:pt x="3306" y="334"/>
                  </a:lnTo>
                  <a:lnTo>
                    <a:pt x="3302" y="334"/>
                  </a:lnTo>
                  <a:lnTo>
                    <a:pt x="3298" y="335"/>
                  </a:lnTo>
                  <a:lnTo>
                    <a:pt x="3294" y="337"/>
                  </a:lnTo>
                  <a:lnTo>
                    <a:pt x="3294" y="323"/>
                  </a:lnTo>
                  <a:lnTo>
                    <a:pt x="3295" y="309"/>
                  </a:lnTo>
                  <a:lnTo>
                    <a:pt x="3295" y="294"/>
                  </a:lnTo>
                  <a:lnTo>
                    <a:pt x="3296" y="278"/>
                  </a:lnTo>
                  <a:lnTo>
                    <a:pt x="3313" y="275"/>
                  </a:lnTo>
                  <a:lnTo>
                    <a:pt x="3333" y="273"/>
                  </a:lnTo>
                  <a:lnTo>
                    <a:pt x="3355" y="270"/>
                  </a:lnTo>
                  <a:lnTo>
                    <a:pt x="3377" y="268"/>
                  </a:lnTo>
                  <a:lnTo>
                    <a:pt x="3401" y="266"/>
                  </a:lnTo>
                  <a:lnTo>
                    <a:pt x="3426" y="265"/>
                  </a:lnTo>
                  <a:lnTo>
                    <a:pt x="3453" y="264"/>
                  </a:lnTo>
                  <a:lnTo>
                    <a:pt x="3481" y="264"/>
                  </a:lnTo>
                  <a:lnTo>
                    <a:pt x="3510" y="264"/>
                  </a:lnTo>
                  <a:lnTo>
                    <a:pt x="3537" y="265"/>
                  </a:lnTo>
                  <a:lnTo>
                    <a:pt x="3561" y="266"/>
                  </a:lnTo>
                  <a:lnTo>
                    <a:pt x="3584" y="269"/>
                  </a:lnTo>
                  <a:lnTo>
                    <a:pt x="3604" y="271"/>
                  </a:lnTo>
                  <a:lnTo>
                    <a:pt x="3622" y="274"/>
                  </a:lnTo>
                  <a:lnTo>
                    <a:pt x="3638" y="278"/>
                  </a:lnTo>
                  <a:lnTo>
                    <a:pt x="3650" y="283"/>
                  </a:lnTo>
                  <a:lnTo>
                    <a:pt x="3662" y="286"/>
                  </a:lnTo>
                  <a:lnTo>
                    <a:pt x="3672" y="289"/>
                  </a:lnTo>
                  <a:lnTo>
                    <a:pt x="3682" y="292"/>
                  </a:lnTo>
                  <a:lnTo>
                    <a:pt x="3691" y="292"/>
                  </a:lnTo>
                  <a:lnTo>
                    <a:pt x="3700" y="291"/>
                  </a:lnTo>
                  <a:lnTo>
                    <a:pt x="3707" y="288"/>
                  </a:lnTo>
                  <a:lnTo>
                    <a:pt x="3714" y="284"/>
                  </a:lnTo>
                  <a:lnTo>
                    <a:pt x="3721" y="280"/>
                  </a:lnTo>
                  <a:lnTo>
                    <a:pt x="3727" y="274"/>
                  </a:lnTo>
                  <a:lnTo>
                    <a:pt x="3732" y="268"/>
                  </a:lnTo>
                  <a:lnTo>
                    <a:pt x="3737" y="261"/>
                  </a:lnTo>
                  <a:lnTo>
                    <a:pt x="3741" y="255"/>
                  </a:lnTo>
                  <a:lnTo>
                    <a:pt x="3746" y="248"/>
                  </a:lnTo>
                  <a:lnTo>
                    <a:pt x="3749" y="240"/>
                  </a:lnTo>
                  <a:lnTo>
                    <a:pt x="3752" y="232"/>
                  </a:lnTo>
                  <a:lnTo>
                    <a:pt x="3755" y="225"/>
                  </a:lnTo>
                  <a:lnTo>
                    <a:pt x="3756" y="218"/>
                  </a:lnTo>
                  <a:lnTo>
                    <a:pt x="3756" y="213"/>
                  </a:lnTo>
                  <a:lnTo>
                    <a:pt x="3756" y="208"/>
                  </a:lnTo>
                  <a:lnTo>
                    <a:pt x="3755" y="204"/>
                  </a:lnTo>
                  <a:lnTo>
                    <a:pt x="3753" y="198"/>
                  </a:lnTo>
                  <a:lnTo>
                    <a:pt x="3750" y="194"/>
                  </a:lnTo>
                  <a:lnTo>
                    <a:pt x="3747" y="191"/>
                  </a:lnTo>
                  <a:lnTo>
                    <a:pt x="3743" y="187"/>
                  </a:lnTo>
                  <a:lnTo>
                    <a:pt x="3733" y="185"/>
                  </a:lnTo>
                  <a:lnTo>
                    <a:pt x="3711" y="184"/>
                  </a:lnTo>
                  <a:lnTo>
                    <a:pt x="3677" y="182"/>
                  </a:lnTo>
                  <a:lnTo>
                    <a:pt x="3628" y="181"/>
                  </a:lnTo>
                  <a:lnTo>
                    <a:pt x="3568" y="181"/>
                  </a:lnTo>
                  <a:lnTo>
                    <a:pt x="3494" y="180"/>
                  </a:lnTo>
                  <a:lnTo>
                    <a:pt x="3408" y="180"/>
                  </a:lnTo>
                  <a:lnTo>
                    <a:pt x="3308" y="180"/>
                  </a:lnTo>
                  <a:lnTo>
                    <a:pt x="3306" y="180"/>
                  </a:lnTo>
                  <a:lnTo>
                    <a:pt x="3303" y="180"/>
                  </a:lnTo>
                  <a:lnTo>
                    <a:pt x="3301" y="181"/>
                  </a:lnTo>
                  <a:lnTo>
                    <a:pt x="3298" y="182"/>
                  </a:lnTo>
                  <a:lnTo>
                    <a:pt x="3299" y="171"/>
                  </a:lnTo>
                  <a:lnTo>
                    <a:pt x="3301" y="162"/>
                  </a:lnTo>
                  <a:lnTo>
                    <a:pt x="3304" y="155"/>
                  </a:lnTo>
                  <a:lnTo>
                    <a:pt x="3308" y="148"/>
                  </a:lnTo>
                  <a:lnTo>
                    <a:pt x="3312" y="145"/>
                  </a:lnTo>
                  <a:lnTo>
                    <a:pt x="3318" y="141"/>
                  </a:lnTo>
                  <a:lnTo>
                    <a:pt x="3324" y="138"/>
                  </a:lnTo>
                  <a:lnTo>
                    <a:pt x="3331" y="135"/>
                  </a:lnTo>
                  <a:lnTo>
                    <a:pt x="3349" y="127"/>
                  </a:lnTo>
                  <a:lnTo>
                    <a:pt x="3371" y="120"/>
                  </a:lnTo>
                  <a:lnTo>
                    <a:pt x="3393" y="119"/>
                  </a:lnTo>
                  <a:lnTo>
                    <a:pt x="3418" y="118"/>
                  </a:lnTo>
                  <a:lnTo>
                    <a:pt x="3447" y="118"/>
                  </a:lnTo>
                  <a:lnTo>
                    <a:pt x="3479" y="118"/>
                  </a:lnTo>
                  <a:lnTo>
                    <a:pt x="3514" y="119"/>
                  </a:lnTo>
                  <a:lnTo>
                    <a:pt x="3552" y="120"/>
                  </a:lnTo>
                  <a:lnTo>
                    <a:pt x="3594" y="122"/>
                  </a:lnTo>
                  <a:lnTo>
                    <a:pt x="3639" y="124"/>
                  </a:lnTo>
                  <a:lnTo>
                    <a:pt x="3653" y="125"/>
                  </a:lnTo>
                  <a:lnTo>
                    <a:pt x="3666" y="126"/>
                  </a:lnTo>
                  <a:lnTo>
                    <a:pt x="3679" y="125"/>
                  </a:lnTo>
                  <a:lnTo>
                    <a:pt x="3690" y="123"/>
                  </a:lnTo>
                  <a:lnTo>
                    <a:pt x="3701" y="120"/>
                  </a:lnTo>
                  <a:lnTo>
                    <a:pt x="3710" y="116"/>
                  </a:lnTo>
                  <a:lnTo>
                    <a:pt x="3719" y="111"/>
                  </a:lnTo>
                  <a:lnTo>
                    <a:pt x="3728" y="104"/>
                  </a:lnTo>
                  <a:lnTo>
                    <a:pt x="3732" y="99"/>
                  </a:lnTo>
                  <a:lnTo>
                    <a:pt x="3735" y="93"/>
                  </a:lnTo>
                  <a:lnTo>
                    <a:pt x="3737" y="87"/>
                  </a:lnTo>
                  <a:lnTo>
                    <a:pt x="3739" y="79"/>
                  </a:lnTo>
                  <a:lnTo>
                    <a:pt x="3740" y="73"/>
                  </a:lnTo>
                  <a:lnTo>
                    <a:pt x="3740" y="65"/>
                  </a:lnTo>
                  <a:lnTo>
                    <a:pt x="3739" y="57"/>
                  </a:lnTo>
                  <a:lnTo>
                    <a:pt x="3737" y="49"/>
                  </a:lnTo>
                  <a:lnTo>
                    <a:pt x="3735" y="43"/>
                  </a:lnTo>
                  <a:lnTo>
                    <a:pt x="3732" y="36"/>
                  </a:lnTo>
                  <a:lnTo>
                    <a:pt x="3728" y="31"/>
                  </a:lnTo>
                  <a:lnTo>
                    <a:pt x="3723" y="27"/>
                  </a:lnTo>
                  <a:lnTo>
                    <a:pt x="3717" y="24"/>
                  </a:lnTo>
                  <a:lnTo>
                    <a:pt x="3710" y="21"/>
                  </a:lnTo>
                  <a:lnTo>
                    <a:pt x="3703" y="19"/>
                  </a:lnTo>
                  <a:lnTo>
                    <a:pt x="3694" y="18"/>
                  </a:lnTo>
                  <a:lnTo>
                    <a:pt x="3665" y="17"/>
                  </a:lnTo>
                  <a:lnTo>
                    <a:pt x="3636" y="17"/>
                  </a:lnTo>
                  <a:lnTo>
                    <a:pt x="3604" y="17"/>
                  </a:lnTo>
                  <a:lnTo>
                    <a:pt x="3572" y="18"/>
                  </a:lnTo>
                  <a:lnTo>
                    <a:pt x="3548" y="18"/>
                  </a:lnTo>
                  <a:lnTo>
                    <a:pt x="3521" y="18"/>
                  </a:lnTo>
                  <a:lnTo>
                    <a:pt x="3490" y="18"/>
                  </a:lnTo>
                  <a:lnTo>
                    <a:pt x="3458" y="17"/>
                  </a:lnTo>
                  <a:lnTo>
                    <a:pt x="3421" y="17"/>
                  </a:lnTo>
                  <a:lnTo>
                    <a:pt x="3381" y="15"/>
                  </a:lnTo>
                  <a:lnTo>
                    <a:pt x="3340" y="14"/>
                  </a:lnTo>
                  <a:lnTo>
                    <a:pt x="3294" y="12"/>
                  </a:lnTo>
                  <a:lnTo>
                    <a:pt x="3284" y="12"/>
                  </a:lnTo>
                  <a:lnTo>
                    <a:pt x="3274" y="12"/>
                  </a:lnTo>
                  <a:lnTo>
                    <a:pt x="3264" y="13"/>
                  </a:lnTo>
                  <a:lnTo>
                    <a:pt x="3255" y="15"/>
                  </a:lnTo>
                  <a:lnTo>
                    <a:pt x="3245" y="19"/>
                  </a:lnTo>
                  <a:lnTo>
                    <a:pt x="3237" y="22"/>
                  </a:lnTo>
                  <a:lnTo>
                    <a:pt x="3229" y="26"/>
                  </a:lnTo>
                  <a:lnTo>
                    <a:pt x="3220" y="31"/>
                  </a:lnTo>
                  <a:lnTo>
                    <a:pt x="3214" y="39"/>
                  </a:lnTo>
                  <a:lnTo>
                    <a:pt x="3209" y="46"/>
                  </a:lnTo>
                  <a:lnTo>
                    <a:pt x="3205" y="55"/>
                  </a:lnTo>
                  <a:lnTo>
                    <a:pt x="3201" y="65"/>
                  </a:lnTo>
                  <a:lnTo>
                    <a:pt x="3198" y="75"/>
                  </a:lnTo>
                  <a:lnTo>
                    <a:pt x="3196" y="87"/>
                  </a:lnTo>
                  <a:lnTo>
                    <a:pt x="3195" y="98"/>
                  </a:lnTo>
                  <a:lnTo>
                    <a:pt x="3195" y="112"/>
                  </a:lnTo>
                  <a:lnTo>
                    <a:pt x="3195" y="158"/>
                  </a:lnTo>
                  <a:lnTo>
                    <a:pt x="3195" y="204"/>
                  </a:lnTo>
                  <a:lnTo>
                    <a:pt x="3194" y="250"/>
                  </a:lnTo>
                  <a:lnTo>
                    <a:pt x="3194" y="296"/>
                  </a:lnTo>
                  <a:lnTo>
                    <a:pt x="3193" y="341"/>
                  </a:lnTo>
                  <a:lnTo>
                    <a:pt x="3192" y="386"/>
                  </a:lnTo>
                  <a:lnTo>
                    <a:pt x="3191" y="431"/>
                  </a:lnTo>
                  <a:lnTo>
                    <a:pt x="3190" y="476"/>
                  </a:lnTo>
                  <a:lnTo>
                    <a:pt x="3190" y="482"/>
                  </a:lnTo>
                  <a:lnTo>
                    <a:pt x="3190" y="490"/>
                  </a:lnTo>
                  <a:close/>
                  <a:moveTo>
                    <a:pt x="3149" y="923"/>
                  </a:moveTo>
                  <a:lnTo>
                    <a:pt x="3144" y="923"/>
                  </a:lnTo>
                  <a:lnTo>
                    <a:pt x="3139" y="924"/>
                  </a:lnTo>
                  <a:lnTo>
                    <a:pt x="3132" y="926"/>
                  </a:lnTo>
                  <a:lnTo>
                    <a:pt x="3127" y="928"/>
                  </a:lnTo>
                  <a:lnTo>
                    <a:pt x="3116" y="935"/>
                  </a:lnTo>
                  <a:lnTo>
                    <a:pt x="3105" y="943"/>
                  </a:lnTo>
                  <a:lnTo>
                    <a:pt x="3094" y="953"/>
                  </a:lnTo>
                  <a:lnTo>
                    <a:pt x="3082" y="966"/>
                  </a:lnTo>
                  <a:lnTo>
                    <a:pt x="3072" y="982"/>
                  </a:lnTo>
                  <a:lnTo>
                    <a:pt x="3060" y="999"/>
                  </a:lnTo>
                  <a:lnTo>
                    <a:pt x="3048" y="1019"/>
                  </a:lnTo>
                  <a:lnTo>
                    <a:pt x="3038" y="1037"/>
                  </a:lnTo>
                  <a:lnTo>
                    <a:pt x="3032" y="1053"/>
                  </a:lnTo>
                  <a:lnTo>
                    <a:pt x="3028" y="1067"/>
                  </a:lnTo>
                  <a:lnTo>
                    <a:pt x="3027" y="1074"/>
                  </a:lnTo>
                  <a:lnTo>
                    <a:pt x="3026" y="1079"/>
                  </a:lnTo>
                  <a:lnTo>
                    <a:pt x="3026" y="1084"/>
                  </a:lnTo>
                  <a:lnTo>
                    <a:pt x="3027" y="1089"/>
                  </a:lnTo>
                  <a:lnTo>
                    <a:pt x="3029" y="1094"/>
                  </a:lnTo>
                  <a:lnTo>
                    <a:pt x="3031" y="1098"/>
                  </a:lnTo>
                  <a:lnTo>
                    <a:pt x="3034" y="1101"/>
                  </a:lnTo>
                  <a:lnTo>
                    <a:pt x="3037" y="1104"/>
                  </a:lnTo>
                  <a:lnTo>
                    <a:pt x="3043" y="1107"/>
                  </a:lnTo>
                  <a:lnTo>
                    <a:pt x="3051" y="1109"/>
                  </a:lnTo>
                  <a:lnTo>
                    <a:pt x="3058" y="1110"/>
                  </a:lnTo>
                  <a:lnTo>
                    <a:pt x="3066" y="1109"/>
                  </a:lnTo>
                  <a:lnTo>
                    <a:pt x="3076" y="1107"/>
                  </a:lnTo>
                  <a:lnTo>
                    <a:pt x="3086" y="1104"/>
                  </a:lnTo>
                  <a:lnTo>
                    <a:pt x="3097" y="1099"/>
                  </a:lnTo>
                  <a:lnTo>
                    <a:pt x="3108" y="1093"/>
                  </a:lnTo>
                  <a:lnTo>
                    <a:pt x="3150" y="1073"/>
                  </a:lnTo>
                  <a:lnTo>
                    <a:pt x="3192" y="1055"/>
                  </a:lnTo>
                  <a:lnTo>
                    <a:pt x="3234" y="1039"/>
                  </a:lnTo>
                  <a:lnTo>
                    <a:pt x="3274" y="1027"/>
                  </a:lnTo>
                  <a:lnTo>
                    <a:pt x="3313" y="1015"/>
                  </a:lnTo>
                  <a:lnTo>
                    <a:pt x="3351" y="1006"/>
                  </a:lnTo>
                  <a:lnTo>
                    <a:pt x="3389" y="998"/>
                  </a:lnTo>
                  <a:lnTo>
                    <a:pt x="3426" y="992"/>
                  </a:lnTo>
                  <a:lnTo>
                    <a:pt x="3439" y="990"/>
                  </a:lnTo>
                  <a:lnTo>
                    <a:pt x="3451" y="987"/>
                  </a:lnTo>
                  <a:lnTo>
                    <a:pt x="3462" y="984"/>
                  </a:lnTo>
                  <a:lnTo>
                    <a:pt x="3471" y="980"/>
                  </a:lnTo>
                  <a:lnTo>
                    <a:pt x="3481" y="975"/>
                  </a:lnTo>
                  <a:lnTo>
                    <a:pt x="3488" y="971"/>
                  </a:lnTo>
                  <a:lnTo>
                    <a:pt x="3496" y="966"/>
                  </a:lnTo>
                  <a:lnTo>
                    <a:pt x="3501" y="960"/>
                  </a:lnTo>
                  <a:lnTo>
                    <a:pt x="3505" y="954"/>
                  </a:lnTo>
                  <a:lnTo>
                    <a:pt x="3508" y="950"/>
                  </a:lnTo>
                  <a:lnTo>
                    <a:pt x="3509" y="945"/>
                  </a:lnTo>
                  <a:lnTo>
                    <a:pt x="3510" y="940"/>
                  </a:lnTo>
                  <a:lnTo>
                    <a:pt x="3510" y="934"/>
                  </a:lnTo>
                  <a:lnTo>
                    <a:pt x="3509" y="928"/>
                  </a:lnTo>
                  <a:lnTo>
                    <a:pt x="3507" y="922"/>
                  </a:lnTo>
                  <a:lnTo>
                    <a:pt x="3504" y="916"/>
                  </a:lnTo>
                  <a:lnTo>
                    <a:pt x="3500" y="911"/>
                  </a:lnTo>
                  <a:lnTo>
                    <a:pt x="3496" y="907"/>
                  </a:lnTo>
                  <a:lnTo>
                    <a:pt x="3489" y="903"/>
                  </a:lnTo>
                  <a:lnTo>
                    <a:pt x="3483" y="901"/>
                  </a:lnTo>
                  <a:lnTo>
                    <a:pt x="3475" y="898"/>
                  </a:lnTo>
                  <a:lnTo>
                    <a:pt x="3466" y="897"/>
                  </a:lnTo>
                  <a:lnTo>
                    <a:pt x="3457" y="895"/>
                  </a:lnTo>
                  <a:lnTo>
                    <a:pt x="3446" y="894"/>
                  </a:lnTo>
                  <a:lnTo>
                    <a:pt x="3412" y="895"/>
                  </a:lnTo>
                  <a:lnTo>
                    <a:pt x="3380" y="895"/>
                  </a:lnTo>
                  <a:lnTo>
                    <a:pt x="3352" y="897"/>
                  </a:lnTo>
                  <a:lnTo>
                    <a:pt x="3326" y="899"/>
                  </a:lnTo>
                  <a:lnTo>
                    <a:pt x="3302" y="902"/>
                  </a:lnTo>
                  <a:lnTo>
                    <a:pt x="3282" y="905"/>
                  </a:lnTo>
                  <a:lnTo>
                    <a:pt x="3263" y="910"/>
                  </a:lnTo>
                  <a:lnTo>
                    <a:pt x="3249" y="914"/>
                  </a:lnTo>
                  <a:lnTo>
                    <a:pt x="3249" y="906"/>
                  </a:lnTo>
                  <a:lnTo>
                    <a:pt x="3250" y="899"/>
                  </a:lnTo>
                  <a:lnTo>
                    <a:pt x="3250" y="891"/>
                  </a:lnTo>
                  <a:lnTo>
                    <a:pt x="3250" y="882"/>
                  </a:lnTo>
                  <a:lnTo>
                    <a:pt x="3253" y="835"/>
                  </a:lnTo>
                  <a:lnTo>
                    <a:pt x="3256" y="799"/>
                  </a:lnTo>
                  <a:lnTo>
                    <a:pt x="3259" y="772"/>
                  </a:lnTo>
                  <a:lnTo>
                    <a:pt x="3263" y="754"/>
                  </a:lnTo>
                  <a:lnTo>
                    <a:pt x="3265" y="738"/>
                  </a:lnTo>
                  <a:lnTo>
                    <a:pt x="3267" y="723"/>
                  </a:lnTo>
                  <a:lnTo>
                    <a:pt x="3266" y="708"/>
                  </a:lnTo>
                  <a:lnTo>
                    <a:pt x="3265" y="694"/>
                  </a:lnTo>
                  <a:lnTo>
                    <a:pt x="3262" y="679"/>
                  </a:lnTo>
                  <a:lnTo>
                    <a:pt x="3258" y="667"/>
                  </a:lnTo>
                  <a:lnTo>
                    <a:pt x="3253" y="653"/>
                  </a:lnTo>
                  <a:lnTo>
                    <a:pt x="3245" y="641"/>
                  </a:lnTo>
                  <a:lnTo>
                    <a:pt x="3239" y="632"/>
                  </a:lnTo>
                  <a:lnTo>
                    <a:pt x="3232" y="624"/>
                  </a:lnTo>
                  <a:lnTo>
                    <a:pt x="3223" y="619"/>
                  </a:lnTo>
                  <a:lnTo>
                    <a:pt x="3215" y="615"/>
                  </a:lnTo>
                  <a:lnTo>
                    <a:pt x="3206" y="612"/>
                  </a:lnTo>
                  <a:lnTo>
                    <a:pt x="3196" y="610"/>
                  </a:lnTo>
                  <a:lnTo>
                    <a:pt x="3186" y="612"/>
                  </a:lnTo>
                  <a:lnTo>
                    <a:pt x="3174" y="614"/>
                  </a:lnTo>
                  <a:lnTo>
                    <a:pt x="3169" y="616"/>
                  </a:lnTo>
                  <a:lnTo>
                    <a:pt x="3164" y="619"/>
                  </a:lnTo>
                  <a:lnTo>
                    <a:pt x="3160" y="621"/>
                  </a:lnTo>
                  <a:lnTo>
                    <a:pt x="3155" y="624"/>
                  </a:lnTo>
                  <a:lnTo>
                    <a:pt x="3151" y="628"/>
                  </a:lnTo>
                  <a:lnTo>
                    <a:pt x="3148" y="631"/>
                  </a:lnTo>
                  <a:lnTo>
                    <a:pt x="3145" y="637"/>
                  </a:lnTo>
                  <a:lnTo>
                    <a:pt x="3143" y="641"/>
                  </a:lnTo>
                  <a:lnTo>
                    <a:pt x="3139" y="651"/>
                  </a:lnTo>
                  <a:lnTo>
                    <a:pt x="3136" y="664"/>
                  </a:lnTo>
                  <a:lnTo>
                    <a:pt x="3136" y="677"/>
                  </a:lnTo>
                  <a:lnTo>
                    <a:pt x="3137" y="693"/>
                  </a:lnTo>
                  <a:lnTo>
                    <a:pt x="3142" y="739"/>
                  </a:lnTo>
                  <a:lnTo>
                    <a:pt x="3146" y="780"/>
                  </a:lnTo>
                  <a:lnTo>
                    <a:pt x="3148" y="813"/>
                  </a:lnTo>
                  <a:lnTo>
                    <a:pt x="3149" y="839"/>
                  </a:lnTo>
                  <a:lnTo>
                    <a:pt x="3148" y="864"/>
                  </a:lnTo>
                  <a:lnTo>
                    <a:pt x="3147" y="884"/>
                  </a:lnTo>
                  <a:lnTo>
                    <a:pt x="3148" y="904"/>
                  </a:lnTo>
                  <a:lnTo>
                    <a:pt x="3149" y="923"/>
                  </a:lnTo>
                  <a:close/>
                  <a:moveTo>
                    <a:pt x="3486" y="769"/>
                  </a:moveTo>
                  <a:lnTo>
                    <a:pt x="3487" y="773"/>
                  </a:lnTo>
                  <a:lnTo>
                    <a:pt x="3491" y="777"/>
                  </a:lnTo>
                  <a:lnTo>
                    <a:pt x="3497" y="783"/>
                  </a:lnTo>
                  <a:lnTo>
                    <a:pt x="3505" y="790"/>
                  </a:lnTo>
                  <a:lnTo>
                    <a:pt x="3528" y="811"/>
                  </a:lnTo>
                  <a:lnTo>
                    <a:pt x="3560" y="839"/>
                  </a:lnTo>
                  <a:lnTo>
                    <a:pt x="3602" y="875"/>
                  </a:lnTo>
                  <a:lnTo>
                    <a:pt x="3654" y="918"/>
                  </a:lnTo>
                  <a:lnTo>
                    <a:pt x="3713" y="967"/>
                  </a:lnTo>
                  <a:lnTo>
                    <a:pt x="3783" y="1025"/>
                  </a:lnTo>
                  <a:lnTo>
                    <a:pt x="3801" y="1038"/>
                  </a:lnTo>
                  <a:lnTo>
                    <a:pt x="3817" y="1052"/>
                  </a:lnTo>
                  <a:lnTo>
                    <a:pt x="3833" y="1063"/>
                  </a:lnTo>
                  <a:lnTo>
                    <a:pt x="3847" y="1074"/>
                  </a:lnTo>
                  <a:lnTo>
                    <a:pt x="3860" y="1082"/>
                  </a:lnTo>
                  <a:lnTo>
                    <a:pt x="3872" y="1088"/>
                  </a:lnTo>
                  <a:lnTo>
                    <a:pt x="3885" y="1093"/>
                  </a:lnTo>
                  <a:lnTo>
                    <a:pt x="3898" y="1095"/>
                  </a:lnTo>
                  <a:lnTo>
                    <a:pt x="3911" y="1096"/>
                  </a:lnTo>
                  <a:lnTo>
                    <a:pt x="3925" y="1094"/>
                  </a:lnTo>
                  <a:lnTo>
                    <a:pt x="3938" y="1090"/>
                  </a:lnTo>
                  <a:lnTo>
                    <a:pt x="3952" y="1085"/>
                  </a:lnTo>
                  <a:lnTo>
                    <a:pt x="3990" y="1066"/>
                  </a:lnTo>
                  <a:lnTo>
                    <a:pt x="4023" y="1050"/>
                  </a:lnTo>
                  <a:lnTo>
                    <a:pt x="4051" y="1033"/>
                  </a:lnTo>
                  <a:lnTo>
                    <a:pt x="4074" y="1019"/>
                  </a:lnTo>
                  <a:lnTo>
                    <a:pt x="4092" y="1006"/>
                  </a:lnTo>
                  <a:lnTo>
                    <a:pt x="4106" y="995"/>
                  </a:lnTo>
                  <a:lnTo>
                    <a:pt x="4111" y="990"/>
                  </a:lnTo>
                  <a:lnTo>
                    <a:pt x="4115" y="985"/>
                  </a:lnTo>
                  <a:lnTo>
                    <a:pt x="4117" y="981"/>
                  </a:lnTo>
                  <a:lnTo>
                    <a:pt x="4118" y="976"/>
                  </a:lnTo>
                  <a:lnTo>
                    <a:pt x="4119" y="971"/>
                  </a:lnTo>
                  <a:lnTo>
                    <a:pt x="4119" y="965"/>
                  </a:lnTo>
                  <a:lnTo>
                    <a:pt x="4118" y="961"/>
                  </a:lnTo>
                  <a:lnTo>
                    <a:pt x="4116" y="957"/>
                  </a:lnTo>
                  <a:lnTo>
                    <a:pt x="4113" y="953"/>
                  </a:lnTo>
                  <a:lnTo>
                    <a:pt x="4109" y="951"/>
                  </a:lnTo>
                  <a:lnTo>
                    <a:pt x="4104" y="949"/>
                  </a:lnTo>
                  <a:lnTo>
                    <a:pt x="4097" y="948"/>
                  </a:lnTo>
                  <a:lnTo>
                    <a:pt x="4056" y="943"/>
                  </a:lnTo>
                  <a:lnTo>
                    <a:pt x="4016" y="938"/>
                  </a:lnTo>
                  <a:lnTo>
                    <a:pt x="3977" y="930"/>
                  </a:lnTo>
                  <a:lnTo>
                    <a:pt x="3940" y="922"/>
                  </a:lnTo>
                  <a:lnTo>
                    <a:pt x="3904" y="913"/>
                  </a:lnTo>
                  <a:lnTo>
                    <a:pt x="3868" y="903"/>
                  </a:lnTo>
                  <a:lnTo>
                    <a:pt x="3834" y="892"/>
                  </a:lnTo>
                  <a:lnTo>
                    <a:pt x="3801" y="879"/>
                  </a:lnTo>
                  <a:lnTo>
                    <a:pt x="3769" y="866"/>
                  </a:lnTo>
                  <a:lnTo>
                    <a:pt x="3738" y="852"/>
                  </a:lnTo>
                  <a:lnTo>
                    <a:pt x="3708" y="836"/>
                  </a:lnTo>
                  <a:lnTo>
                    <a:pt x="3680" y="820"/>
                  </a:lnTo>
                  <a:lnTo>
                    <a:pt x="3653" y="803"/>
                  </a:lnTo>
                  <a:lnTo>
                    <a:pt x="3626" y="784"/>
                  </a:lnTo>
                  <a:lnTo>
                    <a:pt x="3601" y="764"/>
                  </a:lnTo>
                  <a:lnTo>
                    <a:pt x="3577" y="744"/>
                  </a:lnTo>
                  <a:lnTo>
                    <a:pt x="3583" y="741"/>
                  </a:lnTo>
                  <a:lnTo>
                    <a:pt x="3589" y="738"/>
                  </a:lnTo>
                  <a:lnTo>
                    <a:pt x="3594" y="735"/>
                  </a:lnTo>
                  <a:lnTo>
                    <a:pt x="3599" y="731"/>
                  </a:lnTo>
                  <a:lnTo>
                    <a:pt x="3603" y="725"/>
                  </a:lnTo>
                  <a:lnTo>
                    <a:pt x="3606" y="721"/>
                  </a:lnTo>
                  <a:lnTo>
                    <a:pt x="3611" y="716"/>
                  </a:lnTo>
                  <a:lnTo>
                    <a:pt x="3613" y="710"/>
                  </a:lnTo>
                  <a:lnTo>
                    <a:pt x="3615" y="701"/>
                  </a:lnTo>
                  <a:lnTo>
                    <a:pt x="3616" y="692"/>
                  </a:lnTo>
                  <a:lnTo>
                    <a:pt x="3615" y="684"/>
                  </a:lnTo>
                  <a:lnTo>
                    <a:pt x="3614" y="674"/>
                  </a:lnTo>
                  <a:lnTo>
                    <a:pt x="3611" y="665"/>
                  </a:lnTo>
                  <a:lnTo>
                    <a:pt x="3606" y="655"/>
                  </a:lnTo>
                  <a:lnTo>
                    <a:pt x="3602" y="645"/>
                  </a:lnTo>
                  <a:lnTo>
                    <a:pt x="3596" y="636"/>
                  </a:lnTo>
                  <a:lnTo>
                    <a:pt x="3589" y="626"/>
                  </a:lnTo>
                  <a:lnTo>
                    <a:pt x="3581" y="619"/>
                  </a:lnTo>
                  <a:lnTo>
                    <a:pt x="3574" y="614"/>
                  </a:lnTo>
                  <a:lnTo>
                    <a:pt x="3566" y="610"/>
                  </a:lnTo>
                  <a:lnTo>
                    <a:pt x="3563" y="609"/>
                  </a:lnTo>
                  <a:lnTo>
                    <a:pt x="3558" y="609"/>
                  </a:lnTo>
                  <a:lnTo>
                    <a:pt x="3555" y="610"/>
                  </a:lnTo>
                  <a:lnTo>
                    <a:pt x="3551" y="612"/>
                  </a:lnTo>
                  <a:lnTo>
                    <a:pt x="3544" y="615"/>
                  </a:lnTo>
                  <a:lnTo>
                    <a:pt x="3535" y="621"/>
                  </a:lnTo>
                  <a:lnTo>
                    <a:pt x="3520" y="635"/>
                  </a:lnTo>
                  <a:lnTo>
                    <a:pt x="3493" y="655"/>
                  </a:lnTo>
                  <a:lnTo>
                    <a:pt x="3458" y="684"/>
                  </a:lnTo>
                  <a:lnTo>
                    <a:pt x="3412" y="720"/>
                  </a:lnTo>
                  <a:lnTo>
                    <a:pt x="3382" y="743"/>
                  </a:lnTo>
                  <a:lnTo>
                    <a:pt x="3361" y="762"/>
                  </a:lnTo>
                  <a:lnTo>
                    <a:pt x="3346" y="777"/>
                  </a:lnTo>
                  <a:lnTo>
                    <a:pt x="3337" y="785"/>
                  </a:lnTo>
                  <a:lnTo>
                    <a:pt x="3336" y="790"/>
                  </a:lnTo>
                  <a:lnTo>
                    <a:pt x="3335" y="793"/>
                  </a:lnTo>
                  <a:lnTo>
                    <a:pt x="3336" y="798"/>
                  </a:lnTo>
                  <a:lnTo>
                    <a:pt x="3339" y="801"/>
                  </a:lnTo>
                  <a:lnTo>
                    <a:pt x="3341" y="804"/>
                  </a:lnTo>
                  <a:lnTo>
                    <a:pt x="3345" y="806"/>
                  </a:lnTo>
                  <a:lnTo>
                    <a:pt x="3349" y="808"/>
                  </a:lnTo>
                  <a:lnTo>
                    <a:pt x="3355" y="810"/>
                  </a:lnTo>
                  <a:lnTo>
                    <a:pt x="3362" y="810"/>
                  </a:lnTo>
                  <a:lnTo>
                    <a:pt x="3371" y="809"/>
                  </a:lnTo>
                  <a:lnTo>
                    <a:pt x="3382" y="807"/>
                  </a:lnTo>
                  <a:lnTo>
                    <a:pt x="3397" y="803"/>
                  </a:lnTo>
                  <a:lnTo>
                    <a:pt x="3433" y="790"/>
                  </a:lnTo>
                  <a:lnTo>
                    <a:pt x="3479" y="773"/>
                  </a:lnTo>
                  <a:lnTo>
                    <a:pt x="3481" y="772"/>
                  </a:lnTo>
                  <a:lnTo>
                    <a:pt x="3486" y="769"/>
                  </a:lnTo>
                  <a:close/>
                  <a:moveTo>
                    <a:pt x="5015" y="127"/>
                  </a:moveTo>
                  <a:lnTo>
                    <a:pt x="5017" y="117"/>
                  </a:lnTo>
                  <a:lnTo>
                    <a:pt x="5024" y="100"/>
                  </a:lnTo>
                  <a:lnTo>
                    <a:pt x="5028" y="95"/>
                  </a:lnTo>
                  <a:lnTo>
                    <a:pt x="5031" y="89"/>
                  </a:lnTo>
                  <a:lnTo>
                    <a:pt x="5033" y="83"/>
                  </a:lnTo>
                  <a:lnTo>
                    <a:pt x="5034" y="77"/>
                  </a:lnTo>
                  <a:lnTo>
                    <a:pt x="5034" y="71"/>
                  </a:lnTo>
                  <a:lnTo>
                    <a:pt x="5033" y="65"/>
                  </a:lnTo>
                  <a:lnTo>
                    <a:pt x="5032" y="58"/>
                  </a:lnTo>
                  <a:lnTo>
                    <a:pt x="5029" y="51"/>
                  </a:lnTo>
                  <a:lnTo>
                    <a:pt x="5025" y="44"/>
                  </a:lnTo>
                  <a:lnTo>
                    <a:pt x="5019" y="37"/>
                  </a:lnTo>
                  <a:lnTo>
                    <a:pt x="5013" y="31"/>
                  </a:lnTo>
                  <a:lnTo>
                    <a:pt x="5006" y="26"/>
                  </a:lnTo>
                  <a:lnTo>
                    <a:pt x="4998" y="22"/>
                  </a:lnTo>
                  <a:lnTo>
                    <a:pt x="4989" y="18"/>
                  </a:lnTo>
                  <a:lnTo>
                    <a:pt x="4980" y="14"/>
                  </a:lnTo>
                  <a:lnTo>
                    <a:pt x="4969" y="11"/>
                  </a:lnTo>
                  <a:lnTo>
                    <a:pt x="4959" y="10"/>
                  </a:lnTo>
                  <a:lnTo>
                    <a:pt x="4949" y="10"/>
                  </a:lnTo>
                  <a:lnTo>
                    <a:pt x="4941" y="11"/>
                  </a:lnTo>
                  <a:lnTo>
                    <a:pt x="4932" y="12"/>
                  </a:lnTo>
                  <a:lnTo>
                    <a:pt x="4924" y="14"/>
                  </a:lnTo>
                  <a:lnTo>
                    <a:pt x="4917" y="19"/>
                  </a:lnTo>
                  <a:lnTo>
                    <a:pt x="4909" y="22"/>
                  </a:lnTo>
                  <a:lnTo>
                    <a:pt x="4903" y="27"/>
                  </a:lnTo>
                  <a:lnTo>
                    <a:pt x="4899" y="32"/>
                  </a:lnTo>
                  <a:lnTo>
                    <a:pt x="4895" y="39"/>
                  </a:lnTo>
                  <a:lnTo>
                    <a:pt x="4892" y="46"/>
                  </a:lnTo>
                  <a:lnTo>
                    <a:pt x="4891" y="53"/>
                  </a:lnTo>
                  <a:lnTo>
                    <a:pt x="4890" y="63"/>
                  </a:lnTo>
                  <a:lnTo>
                    <a:pt x="4890" y="72"/>
                  </a:lnTo>
                  <a:lnTo>
                    <a:pt x="4892" y="82"/>
                  </a:lnTo>
                  <a:lnTo>
                    <a:pt x="4894" y="94"/>
                  </a:lnTo>
                  <a:lnTo>
                    <a:pt x="4896" y="103"/>
                  </a:lnTo>
                  <a:lnTo>
                    <a:pt x="4898" y="112"/>
                  </a:lnTo>
                  <a:lnTo>
                    <a:pt x="4899" y="120"/>
                  </a:lnTo>
                  <a:lnTo>
                    <a:pt x="4901" y="127"/>
                  </a:lnTo>
                  <a:lnTo>
                    <a:pt x="4867" y="126"/>
                  </a:lnTo>
                  <a:lnTo>
                    <a:pt x="4834" y="124"/>
                  </a:lnTo>
                  <a:lnTo>
                    <a:pt x="4803" y="123"/>
                  </a:lnTo>
                  <a:lnTo>
                    <a:pt x="4774" y="122"/>
                  </a:lnTo>
                  <a:lnTo>
                    <a:pt x="4747" y="120"/>
                  </a:lnTo>
                  <a:lnTo>
                    <a:pt x="4723" y="118"/>
                  </a:lnTo>
                  <a:lnTo>
                    <a:pt x="4700" y="116"/>
                  </a:lnTo>
                  <a:lnTo>
                    <a:pt x="4679" y="114"/>
                  </a:lnTo>
                  <a:lnTo>
                    <a:pt x="4667" y="114"/>
                  </a:lnTo>
                  <a:lnTo>
                    <a:pt x="4654" y="115"/>
                  </a:lnTo>
                  <a:lnTo>
                    <a:pt x="4642" y="116"/>
                  </a:lnTo>
                  <a:lnTo>
                    <a:pt x="4630" y="117"/>
                  </a:lnTo>
                  <a:lnTo>
                    <a:pt x="4617" y="119"/>
                  </a:lnTo>
                  <a:lnTo>
                    <a:pt x="4606" y="122"/>
                  </a:lnTo>
                  <a:lnTo>
                    <a:pt x="4594" y="125"/>
                  </a:lnTo>
                  <a:lnTo>
                    <a:pt x="4583" y="128"/>
                  </a:lnTo>
                  <a:lnTo>
                    <a:pt x="4575" y="133"/>
                  </a:lnTo>
                  <a:lnTo>
                    <a:pt x="4567" y="137"/>
                  </a:lnTo>
                  <a:lnTo>
                    <a:pt x="4560" y="141"/>
                  </a:lnTo>
                  <a:lnTo>
                    <a:pt x="4554" y="147"/>
                  </a:lnTo>
                  <a:lnTo>
                    <a:pt x="4547" y="152"/>
                  </a:lnTo>
                  <a:lnTo>
                    <a:pt x="4541" y="159"/>
                  </a:lnTo>
                  <a:lnTo>
                    <a:pt x="4536" y="166"/>
                  </a:lnTo>
                  <a:lnTo>
                    <a:pt x="4532" y="173"/>
                  </a:lnTo>
                  <a:lnTo>
                    <a:pt x="4530" y="181"/>
                  </a:lnTo>
                  <a:lnTo>
                    <a:pt x="4527" y="193"/>
                  </a:lnTo>
                  <a:lnTo>
                    <a:pt x="4526" y="211"/>
                  </a:lnTo>
                  <a:lnTo>
                    <a:pt x="4526" y="233"/>
                  </a:lnTo>
                  <a:lnTo>
                    <a:pt x="4526" y="259"/>
                  </a:lnTo>
                  <a:lnTo>
                    <a:pt x="4527" y="289"/>
                  </a:lnTo>
                  <a:lnTo>
                    <a:pt x="4531" y="325"/>
                  </a:lnTo>
                  <a:lnTo>
                    <a:pt x="4533" y="366"/>
                  </a:lnTo>
                  <a:lnTo>
                    <a:pt x="4533" y="420"/>
                  </a:lnTo>
                  <a:lnTo>
                    <a:pt x="4532" y="470"/>
                  </a:lnTo>
                  <a:lnTo>
                    <a:pt x="4530" y="515"/>
                  </a:lnTo>
                  <a:lnTo>
                    <a:pt x="4526" y="556"/>
                  </a:lnTo>
                  <a:lnTo>
                    <a:pt x="4522" y="593"/>
                  </a:lnTo>
                  <a:lnTo>
                    <a:pt x="4517" y="623"/>
                  </a:lnTo>
                  <a:lnTo>
                    <a:pt x="4512" y="649"/>
                  </a:lnTo>
                  <a:lnTo>
                    <a:pt x="4505" y="671"/>
                  </a:lnTo>
                  <a:lnTo>
                    <a:pt x="4500" y="681"/>
                  </a:lnTo>
                  <a:lnTo>
                    <a:pt x="4495" y="691"/>
                  </a:lnTo>
                  <a:lnTo>
                    <a:pt x="4489" y="701"/>
                  </a:lnTo>
                  <a:lnTo>
                    <a:pt x="4481" y="712"/>
                  </a:lnTo>
                  <a:lnTo>
                    <a:pt x="4465" y="734"/>
                  </a:lnTo>
                  <a:lnTo>
                    <a:pt x="4444" y="757"/>
                  </a:lnTo>
                  <a:lnTo>
                    <a:pt x="4419" y="782"/>
                  </a:lnTo>
                  <a:lnTo>
                    <a:pt x="4390" y="807"/>
                  </a:lnTo>
                  <a:lnTo>
                    <a:pt x="4359" y="833"/>
                  </a:lnTo>
                  <a:lnTo>
                    <a:pt x="4323" y="861"/>
                  </a:lnTo>
                  <a:lnTo>
                    <a:pt x="4311" y="872"/>
                  </a:lnTo>
                  <a:lnTo>
                    <a:pt x="4301" y="883"/>
                  </a:lnTo>
                  <a:lnTo>
                    <a:pt x="4297" y="890"/>
                  </a:lnTo>
                  <a:lnTo>
                    <a:pt x="4294" y="895"/>
                  </a:lnTo>
                  <a:lnTo>
                    <a:pt x="4291" y="900"/>
                  </a:lnTo>
                  <a:lnTo>
                    <a:pt x="4289" y="906"/>
                  </a:lnTo>
                  <a:lnTo>
                    <a:pt x="4287" y="912"/>
                  </a:lnTo>
                  <a:lnTo>
                    <a:pt x="4286" y="918"/>
                  </a:lnTo>
                  <a:lnTo>
                    <a:pt x="4286" y="923"/>
                  </a:lnTo>
                  <a:lnTo>
                    <a:pt x="4286" y="929"/>
                  </a:lnTo>
                  <a:lnTo>
                    <a:pt x="4287" y="935"/>
                  </a:lnTo>
                  <a:lnTo>
                    <a:pt x="4288" y="941"/>
                  </a:lnTo>
                  <a:lnTo>
                    <a:pt x="4290" y="947"/>
                  </a:lnTo>
                  <a:lnTo>
                    <a:pt x="4292" y="952"/>
                  </a:lnTo>
                  <a:lnTo>
                    <a:pt x="4296" y="960"/>
                  </a:lnTo>
                  <a:lnTo>
                    <a:pt x="4300" y="966"/>
                  </a:lnTo>
                  <a:lnTo>
                    <a:pt x="4305" y="971"/>
                  </a:lnTo>
                  <a:lnTo>
                    <a:pt x="4310" y="976"/>
                  </a:lnTo>
                  <a:lnTo>
                    <a:pt x="4315" y="980"/>
                  </a:lnTo>
                  <a:lnTo>
                    <a:pt x="4320" y="983"/>
                  </a:lnTo>
                  <a:lnTo>
                    <a:pt x="4328" y="986"/>
                  </a:lnTo>
                  <a:lnTo>
                    <a:pt x="4334" y="987"/>
                  </a:lnTo>
                  <a:lnTo>
                    <a:pt x="4341" y="987"/>
                  </a:lnTo>
                  <a:lnTo>
                    <a:pt x="4348" y="987"/>
                  </a:lnTo>
                  <a:lnTo>
                    <a:pt x="4356" y="986"/>
                  </a:lnTo>
                  <a:lnTo>
                    <a:pt x="4364" y="984"/>
                  </a:lnTo>
                  <a:lnTo>
                    <a:pt x="4371" y="982"/>
                  </a:lnTo>
                  <a:lnTo>
                    <a:pt x="4380" y="979"/>
                  </a:lnTo>
                  <a:lnTo>
                    <a:pt x="4389" y="975"/>
                  </a:lnTo>
                  <a:lnTo>
                    <a:pt x="4398" y="970"/>
                  </a:lnTo>
                  <a:lnTo>
                    <a:pt x="4416" y="960"/>
                  </a:lnTo>
                  <a:lnTo>
                    <a:pt x="4435" y="946"/>
                  </a:lnTo>
                  <a:lnTo>
                    <a:pt x="4455" y="929"/>
                  </a:lnTo>
                  <a:lnTo>
                    <a:pt x="4477" y="910"/>
                  </a:lnTo>
                  <a:lnTo>
                    <a:pt x="4492" y="894"/>
                  </a:lnTo>
                  <a:lnTo>
                    <a:pt x="4507" y="878"/>
                  </a:lnTo>
                  <a:lnTo>
                    <a:pt x="4520" y="861"/>
                  </a:lnTo>
                  <a:lnTo>
                    <a:pt x="4533" y="844"/>
                  </a:lnTo>
                  <a:lnTo>
                    <a:pt x="4545" y="826"/>
                  </a:lnTo>
                  <a:lnTo>
                    <a:pt x="4556" y="808"/>
                  </a:lnTo>
                  <a:lnTo>
                    <a:pt x="4566" y="789"/>
                  </a:lnTo>
                  <a:lnTo>
                    <a:pt x="4577" y="770"/>
                  </a:lnTo>
                  <a:lnTo>
                    <a:pt x="4585" y="752"/>
                  </a:lnTo>
                  <a:lnTo>
                    <a:pt x="4593" y="732"/>
                  </a:lnTo>
                  <a:lnTo>
                    <a:pt x="4601" y="711"/>
                  </a:lnTo>
                  <a:lnTo>
                    <a:pt x="4607" y="690"/>
                  </a:lnTo>
                  <a:lnTo>
                    <a:pt x="4612" y="669"/>
                  </a:lnTo>
                  <a:lnTo>
                    <a:pt x="4617" y="647"/>
                  </a:lnTo>
                  <a:lnTo>
                    <a:pt x="4622" y="625"/>
                  </a:lnTo>
                  <a:lnTo>
                    <a:pt x="4625" y="603"/>
                  </a:lnTo>
                  <a:lnTo>
                    <a:pt x="4628" y="573"/>
                  </a:lnTo>
                  <a:lnTo>
                    <a:pt x="4631" y="540"/>
                  </a:lnTo>
                  <a:lnTo>
                    <a:pt x="4633" y="507"/>
                  </a:lnTo>
                  <a:lnTo>
                    <a:pt x="4635" y="471"/>
                  </a:lnTo>
                  <a:lnTo>
                    <a:pt x="4637" y="434"/>
                  </a:lnTo>
                  <a:lnTo>
                    <a:pt x="4638" y="395"/>
                  </a:lnTo>
                  <a:lnTo>
                    <a:pt x="4639" y="354"/>
                  </a:lnTo>
                  <a:lnTo>
                    <a:pt x="4640" y="311"/>
                  </a:lnTo>
                  <a:lnTo>
                    <a:pt x="4639" y="296"/>
                  </a:lnTo>
                  <a:lnTo>
                    <a:pt x="4642" y="282"/>
                  </a:lnTo>
                  <a:lnTo>
                    <a:pt x="4644" y="271"/>
                  </a:lnTo>
                  <a:lnTo>
                    <a:pt x="4648" y="260"/>
                  </a:lnTo>
                  <a:lnTo>
                    <a:pt x="4651" y="256"/>
                  </a:lnTo>
                  <a:lnTo>
                    <a:pt x="4654" y="252"/>
                  </a:lnTo>
                  <a:lnTo>
                    <a:pt x="4657" y="249"/>
                  </a:lnTo>
                  <a:lnTo>
                    <a:pt x="4661" y="246"/>
                  </a:lnTo>
                  <a:lnTo>
                    <a:pt x="4666" y="243"/>
                  </a:lnTo>
                  <a:lnTo>
                    <a:pt x="4670" y="241"/>
                  </a:lnTo>
                  <a:lnTo>
                    <a:pt x="4675" y="239"/>
                  </a:lnTo>
                  <a:lnTo>
                    <a:pt x="4680" y="238"/>
                  </a:lnTo>
                  <a:lnTo>
                    <a:pt x="4684" y="237"/>
                  </a:lnTo>
                  <a:lnTo>
                    <a:pt x="4698" y="236"/>
                  </a:lnTo>
                  <a:lnTo>
                    <a:pt x="4719" y="235"/>
                  </a:lnTo>
                  <a:lnTo>
                    <a:pt x="4749" y="234"/>
                  </a:lnTo>
                  <a:lnTo>
                    <a:pt x="4787" y="233"/>
                  </a:lnTo>
                  <a:lnTo>
                    <a:pt x="4834" y="232"/>
                  </a:lnTo>
                  <a:lnTo>
                    <a:pt x="4890" y="231"/>
                  </a:lnTo>
                  <a:lnTo>
                    <a:pt x="4952" y="230"/>
                  </a:lnTo>
                  <a:lnTo>
                    <a:pt x="5010" y="229"/>
                  </a:lnTo>
                  <a:lnTo>
                    <a:pt x="5062" y="229"/>
                  </a:lnTo>
                  <a:lnTo>
                    <a:pt x="5109" y="229"/>
                  </a:lnTo>
                  <a:lnTo>
                    <a:pt x="5152" y="229"/>
                  </a:lnTo>
                  <a:lnTo>
                    <a:pt x="5191" y="230"/>
                  </a:lnTo>
                  <a:lnTo>
                    <a:pt x="5225" y="231"/>
                  </a:lnTo>
                  <a:lnTo>
                    <a:pt x="5254" y="232"/>
                  </a:lnTo>
                  <a:lnTo>
                    <a:pt x="5279" y="234"/>
                  </a:lnTo>
                  <a:lnTo>
                    <a:pt x="5294" y="236"/>
                  </a:lnTo>
                  <a:lnTo>
                    <a:pt x="5307" y="236"/>
                  </a:lnTo>
                  <a:lnTo>
                    <a:pt x="5319" y="236"/>
                  </a:lnTo>
                  <a:lnTo>
                    <a:pt x="5329" y="234"/>
                  </a:lnTo>
                  <a:lnTo>
                    <a:pt x="5339" y="232"/>
                  </a:lnTo>
                  <a:lnTo>
                    <a:pt x="5346" y="228"/>
                  </a:lnTo>
                  <a:lnTo>
                    <a:pt x="5353" y="223"/>
                  </a:lnTo>
                  <a:lnTo>
                    <a:pt x="5357" y="217"/>
                  </a:lnTo>
                  <a:lnTo>
                    <a:pt x="5364" y="207"/>
                  </a:lnTo>
                  <a:lnTo>
                    <a:pt x="5368" y="197"/>
                  </a:lnTo>
                  <a:lnTo>
                    <a:pt x="5370" y="188"/>
                  </a:lnTo>
                  <a:lnTo>
                    <a:pt x="5371" y="180"/>
                  </a:lnTo>
                  <a:lnTo>
                    <a:pt x="5369" y="170"/>
                  </a:lnTo>
                  <a:lnTo>
                    <a:pt x="5366" y="162"/>
                  </a:lnTo>
                  <a:lnTo>
                    <a:pt x="5359" y="154"/>
                  </a:lnTo>
                  <a:lnTo>
                    <a:pt x="5352" y="145"/>
                  </a:lnTo>
                  <a:lnTo>
                    <a:pt x="5349" y="143"/>
                  </a:lnTo>
                  <a:lnTo>
                    <a:pt x="5344" y="141"/>
                  </a:lnTo>
                  <a:lnTo>
                    <a:pt x="5335" y="139"/>
                  </a:lnTo>
                  <a:lnTo>
                    <a:pt x="5325" y="138"/>
                  </a:lnTo>
                  <a:lnTo>
                    <a:pt x="5297" y="135"/>
                  </a:lnTo>
                  <a:lnTo>
                    <a:pt x="5260" y="132"/>
                  </a:lnTo>
                  <a:lnTo>
                    <a:pt x="5213" y="129"/>
                  </a:lnTo>
                  <a:lnTo>
                    <a:pt x="5156" y="128"/>
                  </a:lnTo>
                  <a:lnTo>
                    <a:pt x="5090" y="127"/>
                  </a:lnTo>
                  <a:lnTo>
                    <a:pt x="5015" y="127"/>
                  </a:lnTo>
                  <a:close/>
                  <a:moveTo>
                    <a:pt x="4941" y="430"/>
                  </a:moveTo>
                  <a:lnTo>
                    <a:pt x="4941" y="443"/>
                  </a:lnTo>
                  <a:lnTo>
                    <a:pt x="4941" y="456"/>
                  </a:lnTo>
                  <a:lnTo>
                    <a:pt x="4941" y="467"/>
                  </a:lnTo>
                  <a:lnTo>
                    <a:pt x="4941" y="480"/>
                  </a:lnTo>
                  <a:lnTo>
                    <a:pt x="4916" y="480"/>
                  </a:lnTo>
                  <a:lnTo>
                    <a:pt x="4890" y="479"/>
                  </a:lnTo>
                  <a:lnTo>
                    <a:pt x="4863" y="480"/>
                  </a:lnTo>
                  <a:lnTo>
                    <a:pt x="4836" y="480"/>
                  </a:lnTo>
                  <a:lnTo>
                    <a:pt x="4808" y="482"/>
                  </a:lnTo>
                  <a:lnTo>
                    <a:pt x="4782" y="484"/>
                  </a:lnTo>
                  <a:lnTo>
                    <a:pt x="4758" y="488"/>
                  </a:lnTo>
                  <a:lnTo>
                    <a:pt x="4736" y="492"/>
                  </a:lnTo>
                  <a:lnTo>
                    <a:pt x="4716" y="499"/>
                  </a:lnTo>
                  <a:lnTo>
                    <a:pt x="4698" y="505"/>
                  </a:lnTo>
                  <a:lnTo>
                    <a:pt x="4683" y="512"/>
                  </a:lnTo>
                  <a:lnTo>
                    <a:pt x="4670" y="522"/>
                  </a:lnTo>
                  <a:lnTo>
                    <a:pt x="4660" y="531"/>
                  </a:lnTo>
                  <a:lnTo>
                    <a:pt x="4652" y="540"/>
                  </a:lnTo>
                  <a:lnTo>
                    <a:pt x="4647" y="550"/>
                  </a:lnTo>
                  <a:lnTo>
                    <a:pt x="4643" y="559"/>
                  </a:lnTo>
                  <a:lnTo>
                    <a:pt x="4642" y="569"/>
                  </a:lnTo>
                  <a:lnTo>
                    <a:pt x="4642" y="577"/>
                  </a:lnTo>
                  <a:lnTo>
                    <a:pt x="4643" y="586"/>
                  </a:lnTo>
                  <a:lnTo>
                    <a:pt x="4647" y="596"/>
                  </a:lnTo>
                  <a:lnTo>
                    <a:pt x="4650" y="600"/>
                  </a:lnTo>
                  <a:lnTo>
                    <a:pt x="4653" y="604"/>
                  </a:lnTo>
                  <a:lnTo>
                    <a:pt x="4657" y="607"/>
                  </a:lnTo>
                  <a:lnTo>
                    <a:pt x="4661" y="610"/>
                  </a:lnTo>
                  <a:lnTo>
                    <a:pt x="4671" y="615"/>
                  </a:lnTo>
                  <a:lnTo>
                    <a:pt x="4681" y="618"/>
                  </a:lnTo>
                  <a:lnTo>
                    <a:pt x="4693" y="620"/>
                  </a:lnTo>
                  <a:lnTo>
                    <a:pt x="4706" y="620"/>
                  </a:lnTo>
                  <a:lnTo>
                    <a:pt x="4721" y="618"/>
                  </a:lnTo>
                  <a:lnTo>
                    <a:pt x="4737" y="614"/>
                  </a:lnTo>
                  <a:lnTo>
                    <a:pt x="4764" y="606"/>
                  </a:lnTo>
                  <a:lnTo>
                    <a:pt x="4790" y="599"/>
                  </a:lnTo>
                  <a:lnTo>
                    <a:pt x="4816" y="593"/>
                  </a:lnTo>
                  <a:lnTo>
                    <a:pt x="4842" y="587"/>
                  </a:lnTo>
                  <a:lnTo>
                    <a:pt x="4868" y="582"/>
                  </a:lnTo>
                  <a:lnTo>
                    <a:pt x="4893" y="579"/>
                  </a:lnTo>
                  <a:lnTo>
                    <a:pt x="4917" y="576"/>
                  </a:lnTo>
                  <a:lnTo>
                    <a:pt x="4941" y="574"/>
                  </a:lnTo>
                  <a:lnTo>
                    <a:pt x="4940" y="596"/>
                  </a:lnTo>
                  <a:lnTo>
                    <a:pt x="4940" y="616"/>
                  </a:lnTo>
                  <a:lnTo>
                    <a:pt x="4939" y="635"/>
                  </a:lnTo>
                  <a:lnTo>
                    <a:pt x="4938" y="651"/>
                  </a:lnTo>
                  <a:lnTo>
                    <a:pt x="4907" y="650"/>
                  </a:lnTo>
                  <a:lnTo>
                    <a:pt x="4881" y="650"/>
                  </a:lnTo>
                  <a:lnTo>
                    <a:pt x="4857" y="649"/>
                  </a:lnTo>
                  <a:lnTo>
                    <a:pt x="4838" y="648"/>
                  </a:lnTo>
                  <a:lnTo>
                    <a:pt x="4817" y="648"/>
                  </a:lnTo>
                  <a:lnTo>
                    <a:pt x="4798" y="648"/>
                  </a:lnTo>
                  <a:lnTo>
                    <a:pt x="4781" y="650"/>
                  </a:lnTo>
                  <a:lnTo>
                    <a:pt x="4765" y="653"/>
                  </a:lnTo>
                  <a:lnTo>
                    <a:pt x="4751" y="658"/>
                  </a:lnTo>
                  <a:lnTo>
                    <a:pt x="4739" y="663"/>
                  </a:lnTo>
                  <a:lnTo>
                    <a:pt x="4728" y="670"/>
                  </a:lnTo>
                  <a:lnTo>
                    <a:pt x="4719" y="678"/>
                  </a:lnTo>
                  <a:lnTo>
                    <a:pt x="4713" y="686"/>
                  </a:lnTo>
                  <a:lnTo>
                    <a:pt x="4707" y="692"/>
                  </a:lnTo>
                  <a:lnTo>
                    <a:pt x="4704" y="699"/>
                  </a:lnTo>
                  <a:lnTo>
                    <a:pt x="4702" y="707"/>
                  </a:lnTo>
                  <a:lnTo>
                    <a:pt x="4701" y="715"/>
                  </a:lnTo>
                  <a:lnTo>
                    <a:pt x="4702" y="722"/>
                  </a:lnTo>
                  <a:lnTo>
                    <a:pt x="4704" y="731"/>
                  </a:lnTo>
                  <a:lnTo>
                    <a:pt x="4708" y="738"/>
                  </a:lnTo>
                  <a:lnTo>
                    <a:pt x="4712" y="743"/>
                  </a:lnTo>
                  <a:lnTo>
                    <a:pt x="4715" y="747"/>
                  </a:lnTo>
                  <a:lnTo>
                    <a:pt x="4719" y="751"/>
                  </a:lnTo>
                  <a:lnTo>
                    <a:pt x="4723" y="755"/>
                  </a:lnTo>
                  <a:lnTo>
                    <a:pt x="4727" y="757"/>
                  </a:lnTo>
                  <a:lnTo>
                    <a:pt x="4733" y="760"/>
                  </a:lnTo>
                  <a:lnTo>
                    <a:pt x="4738" y="762"/>
                  </a:lnTo>
                  <a:lnTo>
                    <a:pt x="4744" y="764"/>
                  </a:lnTo>
                  <a:lnTo>
                    <a:pt x="4756" y="766"/>
                  </a:lnTo>
                  <a:lnTo>
                    <a:pt x="4770" y="766"/>
                  </a:lnTo>
                  <a:lnTo>
                    <a:pt x="4785" y="765"/>
                  </a:lnTo>
                  <a:lnTo>
                    <a:pt x="4802" y="762"/>
                  </a:lnTo>
                  <a:lnTo>
                    <a:pt x="4826" y="758"/>
                  </a:lnTo>
                  <a:lnTo>
                    <a:pt x="4853" y="755"/>
                  </a:lnTo>
                  <a:lnTo>
                    <a:pt x="4883" y="752"/>
                  </a:lnTo>
                  <a:lnTo>
                    <a:pt x="4917" y="750"/>
                  </a:lnTo>
                  <a:lnTo>
                    <a:pt x="4912" y="765"/>
                  </a:lnTo>
                  <a:lnTo>
                    <a:pt x="4904" y="780"/>
                  </a:lnTo>
                  <a:lnTo>
                    <a:pt x="4898" y="793"/>
                  </a:lnTo>
                  <a:lnTo>
                    <a:pt x="4891" y="807"/>
                  </a:lnTo>
                  <a:lnTo>
                    <a:pt x="4883" y="821"/>
                  </a:lnTo>
                  <a:lnTo>
                    <a:pt x="4875" y="832"/>
                  </a:lnTo>
                  <a:lnTo>
                    <a:pt x="4865" y="845"/>
                  </a:lnTo>
                  <a:lnTo>
                    <a:pt x="4856" y="855"/>
                  </a:lnTo>
                  <a:lnTo>
                    <a:pt x="4847" y="867"/>
                  </a:lnTo>
                  <a:lnTo>
                    <a:pt x="4836" y="876"/>
                  </a:lnTo>
                  <a:lnTo>
                    <a:pt x="4825" y="885"/>
                  </a:lnTo>
                  <a:lnTo>
                    <a:pt x="4814" y="895"/>
                  </a:lnTo>
                  <a:lnTo>
                    <a:pt x="4802" y="903"/>
                  </a:lnTo>
                  <a:lnTo>
                    <a:pt x="4789" y="911"/>
                  </a:lnTo>
                  <a:lnTo>
                    <a:pt x="4777" y="918"/>
                  </a:lnTo>
                  <a:lnTo>
                    <a:pt x="4763" y="924"/>
                  </a:lnTo>
                  <a:lnTo>
                    <a:pt x="4749" y="930"/>
                  </a:lnTo>
                  <a:lnTo>
                    <a:pt x="4735" y="936"/>
                  </a:lnTo>
                  <a:lnTo>
                    <a:pt x="4720" y="941"/>
                  </a:lnTo>
                  <a:lnTo>
                    <a:pt x="4705" y="945"/>
                  </a:lnTo>
                  <a:lnTo>
                    <a:pt x="4690" y="948"/>
                  </a:lnTo>
                  <a:lnTo>
                    <a:pt x="4675" y="950"/>
                  </a:lnTo>
                  <a:lnTo>
                    <a:pt x="4659" y="951"/>
                  </a:lnTo>
                  <a:lnTo>
                    <a:pt x="4644" y="952"/>
                  </a:lnTo>
                  <a:lnTo>
                    <a:pt x="4635" y="956"/>
                  </a:lnTo>
                  <a:lnTo>
                    <a:pt x="4627" y="959"/>
                  </a:lnTo>
                  <a:lnTo>
                    <a:pt x="4620" y="962"/>
                  </a:lnTo>
                  <a:lnTo>
                    <a:pt x="4613" y="966"/>
                  </a:lnTo>
                  <a:lnTo>
                    <a:pt x="4607" y="971"/>
                  </a:lnTo>
                  <a:lnTo>
                    <a:pt x="4602" y="977"/>
                  </a:lnTo>
                  <a:lnTo>
                    <a:pt x="4598" y="984"/>
                  </a:lnTo>
                  <a:lnTo>
                    <a:pt x="4594" y="991"/>
                  </a:lnTo>
                  <a:lnTo>
                    <a:pt x="4592" y="997"/>
                  </a:lnTo>
                  <a:lnTo>
                    <a:pt x="4592" y="1005"/>
                  </a:lnTo>
                  <a:lnTo>
                    <a:pt x="4593" y="1012"/>
                  </a:lnTo>
                  <a:lnTo>
                    <a:pt x="4595" y="1019"/>
                  </a:lnTo>
                  <a:lnTo>
                    <a:pt x="4599" y="1027"/>
                  </a:lnTo>
                  <a:lnTo>
                    <a:pt x="4604" y="1034"/>
                  </a:lnTo>
                  <a:lnTo>
                    <a:pt x="4610" y="1042"/>
                  </a:lnTo>
                  <a:lnTo>
                    <a:pt x="4617" y="1051"/>
                  </a:lnTo>
                  <a:lnTo>
                    <a:pt x="4624" y="1058"/>
                  </a:lnTo>
                  <a:lnTo>
                    <a:pt x="4631" y="1064"/>
                  </a:lnTo>
                  <a:lnTo>
                    <a:pt x="4638" y="1070"/>
                  </a:lnTo>
                  <a:lnTo>
                    <a:pt x="4646" y="1075"/>
                  </a:lnTo>
                  <a:lnTo>
                    <a:pt x="4654" y="1080"/>
                  </a:lnTo>
                  <a:lnTo>
                    <a:pt x="4662" y="1084"/>
                  </a:lnTo>
                  <a:lnTo>
                    <a:pt x="4672" y="1088"/>
                  </a:lnTo>
                  <a:lnTo>
                    <a:pt x="4681" y="1093"/>
                  </a:lnTo>
                  <a:lnTo>
                    <a:pt x="4689" y="1095"/>
                  </a:lnTo>
                  <a:lnTo>
                    <a:pt x="4697" y="1097"/>
                  </a:lnTo>
                  <a:lnTo>
                    <a:pt x="4706" y="1097"/>
                  </a:lnTo>
                  <a:lnTo>
                    <a:pt x="4715" y="1097"/>
                  </a:lnTo>
                  <a:lnTo>
                    <a:pt x="4724" y="1096"/>
                  </a:lnTo>
                  <a:lnTo>
                    <a:pt x="4735" y="1094"/>
                  </a:lnTo>
                  <a:lnTo>
                    <a:pt x="4745" y="1091"/>
                  </a:lnTo>
                  <a:lnTo>
                    <a:pt x="4756" y="1087"/>
                  </a:lnTo>
                  <a:lnTo>
                    <a:pt x="4767" y="1083"/>
                  </a:lnTo>
                  <a:lnTo>
                    <a:pt x="4779" y="1078"/>
                  </a:lnTo>
                  <a:lnTo>
                    <a:pt x="4791" y="1072"/>
                  </a:lnTo>
                  <a:lnTo>
                    <a:pt x="4804" y="1065"/>
                  </a:lnTo>
                  <a:lnTo>
                    <a:pt x="4831" y="1049"/>
                  </a:lnTo>
                  <a:lnTo>
                    <a:pt x="4859" y="1030"/>
                  </a:lnTo>
                  <a:lnTo>
                    <a:pt x="4879" y="1011"/>
                  </a:lnTo>
                  <a:lnTo>
                    <a:pt x="4897" y="993"/>
                  </a:lnTo>
                  <a:lnTo>
                    <a:pt x="4914" y="974"/>
                  </a:lnTo>
                  <a:lnTo>
                    <a:pt x="4928" y="957"/>
                  </a:lnTo>
                  <a:lnTo>
                    <a:pt x="4942" y="939"/>
                  </a:lnTo>
                  <a:lnTo>
                    <a:pt x="4954" y="921"/>
                  </a:lnTo>
                  <a:lnTo>
                    <a:pt x="4965" y="903"/>
                  </a:lnTo>
                  <a:lnTo>
                    <a:pt x="4974" y="885"/>
                  </a:lnTo>
                  <a:lnTo>
                    <a:pt x="4981" y="871"/>
                  </a:lnTo>
                  <a:lnTo>
                    <a:pt x="4988" y="856"/>
                  </a:lnTo>
                  <a:lnTo>
                    <a:pt x="4994" y="839"/>
                  </a:lnTo>
                  <a:lnTo>
                    <a:pt x="4999" y="823"/>
                  </a:lnTo>
                  <a:lnTo>
                    <a:pt x="5005" y="804"/>
                  </a:lnTo>
                  <a:lnTo>
                    <a:pt x="5010" y="785"/>
                  </a:lnTo>
                  <a:lnTo>
                    <a:pt x="5015" y="765"/>
                  </a:lnTo>
                  <a:lnTo>
                    <a:pt x="5019" y="744"/>
                  </a:lnTo>
                  <a:lnTo>
                    <a:pt x="5033" y="742"/>
                  </a:lnTo>
                  <a:lnTo>
                    <a:pt x="5047" y="741"/>
                  </a:lnTo>
                  <a:lnTo>
                    <a:pt x="5061" y="740"/>
                  </a:lnTo>
                  <a:lnTo>
                    <a:pt x="5077" y="741"/>
                  </a:lnTo>
                  <a:lnTo>
                    <a:pt x="5094" y="742"/>
                  </a:lnTo>
                  <a:lnTo>
                    <a:pt x="5111" y="744"/>
                  </a:lnTo>
                  <a:lnTo>
                    <a:pt x="5130" y="747"/>
                  </a:lnTo>
                  <a:lnTo>
                    <a:pt x="5150" y="752"/>
                  </a:lnTo>
                  <a:lnTo>
                    <a:pt x="5166" y="755"/>
                  </a:lnTo>
                  <a:lnTo>
                    <a:pt x="5180" y="757"/>
                  </a:lnTo>
                  <a:lnTo>
                    <a:pt x="5194" y="757"/>
                  </a:lnTo>
                  <a:lnTo>
                    <a:pt x="5206" y="756"/>
                  </a:lnTo>
                  <a:lnTo>
                    <a:pt x="5211" y="754"/>
                  </a:lnTo>
                  <a:lnTo>
                    <a:pt x="5216" y="752"/>
                  </a:lnTo>
                  <a:lnTo>
                    <a:pt x="5221" y="750"/>
                  </a:lnTo>
                  <a:lnTo>
                    <a:pt x="5225" y="747"/>
                  </a:lnTo>
                  <a:lnTo>
                    <a:pt x="5230" y="743"/>
                  </a:lnTo>
                  <a:lnTo>
                    <a:pt x="5234" y="740"/>
                  </a:lnTo>
                  <a:lnTo>
                    <a:pt x="5237" y="736"/>
                  </a:lnTo>
                  <a:lnTo>
                    <a:pt x="5240" y="732"/>
                  </a:lnTo>
                  <a:lnTo>
                    <a:pt x="5244" y="723"/>
                  </a:lnTo>
                  <a:lnTo>
                    <a:pt x="5249" y="713"/>
                  </a:lnTo>
                  <a:lnTo>
                    <a:pt x="5254" y="699"/>
                  </a:lnTo>
                  <a:lnTo>
                    <a:pt x="5258" y="684"/>
                  </a:lnTo>
                  <a:lnTo>
                    <a:pt x="5267" y="645"/>
                  </a:lnTo>
                  <a:lnTo>
                    <a:pt x="5277" y="596"/>
                  </a:lnTo>
                  <a:lnTo>
                    <a:pt x="5303" y="603"/>
                  </a:lnTo>
                  <a:lnTo>
                    <a:pt x="5329" y="614"/>
                  </a:lnTo>
                  <a:lnTo>
                    <a:pt x="5356" y="625"/>
                  </a:lnTo>
                  <a:lnTo>
                    <a:pt x="5385" y="639"/>
                  </a:lnTo>
                  <a:lnTo>
                    <a:pt x="5397" y="643"/>
                  </a:lnTo>
                  <a:lnTo>
                    <a:pt x="5409" y="646"/>
                  </a:lnTo>
                  <a:lnTo>
                    <a:pt x="5420" y="648"/>
                  </a:lnTo>
                  <a:lnTo>
                    <a:pt x="5431" y="648"/>
                  </a:lnTo>
                  <a:lnTo>
                    <a:pt x="5442" y="646"/>
                  </a:lnTo>
                  <a:lnTo>
                    <a:pt x="5452" y="643"/>
                  </a:lnTo>
                  <a:lnTo>
                    <a:pt x="5462" y="638"/>
                  </a:lnTo>
                  <a:lnTo>
                    <a:pt x="5471" y="631"/>
                  </a:lnTo>
                  <a:lnTo>
                    <a:pt x="5482" y="622"/>
                  </a:lnTo>
                  <a:lnTo>
                    <a:pt x="5493" y="613"/>
                  </a:lnTo>
                  <a:lnTo>
                    <a:pt x="5503" y="601"/>
                  </a:lnTo>
                  <a:lnTo>
                    <a:pt x="5513" y="591"/>
                  </a:lnTo>
                  <a:lnTo>
                    <a:pt x="5523" y="578"/>
                  </a:lnTo>
                  <a:lnTo>
                    <a:pt x="5532" y="566"/>
                  </a:lnTo>
                  <a:lnTo>
                    <a:pt x="5542" y="553"/>
                  </a:lnTo>
                  <a:lnTo>
                    <a:pt x="5550" y="538"/>
                  </a:lnTo>
                  <a:lnTo>
                    <a:pt x="5554" y="529"/>
                  </a:lnTo>
                  <a:lnTo>
                    <a:pt x="5557" y="521"/>
                  </a:lnTo>
                  <a:lnTo>
                    <a:pt x="5557" y="517"/>
                  </a:lnTo>
                  <a:lnTo>
                    <a:pt x="5557" y="514"/>
                  </a:lnTo>
                  <a:lnTo>
                    <a:pt x="5556" y="511"/>
                  </a:lnTo>
                  <a:lnTo>
                    <a:pt x="5555" y="508"/>
                  </a:lnTo>
                  <a:lnTo>
                    <a:pt x="5553" y="506"/>
                  </a:lnTo>
                  <a:lnTo>
                    <a:pt x="5551" y="504"/>
                  </a:lnTo>
                  <a:lnTo>
                    <a:pt x="5548" y="502"/>
                  </a:lnTo>
                  <a:lnTo>
                    <a:pt x="5545" y="501"/>
                  </a:lnTo>
                  <a:lnTo>
                    <a:pt x="5536" y="499"/>
                  </a:lnTo>
                  <a:lnTo>
                    <a:pt x="5526" y="498"/>
                  </a:lnTo>
                  <a:lnTo>
                    <a:pt x="5513" y="496"/>
                  </a:lnTo>
                  <a:lnTo>
                    <a:pt x="5497" y="496"/>
                  </a:lnTo>
                  <a:lnTo>
                    <a:pt x="5475" y="495"/>
                  </a:lnTo>
                  <a:lnTo>
                    <a:pt x="5448" y="494"/>
                  </a:lnTo>
                  <a:lnTo>
                    <a:pt x="5417" y="493"/>
                  </a:lnTo>
                  <a:lnTo>
                    <a:pt x="5381" y="492"/>
                  </a:lnTo>
                  <a:lnTo>
                    <a:pt x="5341" y="490"/>
                  </a:lnTo>
                  <a:lnTo>
                    <a:pt x="5295" y="488"/>
                  </a:lnTo>
                  <a:lnTo>
                    <a:pt x="5297" y="480"/>
                  </a:lnTo>
                  <a:lnTo>
                    <a:pt x="5300" y="472"/>
                  </a:lnTo>
                  <a:lnTo>
                    <a:pt x="5302" y="466"/>
                  </a:lnTo>
                  <a:lnTo>
                    <a:pt x="5304" y="461"/>
                  </a:lnTo>
                  <a:lnTo>
                    <a:pt x="5308" y="450"/>
                  </a:lnTo>
                  <a:lnTo>
                    <a:pt x="5310" y="440"/>
                  </a:lnTo>
                  <a:lnTo>
                    <a:pt x="5310" y="429"/>
                  </a:lnTo>
                  <a:lnTo>
                    <a:pt x="5308" y="418"/>
                  </a:lnTo>
                  <a:lnTo>
                    <a:pt x="5305" y="409"/>
                  </a:lnTo>
                  <a:lnTo>
                    <a:pt x="5301" y="398"/>
                  </a:lnTo>
                  <a:lnTo>
                    <a:pt x="5294" y="388"/>
                  </a:lnTo>
                  <a:lnTo>
                    <a:pt x="5286" y="378"/>
                  </a:lnTo>
                  <a:lnTo>
                    <a:pt x="5280" y="374"/>
                  </a:lnTo>
                  <a:lnTo>
                    <a:pt x="5274" y="370"/>
                  </a:lnTo>
                  <a:lnTo>
                    <a:pt x="5266" y="366"/>
                  </a:lnTo>
                  <a:lnTo>
                    <a:pt x="5257" y="363"/>
                  </a:lnTo>
                  <a:lnTo>
                    <a:pt x="5246" y="360"/>
                  </a:lnTo>
                  <a:lnTo>
                    <a:pt x="5235" y="356"/>
                  </a:lnTo>
                  <a:lnTo>
                    <a:pt x="5221" y="354"/>
                  </a:lnTo>
                  <a:lnTo>
                    <a:pt x="5207" y="351"/>
                  </a:lnTo>
                  <a:lnTo>
                    <a:pt x="5174" y="347"/>
                  </a:lnTo>
                  <a:lnTo>
                    <a:pt x="5137" y="344"/>
                  </a:lnTo>
                  <a:lnTo>
                    <a:pt x="5095" y="342"/>
                  </a:lnTo>
                  <a:lnTo>
                    <a:pt x="5047" y="342"/>
                  </a:lnTo>
                  <a:lnTo>
                    <a:pt x="5047" y="330"/>
                  </a:lnTo>
                  <a:lnTo>
                    <a:pt x="5045" y="320"/>
                  </a:lnTo>
                  <a:lnTo>
                    <a:pt x="5043" y="310"/>
                  </a:lnTo>
                  <a:lnTo>
                    <a:pt x="5040" y="301"/>
                  </a:lnTo>
                  <a:lnTo>
                    <a:pt x="5037" y="294"/>
                  </a:lnTo>
                  <a:lnTo>
                    <a:pt x="5034" y="286"/>
                  </a:lnTo>
                  <a:lnTo>
                    <a:pt x="5029" y="281"/>
                  </a:lnTo>
                  <a:lnTo>
                    <a:pt x="5024" y="276"/>
                  </a:lnTo>
                  <a:lnTo>
                    <a:pt x="5020" y="273"/>
                  </a:lnTo>
                  <a:lnTo>
                    <a:pt x="5016" y="270"/>
                  </a:lnTo>
                  <a:lnTo>
                    <a:pt x="5011" y="268"/>
                  </a:lnTo>
                  <a:lnTo>
                    <a:pt x="5006" y="266"/>
                  </a:lnTo>
                  <a:lnTo>
                    <a:pt x="4994" y="263"/>
                  </a:lnTo>
                  <a:lnTo>
                    <a:pt x="4980" y="263"/>
                  </a:lnTo>
                  <a:lnTo>
                    <a:pt x="4976" y="263"/>
                  </a:lnTo>
                  <a:lnTo>
                    <a:pt x="4972" y="264"/>
                  </a:lnTo>
                  <a:lnTo>
                    <a:pt x="4969" y="266"/>
                  </a:lnTo>
                  <a:lnTo>
                    <a:pt x="4965" y="269"/>
                  </a:lnTo>
                  <a:lnTo>
                    <a:pt x="4957" y="277"/>
                  </a:lnTo>
                  <a:lnTo>
                    <a:pt x="4947" y="287"/>
                  </a:lnTo>
                  <a:lnTo>
                    <a:pt x="4944" y="296"/>
                  </a:lnTo>
                  <a:lnTo>
                    <a:pt x="4941" y="307"/>
                  </a:lnTo>
                  <a:lnTo>
                    <a:pt x="4939" y="322"/>
                  </a:lnTo>
                  <a:lnTo>
                    <a:pt x="4937" y="340"/>
                  </a:lnTo>
                  <a:lnTo>
                    <a:pt x="4913" y="339"/>
                  </a:lnTo>
                  <a:lnTo>
                    <a:pt x="4893" y="338"/>
                  </a:lnTo>
                  <a:lnTo>
                    <a:pt x="4878" y="337"/>
                  </a:lnTo>
                  <a:lnTo>
                    <a:pt x="4868" y="335"/>
                  </a:lnTo>
                  <a:lnTo>
                    <a:pt x="4851" y="333"/>
                  </a:lnTo>
                  <a:lnTo>
                    <a:pt x="4834" y="333"/>
                  </a:lnTo>
                  <a:lnTo>
                    <a:pt x="4817" y="334"/>
                  </a:lnTo>
                  <a:lnTo>
                    <a:pt x="4802" y="338"/>
                  </a:lnTo>
                  <a:lnTo>
                    <a:pt x="4786" y="342"/>
                  </a:lnTo>
                  <a:lnTo>
                    <a:pt x="4771" y="347"/>
                  </a:lnTo>
                  <a:lnTo>
                    <a:pt x="4756" y="354"/>
                  </a:lnTo>
                  <a:lnTo>
                    <a:pt x="4742" y="363"/>
                  </a:lnTo>
                  <a:lnTo>
                    <a:pt x="4734" y="369"/>
                  </a:lnTo>
                  <a:lnTo>
                    <a:pt x="4727" y="376"/>
                  </a:lnTo>
                  <a:lnTo>
                    <a:pt x="4723" y="383"/>
                  </a:lnTo>
                  <a:lnTo>
                    <a:pt x="4719" y="390"/>
                  </a:lnTo>
                  <a:lnTo>
                    <a:pt x="4717" y="397"/>
                  </a:lnTo>
                  <a:lnTo>
                    <a:pt x="4716" y="404"/>
                  </a:lnTo>
                  <a:lnTo>
                    <a:pt x="4717" y="412"/>
                  </a:lnTo>
                  <a:lnTo>
                    <a:pt x="4719" y="420"/>
                  </a:lnTo>
                  <a:lnTo>
                    <a:pt x="4721" y="425"/>
                  </a:lnTo>
                  <a:lnTo>
                    <a:pt x="4723" y="430"/>
                  </a:lnTo>
                  <a:lnTo>
                    <a:pt x="4726" y="434"/>
                  </a:lnTo>
                  <a:lnTo>
                    <a:pt x="4729" y="438"/>
                  </a:lnTo>
                  <a:lnTo>
                    <a:pt x="4734" y="441"/>
                  </a:lnTo>
                  <a:lnTo>
                    <a:pt x="4738" y="443"/>
                  </a:lnTo>
                  <a:lnTo>
                    <a:pt x="4743" y="446"/>
                  </a:lnTo>
                  <a:lnTo>
                    <a:pt x="4748" y="447"/>
                  </a:lnTo>
                  <a:lnTo>
                    <a:pt x="4755" y="449"/>
                  </a:lnTo>
                  <a:lnTo>
                    <a:pt x="4761" y="450"/>
                  </a:lnTo>
                  <a:lnTo>
                    <a:pt x="4768" y="450"/>
                  </a:lnTo>
                  <a:lnTo>
                    <a:pt x="4775" y="450"/>
                  </a:lnTo>
                  <a:lnTo>
                    <a:pt x="4792" y="449"/>
                  </a:lnTo>
                  <a:lnTo>
                    <a:pt x="4811" y="445"/>
                  </a:lnTo>
                  <a:lnTo>
                    <a:pt x="4840" y="441"/>
                  </a:lnTo>
                  <a:lnTo>
                    <a:pt x="4872" y="437"/>
                  </a:lnTo>
                  <a:lnTo>
                    <a:pt x="4905" y="433"/>
                  </a:lnTo>
                  <a:lnTo>
                    <a:pt x="4941" y="430"/>
                  </a:lnTo>
                  <a:close/>
                  <a:moveTo>
                    <a:pt x="5041" y="570"/>
                  </a:moveTo>
                  <a:lnTo>
                    <a:pt x="5078" y="570"/>
                  </a:lnTo>
                  <a:lnTo>
                    <a:pt x="5114" y="572"/>
                  </a:lnTo>
                  <a:lnTo>
                    <a:pt x="5146" y="574"/>
                  </a:lnTo>
                  <a:lnTo>
                    <a:pt x="5177" y="577"/>
                  </a:lnTo>
                  <a:lnTo>
                    <a:pt x="5176" y="585"/>
                  </a:lnTo>
                  <a:lnTo>
                    <a:pt x="5174" y="594"/>
                  </a:lnTo>
                  <a:lnTo>
                    <a:pt x="5173" y="605"/>
                  </a:lnTo>
                  <a:lnTo>
                    <a:pt x="5171" y="616"/>
                  </a:lnTo>
                  <a:lnTo>
                    <a:pt x="5167" y="624"/>
                  </a:lnTo>
                  <a:lnTo>
                    <a:pt x="5163" y="632"/>
                  </a:lnTo>
                  <a:lnTo>
                    <a:pt x="5157" y="638"/>
                  </a:lnTo>
                  <a:lnTo>
                    <a:pt x="5151" y="643"/>
                  </a:lnTo>
                  <a:lnTo>
                    <a:pt x="5144" y="646"/>
                  </a:lnTo>
                  <a:lnTo>
                    <a:pt x="5135" y="648"/>
                  </a:lnTo>
                  <a:lnTo>
                    <a:pt x="5108" y="649"/>
                  </a:lnTo>
                  <a:lnTo>
                    <a:pt x="5082" y="650"/>
                  </a:lnTo>
                  <a:lnTo>
                    <a:pt x="5058" y="650"/>
                  </a:lnTo>
                  <a:lnTo>
                    <a:pt x="5034" y="651"/>
                  </a:lnTo>
                  <a:lnTo>
                    <a:pt x="5035" y="631"/>
                  </a:lnTo>
                  <a:lnTo>
                    <a:pt x="5037" y="610"/>
                  </a:lnTo>
                  <a:lnTo>
                    <a:pt x="5038" y="591"/>
                  </a:lnTo>
                  <a:lnTo>
                    <a:pt x="5041" y="570"/>
                  </a:lnTo>
                  <a:close/>
                  <a:moveTo>
                    <a:pt x="5045" y="424"/>
                  </a:moveTo>
                  <a:lnTo>
                    <a:pt x="5065" y="421"/>
                  </a:lnTo>
                  <a:lnTo>
                    <a:pt x="5084" y="420"/>
                  </a:lnTo>
                  <a:lnTo>
                    <a:pt x="5103" y="420"/>
                  </a:lnTo>
                  <a:lnTo>
                    <a:pt x="5120" y="421"/>
                  </a:lnTo>
                  <a:lnTo>
                    <a:pt x="5135" y="423"/>
                  </a:lnTo>
                  <a:lnTo>
                    <a:pt x="5149" y="426"/>
                  </a:lnTo>
                  <a:lnTo>
                    <a:pt x="5163" y="432"/>
                  </a:lnTo>
                  <a:lnTo>
                    <a:pt x="5174" y="437"/>
                  </a:lnTo>
                  <a:lnTo>
                    <a:pt x="5179" y="440"/>
                  </a:lnTo>
                  <a:lnTo>
                    <a:pt x="5184" y="445"/>
                  </a:lnTo>
                  <a:lnTo>
                    <a:pt x="5186" y="452"/>
                  </a:lnTo>
                  <a:lnTo>
                    <a:pt x="5187" y="459"/>
                  </a:lnTo>
                  <a:lnTo>
                    <a:pt x="5186" y="471"/>
                  </a:lnTo>
                  <a:lnTo>
                    <a:pt x="5186" y="484"/>
                  </a:lnTo>
                  <a:lnTo>
                    <a:pt x="5148" y="482"/>
                  </a:lnTo>
                  <a:lnTo>
                    <a:pt x="5112" y="481"/>
                  </a:lnTo>
                  <a:lnTo>
                    <a:pt x="5078" y="481"/>
                  </a:lnTo>
                  <a:lnTo>
                    <a:pt x="5045" y="481"/>
                  </a:lnTo>
                  <a:lnTo>
                    <a:pt x="5045" y="467"/>
                  </a:lnTo>
                  <a:lnTo>
                    <a:pt x="5045" y="454"/>
                  </a:lnTo>
                  <a:lnTo>
                    <a:pt x="5045" y="439"/>
                  </a:lnTo>
                  <a:lnTo>
                    <a:pt x="5045" y="424"/>
                  </a:lnTo>
                  <a:close/>
                  <a:moveTo>
                    <a:pt x="5116" y="824"/>
                  </a:moveTo>
                  <a:lnTo>
                    <a:pt x="5109" y="819"/>
                  </a:lnTo>
                  <a:lnTo>
                    <a:pt x="5103" y="815"/>
                  </a:lnTo>
                  <a:lnTo>
                    <a:pt x="5098" y="812"/>
                  </a:lnTo>
                  <a:lnTo>
                    <a:pt x="5092" y="811"/>
                  </a:lnTo>
                  <a:lnTo>
                    <a:pt x="5085" y="811"/>
                  </a:lnTo>
                  <a:lnTo>
                    <a:pt x="5080" y="813"/>
                  </a:lnTo>
                  <a:lnTo>
                    <a:pt x="5075" y="815"/>
                  </a:lnTo>
                  <a:lnTo>
                    <a:pt x="5070" y="820"/>
                  </a:lnTo>
                  <a:lnTo>
                    <a:pt x="5065" y="824"/>
                  </a:lnTo>
                  <a:lnTo>
                    <a:pt x="5063" y="829"/>
                  </a:lnTo>
                  <a:lnTo>
                    <a:pt x="5062" y="834"/>
                  </a:lnTo>
                  <a:lnTo>
                    <a:pt x="5062" y="842"/>
                  </a:lnTo>
                  <a:lnTo>
                    <a:pt x="5064" y="849"/>
                  </a:lnTo>
                  <a:lnTo>
                    <a:pt x="5067" y="858"/>
                  </a:lnTo>
                  <a:lnTo>
                    <a:pt x="5073" y="868"/>
                  </a:lnTo>
                  <a:lnTo>
                    <a:pt x="5079" y="878"/>
                  </a:lnTo>
                  <a:lnTo>
                    <a:pt x="5086" y="891"/>
                  </a:lnTo>
                  <a:lnTo>
                    <a:pt x="5096" y="903"/>
                  </a:lnTo>
                  <a:lnTo>
                    <a:pt x="5106" y="917"/>
                  </a:lnTo>
                  <a:lnTo>
                    <a:pt x="5118" y="931"/>
                  </a:lnTo>
                  <a:lnTo>
                    <a:pt x="5144" y="964"/>
                  </a:lnTo>
                  <a:lnTo>
                    <a:pt x="5176" y="998"/>
                  </a:lnTo>
                  <a:lnTo>
                    <a:pt x="5189" y="1012"/>
                  </a:lnTo>
                  <a:lnTo>
                    <a:pt x="5202" y="1025"/>
                  </a:lnTo>
                  <a:lnTo>
                    <a:pt x="5216" y="1036"/>
                  </a:lnTo>
                  <a:lnTo>
                    <a:pt x="5229" y="1047"/>
                  </a:lnTo>
                  <a:lnTo>
                    <a:pt x="5241" y="1056"/>
                  </a:lnTo>
                  <a:lnTo>
                    <a:pt x="5254" y="1064"/>
                  </a:lnTo>
                  <a:lnTo>
                    <a:pt x="5266" y="1071"/>
                  </a:lnTo>
                  <a:lnTo>
                    <a:pt x="5279" y="1077"/>
                  </a:lnTo>
                  <a:lnTo>
                    <a:pt x="5289" y="1081"/>
                  </a:lnTo>
                  <a:lnTo>
                    <a:pt x="5301" y="1083"/>
                  </a:lnTo>
                  <a:lnTo>
                    <a:pt x="5311" y="1083"/>
                  </a:lnTo>
                  <a:lnTo>
                    <a:pt x="5322" y="1081"/>
                  </a:lnTo>
                  <a:lnTo>
                    <a:pt x="5332" y="1078"/>
                  </a:lnTo>
                  <a:lnTo>
                    <a:pt x="5343" y="1074"/>
                  </a:lnTo>
                  <a:lnTo>
                    <a:pt x="5353" y="1066"/>
                  </a:lnTo>
                  <a:lnTo>
                    <a:pt x="5364" y="1058"/>
                  </a:lnTo>
                  <a:lnTo>
                    <a:pt x="5369" y="1052"/>
                  </a:lnTo>
                  <a:lnTo>
                    <a:pt x="5373" y="1044"/>
                  </a:lnTo>
                  <a:lnTo>
                    <a:pt x="5377" y="1037"/>
                  </a:lnTo>
                  <a:lnTo>
                    <a:pt x="5380" y="1029"/>
                  </a:lnTo>
                  <a:lnTo>
                    <a:pt x="5382" y="1020"/>
                  </a:lnTo>
                  <a:lnTo>
                    <a:pt x="5384" y="1012"/>
                  </a:lnTo>
                  <a:lnTo>
                    <a:pt x="5384" y="1003"/>
                  </a:lnTo>
                  <a:lnTo>
                    <a:pt x="5384" y="992"/>
                  </a:lnTo>
                  <a:lnTo>
                    <a:pt x="5382" y="988"/>
                  </a:lnTo>
                  <a:lnTo>
                    <a:pt x="5380" y="983"/>
                  </a:lnTo>
                  <a:lnTo>
                    <a:pt x="5377" y="977"/>
                  </a:lnTo>
                  <a:lnTo>
                    <a:pt x="5374" y="973"/>
                  </a:lnTo>
                  <a:lnTo>
                    <a:pt x="5370" y="968"/>
                  </a:lnTo>
                  <a:lnTo>
                    <a:pt x="5366" y="963"/>
                  </a:lnTo>
                  <a:lnTo>
                    <a:pt x="5359" y="959"/>
                  </a:lnTo>
                  <a:lnTo>
                    <a:pt x="5353" y="953"/>
                  </a:lnTo>
                  <a:lnTo>
                    <a:pt x="5339" y="945"/>
                  </a:lnTo>
                  <a:lnTo>
                    <a:pt x="5321" y="936"/>
                  </a:lnTo>
                  <a:lnTo>
                    <a:pt x="5299" y="927"/>
                  </a:lnTo>
                  <a:lnTo>
                    <a:pt x="5275" y="918"/>
                  </a:lnTo>
                  <a:lnTo>
                    <a:pt x="5247" y="907"/>
                  </a:lnTo>
                  <a:lnTo>
                    <a:pt x="5223" y="896"/>
                  </a:lnTo>
                  <a:lnTo>
                    <a:pt x="5200" y="884"/>
                  </a:lnTo>
                  <a:lnTo>
                    <a:pt x="5179" y="873"/>
                  </a:lnTo>
                  <a:lnTo>
                    <a:pt x="5161" y="860"/>
                  </a:lnTo>
                  <a:lnTo>
                    <a:pt x="5144" y="849"/>
                  </a:lnTo>
                  <a:lnTo>
                    <a:pt x="5128" y="836"/>
                  </a:lnTo>
                  <a:lnTo>
                    <a:pt x="5116" y="824"/>
                  </a:lnTo>
                  <a:close/>
                  <a:moveTo>
                    <a:pt x="5984" y="724"/>
                  </a:moveTo>
                  <a:lnTo>
                    <a:pt x="5986" y="741"/>
                  </a:lnTo>
                  <a:lnTo>
                    <a:pt x="5988" y="759"/>
                  </a:lnTo>
                  <a:lnTo>
                    <a:pt x="5988" y="778"/>
                  </a:lnTo>
                  <a:lnTo>
                    <a:pt x="5989" y="799"/>
                  </a:lnTo>
                  <a:lnTo>
                    <a:pt x="5989" y="820"/>
                  </a:lnTo>
                  <a:lnTo>
                    <a:pt x="5988" y="843"/>
                  </a:lnTo>
                  <a:lnTo>
                    <a:pt x="5987" y="867"/>
                  </a:lnTo>
                  <a:lnTo>
                    <a:pt x="5986" y="893"/>
                  </a:lnTo>
                  <a:lnTo>
                    <a:pt x="5984" y="926"/>
                  </a:lnTo>
                  <a:lnTo>
                    <a:pt x="5983" y="958"/>
                  </a:lnTo>
                  <a:lnTo>
                    <a:pt x="5983" y="986"/>
                  </a:lnTo>
                  <a:lnTo>
                    <a:pt x="5983" y="1010"/>
                  </a:lnTo>
                  <a:lnTo>
                    <a:pt x="5984" y="1032"/>
                  </a:lnTo>
                  <a:lnTo>
                    <a:pt x="5985" y="1050"/>
                  </a:lnTo>
                  <a:lnTo>
                    <a:pt x="5987" y="1065"/>
                  </a:lnTo>
                  <a:lnTo>
                    <a:pt x="5991" y="1077"/>
                  </a:lnTo>
                  <a:lnTo>
                    <a:pt x="5994" y="1087"/>
                  </a:lnTo>
                  <a:lnTo>
                    <a:pt x="5998" y="1096"/>
                  </a:lnTo>
                  <a:lnTo>
                    <a:pt x="6003" y="1103"/>
                  </a:lnTo>
                  <a:lnTo>
                    <a:pt x="6009" y="1109"/>
                  </a:lnTo>
                  <a:lnTo>
                    <a:pt x="6016" y="1114"/>
                  </a:lnTo>
                  <a:lnTo>
                    <a:pt x="6022" y="1119"/>
                  </a:lnTo>
                  <a:lnTo>
                    <a:pt x="6030" y="1121"/>
                  </a:lnTo>
                  <a:lnTo>
                    <a:pt x="6039" y="1123"/>
                  </a:lnTo>
                  <a:lnTo>
                    <a:pt x="6046" y="1122"/>
                  </a:lnTo>
                  <a:lnTo>
                    <a:pt x="6053" y="1121"/>
                  </a:lnTo>
                  <a:lnTo>
                    <a:pt x="6061" y="1118"/>
                  </a:lnTo>
                  <a:lnTo>
                    <a:pt x="6068" y="1113"/>
                  </a:lnTo>
                  <a:lnTo>
                    <a:pt x="6074" y="1107"/>
                  </a:lnTo>
                  <a:lnTo>
                    <a:pt x="6081" y="1101"/>
                  </a:lnTo>
                  <a:lnTo>
                    <a:pt x="6086" y="1093"/>
                  </a:lnTo>
                  <a:lnTo>
                    <a:pt x="6092" y="1082"/>
                  </a:lnTo>
                  <a:lnTo>
                    <a:pt x="6095" y="1075"/>
                  </a:lnTo>
                  <a:lnTo>
                    <a:pt x="6098" y="1065"/>
                  </a:lnTo>
                  <a:lnTo>
                    <a:pt x="6101" y="1056"/>
                  </a:lnTo>
                  <a:lnTo>
                    <a:pt x="6104" y="1045"/>
                  </a:lnTo>
                  <a:lnTo>
                    <a:pt x="6106" y="1035"/>
                  </a:lnTo>
                  <a:lnTo>
                    <a:pt x="6107" y="1022"/>
                  </a:lnTo>
                  <a:lnTo>
                    <a:pt x="6108" y="1010"/>
                  </a:lnTo>
                  <a:lnTo>
                    <a:pt x="6108" y="996"/>
                  </a:lnTo>
                  <a:lnTo>
                    <a:pt x="6107" y="967"/>
                  </a:lnTo>
                  <a:lnTo>
                    <a:pt x="6104" y="935"/>
                  </a:lnTo>
                  <a:lnTo>
                    <a:pt x="6098" y="900"/>
                  </a:lnTo>
                  <a:lnTo>
                    <a:pt x="6092" y="861"/>
                  </a:lnTo>
                  <a:lnTo>
                    <a:pt x="6091" y="821"/>
                  </a:lnTo>
                  <a:lnTo>
                    <a:pt x="6090" y="784"/>
                  </a:lnTo>
                  <a:lnTo>
                    <a:pt x="6092" y="752"/>
                  </a:lnTo>
                  <a:lnTo>
                    <a:pt x="6094" y="724"/>
                  </a:lnTo>
                  <a:lnTo>
                    <a:pt x="6105" y="719"/>
                  </a:lnTo>
                  <a:lnTo>
                    <a:pt x="6114" y="714"/>
                  </a:lnTo>
                  <a:lnTo>
                    <a:pt x="6123" y="708"/>
                  </a:lnTo>
                  <a:lnTo>
                    <a:pt x="6132" y="700"/>
                  </a:lnTo>
                  <a:lnTo>
                    <a:pt x="6141" y="691"/>
                  </a:lnTo>
                  <a:lnTo>
                    <a:pt x="6153" y="682"/>
                  </a:lnTo>
                  <a:lnTo>
                    <a:pt x="6166" y="673"/>
                  </a:lnTo>
                  <a:lnTo>
                    <a:pt x="6181" y="664"/>
                  </a:lnTo>
                  <a:lnTo>
                    <a:pt x="6188" y="660"/>
                  </a:lnTo>
                  <a:lnTo>
                    <a:pt x="6196" y="655"/>
                  </a:lnTo>
                  <a:lnTo>
                    <a:pt x="6202" y="649"/>
                  </a:lnTo>
                  <a:lnTo>
                    <a:pt x="6208" y="643"/>
                  </a:lnTo>
                  <a:lnTo>
                    <a:pt x="6214" y="636"/>
                  </a:lnTo>
                  <a:lnTo>
                    <a:pt x="6221" y="627"/>
                  </a:lnTo>
                  <a:lnTo>
                    <a:pt x="6227" y="619"/>
                  </a:lnTo>
                  <a:lnTo>
                    <a:pt x="6233" y="608"/>
                  </a:lnTo>
                  <a:lnTo>
                    <a:pt x="6243" y="590"/>
                  </a:lnTo>
                  <a:lnTo>
                    <a:pt x="6250" y="572"/>
                  </a:lnTo>
                  <a:lnTo>
                    <a:pt x="6252" y="563"/>
                  </a:lnTo>
                  <a:lnTo>
                    <a:pt x="6253" y="556"/>
                  </a:lnTo>
                  <a:lnTo>
                    <a:pt x="6254" y="550"/>
                  </a:lnTo>
                  <a:lnTo>
                    <a:pt x="6255" y="543"/>
                  </a:lnTo>
                  <a:lnTo>
                    <a:pt x="6254" y="535"/>
                  </a:lnTo>
                  <a:lnTo>
                    <a:pt x="6254" y="528"/>
                  </a:lnTo>
                  <a:lnTo>
                    <a:pt x="6252" y="521"/>
                  </a:lnTo>
                  <a:lnTo>
                    <a:pt x="6250" y="513"/>
                  </a:lnTo>
                  <a:lnTo>
                    <a:pt x="6248" y="507"/>
                  </a:lnTo>
                  <a:lnTo>
                    <a:pt x="6245" y="501"/>
                  </a:lnTo>
                  <a:lnTo>
                    <a:pt x="6242" y="494"/>
                  </a:lnTo>
                  <a:lnTo>
                    <a:pt x="6238" y="488"/>
                  </a:lnTo>
                  <a:lnTo>
                    <a:pt x="6229" y="480"/>
                  </a:lnTo>
                  <a:lnTo>
                    <a:pt x="6222" y="471"/>
                  </a:lnTo>
                  <a:lnTo>
                    <a:pt x="6214" y="465"/>
                  </a:lnTo>
                  <a:lnTo>
                    <a:pt x="6207" y="460"/>
                  </a:lnTo>
                  <a:lnTo>
                    <a:pt x="6201" y="456"/>
                  </a:lnTo>
                  <a:lnTo>
                    <a:pt x="6194" y="453"/>
                  </a:lnTo>
                  <a:lnTo>
                    <a:pt x="6187" y="452"/>
                  </a:lnTo>
                  <a:lnTo>
                    <a:pt x="6181" y="452"/>
                  </a:lnTo>
                  <a:lnTo>
                    <a:pt x="6175" y="453"/>
                  </a:lnTo>
                  <a:lnTo>
                    <a:pt x="6167" y="455"/>
                  </a:lnTo>
                  <a:lnTo>
                    <a:pt x="6159" y="459"/>
                  </a:lnTo>
                  <a:lnTo>
                    <a:pt x="6151" y="464"/>
                  </a:lnTo>
                  <a:lnTo>
                    <a:pt x="6146" y="468"/>
                  </a:lnTo>
                  <a:lnTo>
                    <a:pt x="6143" y="472"/>
                  </a:lnTo>
                  <a:lnTo>
                    <a:pt x="6140" y="477"/>
                  </a:lnTo>
                  <a:lnTo>
                    <a:pt x="6137" y="481"/>
                  </a:lnTo>
                  <a:lnTo>
                    <a:pt x="6135" y="486"/>
                  </a:lnTo>
                  <a:lnTo>
                    <a:pt x="6134" y="491"/>
                  </a:lnTo>
                  <a:lnTo>
                    <a:pt x="6133" y="496"/>
                  </a:lnTo>
                  <a:lnTo>
                    <a:pt x="6132" y="503"/>
                  </a:lnTo>
                  <a:lnTo>
                    <a:pt x="6136" y="523"/>
                  </a:lnTo>
                  <a:lnTo>
                    <a:pt x="6137" y="539"/>
                  </a:lnTo>
                  <a:lnTo>
                    <a:pt x="6137" y="547"/>
                  </a:lnTo>
                  <a:lnTo>
                    <a:pt x="6137" y="553"/>
                  </a:lnTo>
                  <a:lnTo>
                    <a:pt x="6136" y="558"/>
                  </a:lnTo>
                  <a:lnTo>
                    <a:pt x="6135" y="562"/>
                  </a:lnTo>
                  <a:lnTo>
                    <a:pt x="6122" y="575"/>
                  </a:lnTo>
                  <a:lnTo>
                    <a:pt x="6106" y="593"/>
                  </a:lnTo>
                  <a:lnTo>
                    <a:pt x="6093" y="600"/>
                  </a:lnTo>
                  <a:lnTo>
                    <a:pt x="6082" y="606"/>
                  </a:lnTo>
                  <a:lnTo>
                    <a:pt x="6068" y="609"/>
                  </a:lnTo>
                  <a:lnTo>
                    <a:pt x="6054" y="612"/>
                  </a:lnTo>
                  <a:lnTo>
                    <a:pt x="6040" y="612"/>
                  </a:lnTo>
                  <a:lnTo>
                    <a:pt x="6025" y="609"/>
                  </a:lnTo>
                  <a:lnTo>
                    <a:pt x="6009" y="605"/>
                  </a:lnTo>
                  <a:lnTo>
                    <a:pt x="5993" y="600"/>
                  </a:lnTo>
                  <a:lnTo>
                    <a:pt x="5982" y="594"/>
                  </a:lnTo>
                  <a:lnTo>
                    <a:pt x="5973" y="589"/>
                  </a:lnTo>
                  <a:lnTo>
                    <a:pt x="5965" y="583"/>
                  </a:lnTo>
                  <a:lnTo>
                    <a:pt x="5959" y="579"/>
                  </a:lnTo>
                  <a:lnTo>
                    <a:pt x="5954" y="574"/>
                  </a:lnTo>
                  <a:lnTo>
                    <a:pt x="5950" y="570"/>
                  </a:lnTo>
                  <a:lnTo>
                    <a:pt x="5948" y="566"/>
                  </a:lnTo>
                  <a:lnTo>
                    <a:pt x="5948" y="561"/>
                  </a:lnTo>
                  <a:lnTo>
                    <a:pt x="5948" y="553"/>
                  </a:lnTo>
                  <a:lnTo>
                    <a:pt x="5950" y="546"/>
                  </a:lnTo>
                  <a:lnTo>
                    <a:pt x="5954" y="538"/>
                  </a:lnTo>
                  <a:lnTo>
                    <a:pt x="5959" y="531"/>
                  </a:lnTo>
                  <a:lnTo>
                    <a:pt x="5965" y="524"/>
                  </a:lnTo>
                  <a:lnTo>
                    <a:pt x="5973" y="517"/>
                  </a:lnTo>
                  <a:lnTo>
                    <a:pt x="5982" y="511"/>
                  </a:lnTo>
                  <a:lnTo>
                    <a:pt x="5993" y="504"/>
                  </a:lnTo>
                  <a:lnTo>
                    <a:pt x="6028" y="484"/>
                  </a:lnTo>
                  <a:lnTo>
                    <a:pt x="6062" y="464"/>
                  </a:lnTo>
                  <a:lnTo>
                    <a:pt x="6091" y="445"/>
                  </a:lnTo>
                  <a:lnTo>
                    <a:pt x="6118" y="426"/>
                  </a:lnTo>
                  <a:lnTo>
                    <a:pt x="6142" y="409"/>
                  </a:lnTo>
                  <a:lnTo>
                    <a:pt x="6164" y="391"/>
                  </a:lnTo>
                  <a:lnTo>
                    <a:pt x="6183" y="373"/>
                  </a:lnTo>
                  <a:lnTo>
                    <a:pt x="6199" y="357"/>
                  </a:lnTo>
                  <a:lnTo>
                    <a:pt x="6211" y="341"/>
                  </a:lnTo>
                  <a:lnTo>
                    <a:pt x="6222" y="326"/>
                  </a:lnTo>
                  <a:lnTo>
                    <a:pt x="6225" y="318"/>
                  </a:lnTo>
                  <a:lnTo>
                    <a:pt x="6228" y="310"/>
                  </a:lnTo>
                  <a:lnTo>
                    <a:pt x="6231" y="303"/>
                  </a:lnTo>
                  <a:lnTo>
                    <a:pt x="6233" y="297"/>
                  </a:lnTo>
                  <a:lnTo>
                    <a:pt x="6234" y="289"/>
                  </a:lnTo>
                  <a:lnTo>
                    <a:pt x="6234" y="282"/>
                  </a:lnTo>
                  <a:lnTo>
                    <a:pt x="6234" y="276"/>
                  </a:lnTo>
                  <a:lnTo>
                    <a:pt x="6233" y="270"/>
                  </a:lnTo>
                  <a:lnTo>
                    <a:pt x="6231" y="262"/>
                  </a:lnTo>
                  <a:lnTo>
                    <a:pt x="6229" y="256"/>
                  </a:lnTo>
                  <a:lnTo>
                    <a:pt x="6225" y="250"/>
                  </a:lnTo>
                  <a:lnTo>
                    <a:pt x="6222" y="244"/>
                  </a:lnTo>
                  <a:lnTo>
                    <a:pt x="6212" y="232"/>
                  </a:lnTo>
                  <a:lnTo>
                    <a:pt x="6202" y="220"/>
                  </a:lnTo>
                  <a:lnTo>
                    <a:pt x="6189" y="209"/>
                  </a:lnTo>
                  <a:lnTo>
                    <a:pt x="6176" y="198"/>
                  </a:lnTo>
                  <a:lnTo>
                    <a:pt x="6165" y="193"/>
                  </a:lnTo>
                  <a:lnTo>
                    <a:pt x="6154" y="189"/>
                  </a:lnTo>
                  <a:lnTo>
                    <a:pt x="6142" y="186"/>
                  </a:lnTo>
                  <a:lnTo>
                    <a:pt x="6129" y="186"/>
                  </a:lnTo>
                  <a:lnTo>
                    <a:pt x="6120" y="187"/>
                  </a:lnTo>
                  <a:lnTo>
                    <a:pt x="6112" y="189"/>
                  </a:lnTo>
                  <a:lnTo>
                    <a:pt x="6104" y="193"/>
                  </a:lnTo>
                  <a:lnTo>
                    <a:pt x="6096" y="200"/>
                  </a:lnTo>
                  <a:lnTo>
                    <a:pt x="6090" y="207"/>
                  </a:lnTo>
                  <a:lnTo>
                    <a:pt x="6086" y="213"/>
                  </a:lnTo>
                  <a:lnTo>
                    <a:pt x="6083" y="220"/>
                  </a:lnTo>
                  <a:lnTo>
                    <a:pt x="6081" y="229"/>
                  </a:lnTo>
                  <a:lnTo>
                    <a:pt x="6082" y="233"/>
                  </a:lnTo>
                  <a:lnTo>
                    <a:pt x="6084" y="239"/>
                  </a:lnTo>
                  <a:lnTo>
                    <a:pt x="6087" y="246"/>
                  </a:lnTo>
                  <a:lnTo>
                    <a:pt x="6090" y="253"/>
                  </a:lnTo>
                  <a:lnTo>
                    <a:pt x="6096" y="265"/>
                  </a:lnTo>
                  <a:lnTo>
                    <a:pt x="6100" y="277"/>
                  </a:lnTo>
                  <a:lnTo>
                    <a:pt x="6103" y="288"/>
                  </a:lnTo>
                  <a:lnTo>
                    <a:pt x="6103" y="298"/>
                  </a:lnTo>
                  <a:lnTo>
                    <a:pt x="6101" y="303"/>
                  </a:lnTo>
                  <a:lnTo>
                    <a:pt x="6100" y="307"/>
                  </a:lnTo>
                  <a:lnTo>
                    <a:pt x="6098" y="312"/>
                  </a:lnTo>
                  <a:lnTo>
                    <a:pt x="6096" y="317"/>
                  </a:lnTo>
                  <a:lnTo>
                    <a:pt x="6090" y="324"/>
                  </a:lnTo>
                  <a:lnTo>
                    <a:pt x="6083" y="331"/>
                  </a:lnTo>
                  <a:lnTo>
                    <a:pt x="6060" y="349"/>
                  </a:lnTo>
                  <a:lnTo>
                    <a:pt x="6042" y="362"/>
                  </a:lnTo>
                  <a:lnTo>
                    <a:pt x="6034" y="366"/>
                  </a:lnTo>
                  <a:lnTo>
                    <a:pt x="6028" y="370"/>
                  </a:lnTo>
                  <a:lnTo>
                    <a:pt x="6023" y="372"/>
                  </a:lnTo>
                  <a:lnTo>
                    <a:pt x="6019" y="373"/>
                  </a:lnTo>
                  <a:lnTo>
                    <a:pt x="6010" y="371"/>
                  </a:lnTo>
                  <a:lnTo>
                    <a:pt x="6001" y="368"/>
                  </a:lnTo>
                  <a:lnTo>
                    <a:pt x="5988" y="361"/>
                  </a:lnTo>
                  <a:lnTo>
                    <a:pt x="5974" y="351"/>
                  </a:lnTo>
                  <a:lnTo>
                    <a:pt x="5959" y="341"/>
                  </a:lnTo>
                  <a:lnTo>
                    <a:pt x="5949" y="330"/>
                  </a:lnTo>
                  <a:lnTo>
                    <a:pt x="5946" y="326"/>
                  </a:lnTo>
                  <a:lnTo>
                    <a:pt x="5942" y="322"/>
                  </a:lnTo>
                  <a:lnTo>
                    <a:pt x="5941" y="318"/>
                  </a:lnTo>
                  <a:lnTo>
                    <a:pt x="5940" y="315"/>
                  </a:lnTo>
                  <a:lnTo>
                    <a:pt x="5941" y="310"/>
                  </a:lnTo>
                  <a:lnTo>
                    <a:pt x="5942" y="305"/>
                  </a:lnTo>
                  <a:lnTo>
                    <a:pt x="5943" y="301"/>
                  </a:lnTo>
                  <a:lnTo>
                    <a:pt x="5946" y="296"/>
                  </a:lnTo>
                  <a:lnTo>
                    <a:pt x="5952" y="285"/>
                  </a:lnTo>
                  <a:lnTo>
                    <a:pt x="5960" y="274"/>
                  </a:lnTo>
                  <a:lnTo>
                    <a:pt x="5971" y="261"/>
                  </a:lnTo>
                  <a:lnTo>
                    <a:pt x="5984" y="249"/>
                  </a:lnTo>
                  <a:lnTo>
                    <a:pt x="6000" y="235"/>
                  </a:lnTo>
                  <a:lnTo>
                    <a:pt x="6019" y="220"/>
                  </a:lnTo>
                  <a:lnTo>
                    <a:pt x="6036" y="207"/>
                  </a:lnTo>
                  <a:lnTo>
                    <a:pt x="6051" y="192"/>
                  </a:lnTo>
                  <a:lnTo>
                    <a:pt x="6065" y="178"/>
                  </a:lnTo>
                  <a:lnTo>
                    <a:pt x="6076" y="162"/>
                  </a:lnTo>
                  <a:lnTo>
                    <a:pt x="6086" y="145"/>
                  </a:lnTo>
                  <a:lnTo>
                    <a:pt x="6094" y="128"/>
                  </a:lnTo>
                  <a:lnTo>
                    <a:pt x="6100" y="111"/>
                  </a:lnTo>
                  <a:lnTo>
                    <a:pt x="6106" y="92"/>
                  </a:lnTo>
                  <a:lnTo>
                    <a:pt x="6105" y="82"/>
                  </a:lnTo>
                  <a:lnTo>
                    <a:pt x="6104" y="74"/>
                  </a:lnTo>
                  <a:lnTo>
                    <a:pt x="6103" y="66"/>
                  </a:lnTo>
                  <a:lnTo>
                    <a:pt x="6100" y="57"/>
                  </a:lnTo>
                  <a:lnTo>
                    <a:pt x="6097" y="49"/>
                  </a:lnTo>
                  <a:lnTo>
                    <a:pt x="6094" y="41"/>
                  </a:lnTo>
                  <a:lnTo>
                    <a:pt x="6090" y="33"/>
                  </a:lnTo>
                  <a:lnTo>
                    <a:pt x="6085" y="26"/>
                  </a:lnTo>
                  <a:lnTo>
                    <a:pt x="6081" y="21"/>
                  </a:lnTo>
                  <a:lnTo>
                    <a:pt x="6076" y="17"/>
                  </a:lnTo>
                  <a:lnTo>
                    <a:pt x="6071" y="12"/>
                  </a:lnTo>
                  <a:lnTo>
                    <a:pt x="6066" y="10"/>
                  </a:lnTo>
                  <a:lnTo>
                    <a:pt x="6060" y="8"/>
                  </a:lnTo>
                  <a:lnTo>
                    <a:pt x="6054" y="6"/>
                  </a:lnTo>
                  <a:lnTo>
                    <a:pt x="6048" y="6"/>
                  </a:lnTo>
                  <a:lnTo>
                    <a:pt x="6041" y="6"/>
                  </a:lnTo>
                  <a:lnTo>
                    <a:pt x="6033" y="7"/>
                  </a:lnTo>
                  <a:lnTo>
                    <a:pt x="6026" y="10"/>
                  </a:lnTo>
                  <a:lnTo>
                    <a:pt x="6019" y="15"/>
                  </a:lnTo>
                  <a:lnTo>
                    <a:pt x="6011" y="22"/>
                  </a:lnTo>
                  <a:lnTo>
                    <a:pt x="6003" y="31"/>
                  </a:lnTo>
                  <a:lnTo>
                    <a:pt x="5997" y="42"/>
                  </a:lnTo>
                  <a:lnTo>
                    <a:pt x="5991" y="53"/>
                  </a:lnTo>
                  <a:lnTo>
                    <a:pt x="5986" y="66"/>
                  </a:lnTo>
                  <a:lnTo>
                    <a:pt x="5983" y="75"/>
                  </a:lnTo>
                  <a:lnTo>
                    <a:pt x="5980" y="86"/>
                  </a:lnTo>
                  <a:lnTo>
                    <a:pt x="5976" y="96"/>
                  </a:lnTo>
                  <a:lnTo>
                    <a:pt x="5972" y="106"/>
                  </a:lnTo>
                  <a:lnTo>
                    <a:pt x="5960" y="127"/>
                  </a:lnTo>
                  <a:lnTo>
                    <a:pt x="5947" y="149"/>
                  </a:lnTo>
                  <a:lnTo>
                    <a:pt x="5931" y="171"/>
                  </a:lnTo>
                  <a:lnTo>
                    <a:pt x="5912" y="194"/>
                  </a:lnTo>
                  <a:lnTo>
                    <a:pt x="5891" y="217"/>
                  </a:lnTo>
                  <a:lnTo>
                    <a:pt x="5867" y="241"/>
                  </a:lnTo>
                  <a:lnTo>
                    <a:pt x="5851" y="256"/>
                  </a:lnTo>
                  <a:lnTo>
                    <a:pt x="5837" y="271"/>
                  </a:lnTo>
                  <a:lnTo>
                    <a:pt x="5825" y="284"/>
                  </a:lnTo>
                  <a:lnTo>
                    <a:pt x="5815" y="298"/>
                  </a:lnTo>
                  <a:lnTo>
                    <a:pt x="5807" y="311"/>
                  </a:lnTo>
                  <a:lnTo>
                    <a:pt x="5802" y="324"/>
                  </a:lnTo>
                  <a:lnTo>
                    <a:pt x="5799" y="337"/>
                  </a:lnTo>
                  <a:lnTo>
                    <a:pt x="5798" y="348"/>
                  </a:lnTo>
                  <a:lnTo>
                    <a:pt x="5798" y="352"/>
                  </a:lnTo>
                  <a:lnTo>
                    <a:pt x="5799" y="357"/>
                  </a:lnTo>
                  <a:lnTo>
                    <a:pt x="5800" y="362"/>
                  </a:lnTo>
                  <a:lnTo>
                    <a:pt x="5802" y="365"/>
                  </a:lnTo>
                  <a:lnTo>
                    <a:pt x="5807" y="373"/>
                  </a:lnTo>
                  <a:lnTo>
                    <a:pt x="5815" y="381"/>
                  </a:lnTo>
                  <a:lnTo>
                    <a:pt x="5827" y="391"/>
                  </a:lnTo>
                  <a:lnTo>
                    <a:pt x="5842" y="400"/>
                  </a:lnTo>
                  <a:lnTo>
                    <a:pt x="5859" y="411"/>
                  </a:lnTo>
                  <a:lnTo>
                    <a:pt x="5878" y="421"/>
                  </a:lnTo>
                  <a:lnTo>
                    <a:pt x="5891" y="429"/>
                  </a:lnTo>
                  <a:lnTo>
                    <a:pt x="5901" y="435"/>
                  </a:lnTo>
                  <a:lnTo>
                    <a:pt x="5904" y="438"/>
                  </a:lnTo>
                  <a:lnTo>
                    <a:pt x="5906" y="441"/>
                  </a:lnTo>
                  <a:lnTo>
                    <a:pt x="5907" y="444"/>
                  </a:lnTo>
                  <a:lnTo>
                    <a:pt x="5908" y="447"/>
                  </a:lnTo>
                  <a:lnTo>
                    <a:pt x="5907" y="450"/>
                  </a:lnTo>
                  <a:lnTo>
                    <a:pt x="5905" y="455"/>
                  </a:lnTo>
                  <a:lnTo>
                    <a:pt x="5902" y="459"/>
                  </a:lnTo>
                  <a:lnTo>
                    <a:pt x="5897" y="463"/>
                  </a:lnTo>
                  <a:lnTo>
                    <a:pt x="5885" y="471"/>
                  </a:lnTo>
                  <a:lnTo>
                    <a:pt x="5867" y="481"/>
                  </a:lnTo>
                  <a:lnTo>
                    <a:pt x="5856" y="488"/>
                  </a:lnTo>
                  <a:lnTo>
                    <a:pt x="5844" y="494"/>
                  </a:lnTo>
                  <a:lnTo>
                    <a:pt x="5834" y="502"/>
                  </a:lnTo>
                  <a:lnTo>
                    <a:pt x="5825" y="509"/>
                  </a:lnTo>
                  <a:lnTo>
                    <a:pt x="5817" y="516"/>
                  </a:lnTo>
                  <a:lnTo>
                    <a:pt x="5811" y="524"/>
                  </a:lnTo>
                  <a:lnTo>
                    <a:pt x="5804" y="531"/>
                  </a:lnTo>
                  <a:lnTo>
                    <a:pt x="5800" y="539"/>
                  </a:lnTo>
                  <a:lnTo>
                    <a:pt x="5796" y="548"/>
                  </a:lnTo>
                  <a:lnTo>
                    <a:pt x="5794" y="556"/>
                  </a:lnTo>
                  <a:lnTo>
                    <a:pt x="5792" y="564"/>
                  </a:lnTo>
                  <a:lnTo>
                    <a:pt x="5792" y="573"/>
                  </a:lnTo>
                  <a:lnTo>
                    <a:pt x="5792" y="582"/>
                  </a:lnTo>
                  <a:lnTo>
                    <a:pt x="5794" y="591"/>
                  </a:lnTo>
                  <a:lnTo>
                    <a:pt x="5797" y="600"/>
                  </a:lnTo>
                  <a:lnTo>
                    <a:pt x="5800" y="609"/>
                  </a:lnTo>
                  <a:lnTo>
                    <a:pt x="5807" y="619"/>
                  </a:lnTo>
                  <a:lnTo>
                    <a:pt x="5817" y="627"/>
                  </a:lnTo>
                  <a:lnTo>
                    <a:pt x="5830" y="639"/>
                  </a:lnTo>
                  <a:lnTo>
                    <a:pt x="5844" y="647"/>
                  </a:lnTo>
                  <a:lnTo>
                    <a:pt x="5850" y="650"/>
                  </a:lnTo>
                  <a:lnTo>
                    <a:pt x="5856" y="653"/>
                  </a:lnTo>
                  <a:lnTo>
                    <a:pt x="5862" y="655"/>
                  </a:lnTo>
                  <a:lnTo>
                    <a:pt x="5867" y="656"/>
                  </a:lnTo>
                  <a:lnTo>
                    <a:pt x="5887" y="665"/>
                  </a:lnTo>
                  <a:lnTo>
                    <a:pt x="5906" y="674"/>
                  </a:lnTo>
                  <a:lnTo>
                    <a:pt x="5921" y="684"/>
                  </a:lnTo>
                  <a:lnTo>
                    <a:pt x="5937" y="695"/>
                  </a:lnTo>
                  <a:lnTo>
                    <a:pt x="5947" y="702"/>
                  </a:lnTo>
                  <a:lnTo>
                    <a:pt x="5957" y="710"/>
                  </a:lnTo>
                  <a:lnTo>
                    <a:pt x="5971" y="717"/>
                  </a:lnTo>
                  <a:lnTo>
                    <a:pt x="5984" y="724"/>
                  </a:lnTo>
                  <a:close/>
                  <a:moveTo>
                    <a:pt x="5942" y="808"/>
                  </a:moveTo>
                  <a:lnTo>
                    <a:pt x="5943" y="799"/>
                  </a:lnTo>
                  <a:lnTo>
                    <a:pt x="5943" y="791"/>
                  </a:lnTo>
                  <a:lnTo>
                    <a:pt x="5942" y="784"/>
                  </a:lnTo>
                  <a:lnTo>
                    <a:pt x="5941" y="777"/>
                  </a:lnTo>
                  <a:lnTo>
                    <a:pt x="5939" y="772"/>
                  </a:lnTo>
                  <a:lnTo>
                    <a:pt x="5936" y="767"/>
                  </a:lnTo>
                  <a:lnTo>
                    <a:pt x="5933" y="764"/>
                  </a:lnTo>
                  <a:lnTo>
                    <a:pt x="5929" y="761"/>
                  </a:lnTo>
                  <a:lnTo>
                    <a:pt x="5925" y="760"/>
                  </a:lnTo>
                  <a:lnTo>
                    <a:pt x="5920" y="761"/>
                  </a:lnTo>
                  <a:lnTo>
                    <a:pt x="5915" y="763"/>
                  </a:lnTo>
                  <a:lnTo>
                    <a:pt x="5911" y="766"/>
                  </a:lnTo>
                  <a:lnTo>
                    <a:pt x="5906" y="770"/>
                  </a:lnTo>
                  <a:lnTo>
                    <a:pt x="5901" y="776"/>
                  </a:lnTo>
                  <a:lnTo>
                    <a:pt x="5894" y="783"/>
                  </a:lnTo>
                  <a:lnTo>
                    <a:pt x="5889" y="791"/>
                  </a:lnTo>
                  <a:lnTo>
                    <a:pt x="5878" y="803"/>
                  </a:lnTo>
                  <a:lnTo>
                    <a:pt x="5865" y="815"/>
                  </a:lnTo>
                  <a:lnTo>
                    <a:pt x="5851" y="827"/>
                  </a:lnTo>
                  <a:lnTo>
                    <a:pt x="5838" y="838"/>
                  </a:lnTo>
                  <a:lnTo>
                    <a:pt x="5822" y="850"/>
                  </a:lnTo>
                  <a:lnTo>
                    <a:pt x="5806" y="860"/>
                  </a:lnTo>
                  <a:lnTo>
                    <a:pt x="5790" y="872"/>
                  </a:lnTo>
                  <a:lnTo>
                    <a:pt x="5773" y="882"/>
                  </a:lnTo>
                  <a:lnTo>
                    <a:pt x="5758" y="893"/>
                  </a:lnTo>
                  <a:lnTo>
                    <a:pt x="5748" y="903"/>
                  </a:lnTo>
                  <a:lnTo>
                    <a:pt x="5744" y="908"/>
                  </a:lnTo>
                  <a:lnTo>
                    <a:pt x="5739" y="914"/>
                  </a:lnTo>
                  <a:lnTo>
                    <a:pt x="5736" y="919"/>
                  </a:lnTo>
                  <a:lnTo>
                    <a:pt x="5734" y="925"/>
                  </a:lnTo>
                  <a:lnTo>
                    <a:pt x="5732" y="930"/>
                  </a:lnTo>
                  <a:lnTo>
                    <a:pt x="5732" y="936"/>
                  </a:lnTo>
                  <a:lnTo>
                    <a:pt x="5731" y="942"/>
                  </a:lnTo>
                  <a:lnTo>
                    <a:pt x="5732" y="947"/>
                  </a:lnTo>
                  <a:lnTo>
                    <a:pt x="5733" y="953"/>
                  </a:lnTo>
                  <a:lnTo>
                    <a:pt x="5734" y="959"/>
                  </a:lnTo>
                  <a:lnTo>
                    <a:pt x="5737" y="965"/>
                  </a:lnTo>
                  <a:lnTo>
                    <a:pt x="5740" y="971"/>
                  </a:lnTo>
                  <a:lnTo>
                    <a:pt x="5746" y="981"/>
                  </a:lnTo>
                  <a:lnTo>
                    <a:pt x="5752" y="989"/>
                  </a:lnTo>
                  <a:lnTo>
                    <a:pt x="5758" y="996"/>
                  </a:lnTo>
                  <a:lnTo>
                    <a:pt x="5766" y="1002"/>
                  </a:lnTo>
                  <a:lnTo>
                    <a:pt x="5773" y="1007"/>
                  </a:lnTo>
                  <a:lnTo>
                    <a:pt x="5781" y="1010"/>
                  </a:lnTo>
                  <a:lnTo>
                    <a:pt x="5790" y="1013"/>
                  </a:lnTo>
                  <a:lnTo>
                    <a:pt x="5799" y="1014"/>
                  </a:lnTo>
                  <a:lnTo>
                    <a:pt x="5808" y="1013"/>
                  </a:lnTo>
                  <a:lnTo>
                    <a:pt x="5819" y="1011"/>
                  </a:lnTo>
                  <a:lnTo>
                    <a:pt x="5829" y="1006"/>
                  </a:lnTo>
                  <a:lnTo>
                    <a:pt x="5841" y="998"/>
                  </a:lnTo>
                  <a:lnTo>
                    <a:pt x="5852" y="990"/>
                  </a:lnTo>
                  <a:lnTo>
                    <a:pt x="5865" y="979"/>
                  </a:lnTo>
                  <a:lnTo>
                    <a:pt x="5878" y="965"/>
                  </a:lnTo>
                  <a:lnTo>
                    <a:pt x="5891" y="949"/>
                  </a:lnTo>
                  <a:lnTo>
                    <a:pt x="5902" y="931"/>
                  </a:lnTo>
                  <a:lnTo>
                    <a:pt x="5911" y="914"/>
                  </a:lnTo>
                  <a:lnTo>
                    <a:pt x="5919" y="896"/>
                  </a:lnTo>
                  <a:lnTo>
                    <a:pt x="5926" y="878"/>
                  </a:lnTo>
                  <a:lnTo>
                    <a:pt x="5932" y="860"/>
                  </a:lnTo>
                  <a:lnTo>
                    <a:pt x="5936" y="843"/>
                  </a:lnTo>
                  <a:lnTo>
                    <a:pt x="5940" y="826"/>
                  </a:lnTo>
                  <a:lnTo>
                    <a:pt x="5942" y="808"/>
                  </a:lnTo>
                  <a:close/>
                  <a:moveTo>
                    <a:pt x="6202" y="910"/>
                  </a:moveTo>
                  <a:lnTo>
                    <a:pt x="6207" y="922"/>
                  </a:lnTo>
                  <a:lnTo>
                    <a:pt x="6213" y="934"/>
                  </a:lnTo>
                  <a:lnTo>
                    <a:pt x="6221" y="945"/>
                  </a:lnTo>
                  <a:lnTo>
                    <a:pt x="6229" y="954"/>
                  </a:lnTo>
                  <a:lnTo>
                    <a:pt x="6239" y="963"/>
                  </a:lnTo>
                  <a:lnTo>
                    <a:pt x="6250" y="970"/>
                  </a:lnTo>
                  <a:lnTo>
                    <a:pt x="6262" y="977"/>
                  </a:lnTo>
                  <a:lnTo>
                    <a:pt x="6273" y="983"/>
                  </a:lnTo>
                  <a:lnTo>
                    <a:pt x="6284" y="986"/>
                  </a:lnTo>
                  <a:lnTo>
                    <a:pt x="6293" y="988"/>
                  </a:lnTo>
                  <a:lnTo>
                    <a:pt x="6301" y="987"/>
                  </a:lnTo>
                  <a:lnTo>
                    <a:pt x="6310" y="985"/>
                  </a:lnTo>
                  <a:lnTo>
                    <a:pt x="6318" y="981"/>
                  </a:lnTo>
                  <a:lnTo>
                    <a:pt x="6324" y="974"/>
                  </a:lnTo>
                  <a:lnTo>
                    <a:pt x="6331" y="967"/>
                  </a:lnTo>
                  <a:lnTo>
                    <a:pt x="6337" y="957"/>
                  </a:lnTo>
                  <a:lnTo>
                    <a:pt x="6340" y="949"/>
                  </a:lnTo>
                  <a:lnTo>
                    <a:pt x="6342" y="943"/>
                  </a:lnTo>
                  <a:lnTo>
                    <a:pt x="6344" y="936"/>
                  </a:lnTo>
                  <a:lnTo>
                    <a:pt x="6346" y="929"/>
                  </a:lnTo>
                  <a:lnTo>
                    <a:pt x="6346" y="922"/>
                  </a:lnTo>
                  <a:lnTo>
                    <a:pt x="6346" y="916"/>
                  </a:lnTo>
                  <a:lnTo>
                    <a:pt x="6346" y="910"/>
                  </a:lnTo>
                  <a:lnTo>
                    <a:pt x="6344" y="903"/>
                  </a:lnTo>
                  <a:lnTo>
                    <a:pt x="6343" y="897"/>
                  </a:lnTo>
                  <a:lnTo>
                    <a:pt x="6340" y="891"/>
                  </a:lnTo>
                  <a:lnTo>
                    <a:pt x="6337" y="884"/>
                  </a:lnTo>
                  <a:lnTo>
                    <a:pt x="6333" y="878"/>
                  </a:lnTo>
                  <a:lnTo>
                    <a:pt x="6329" y="873"/>
                  </a:lnTo>
                  <a:lnTo>
                    <a:pt x="6323" y="867"/>
                  </a:lnTo>
                  <a:lnTo>
                    <a:pt x="6317" y="861"/>
                  </a:lnTo>
                  <a:lnTo>
                    <a:pt x="6311" y="855"/>
                  </a:lnTo>
                  <a:lnTo>
                    <a:pt x="6299" y="847"/>
                  </a:lnTo>
                  <a:lnTo>
                    <a:pt x="6285" y="833"/>
                  </a:lnTo>
                  <a:lnTo>
                    <a:pt x="6266" y="816"/>
                  </a:lnTo>
                  <a:lnTo>
                    <a:pt x="6244" y="796"/>
                  </a:lnTo>
                  <a:lnTo>
                    <a:pt x="6235" y="785"/>
                  </a:lnTo>
                  <a:lnTo>
                    <a:pt x="6226" y="777"/>
                  </a:lnTo>
                  <a:lnTo>
                    <a:pt x="6218" y="769"/>
                  </a:lnTo>
                  <a:lnTo>
                    <a:pt x="6209" y="763"/>
                  </a:lnTo>
                  <a:lnTo>
                    <a:pt x="6202" y="759"/>
                  </a:lnTo>
                  <a:lnTo>
                    <a:pt x="6194" y="756"/>
                  </a:lnTo>
                  <a:lnTo>
                    <a:pt x="6187" y="755"/>
                  </a:lnTo>
                  <a:lnTo>
                    <a:pt x="6180" y="756"/>
                  </a:lnTo>
                  <a:lnTo>
                    <a:pt x="6175" y="757"/>
                  </a:lnTo>
                  <a:lnTo>
                    <a:pt x="6171" y="760"/>
                  </a:lnTo>
                  <a:lnTo>
                    <a:pt x="6167" y="763"/>
                  </a:lnTo>
                  <a:lnTo>
                    <a:pt x="6164" y="766"/>
                  </a:lnTo>
                  <a:lnTo>
                    <a:pt x="6162" y="770"/>
                  </a:lnTo>
                  <a:lnTo>
                    <a:pt x="6161" y="776"/>
                  </a:lnTo>
                  <a:lnTo>
                    <a:pt x="6161" y="781"/>
                  </a:lnTo>
                  <a:lnTo>
                    <a:pt x="6161" y="787"/>
                  </a:lnTo>
                  <a:lnTo>
                    <a:pt x="6163" y="800"/>
                  </a:lnTo>
                  <a:lnTo>
                    <a:pt x="6166" y="814"/>
                  </a:lnTo>
                  <a:lnTo>
                    <a:pt x="6173" y="831"/>
                  </a:lnTo>
                  <a:lnTo>
                    <a:pt x="6180" y="850"/>
                  </a:lnTo>
                  <a:lnTo>
                    <a:pt x="6188" y="870"/>
                  </a:lnTo>
                  <a:lnTo>
                    <a:pt x="6195" y="887"/>
                  </a:lnTo>
                  <a:lnTo>
                    <a:pt x="6199" y="899"/>
                  </a:lnTo>
                  <a:lnTo>
                    <a:pt x="6202" y="910"/>
                  </a:lnTo>
                  <a:close/>
                  <a:moveTo>
                    <a:pt x="6522" y="193"/>
                  </a:moveTo>
                  <a:lnTo>
                    <a:pt x="6509" y="186"/>
                  </a:lnTo>
                  <a:lnTo>
                    <a:pt x="6496" y="181"/>
                  </a:lnTo>
                  <a:lnTo>
                    <a:pt x="6481" y="179"/>
                  </a:lnTo>
                  <a:lnTo>
                    <a:pt x="6468" y="178"/>
                  </a:lnTo>
                  <a:lnTo>
                    <a:pt x="6453" y="179"/>
                  </a:lnTo>
                  <a:lnTo>
                    <a:pt x="6438" y="181"/>
                  </a:lnTo>
                  <a:lnTo>
                    <a:pt x="6423" y="186"/>
                  </a:lnTo>
                  <a:lnTo>
                    <a:pt x="6407" y="193"/>
                  </a:lnTo>
                  <a:lnTo>
                    <a:pt x="6400" y="198"/>
                  </a:lnTo>
                  <a:lnTo>
                    <a:pt x="6393" y="204"/>
                  </a:lnTo>
                  <a:lnTo>
                    <a:pt x="6387" y="210"/>
                  </a:lnTo>
                  <a:lnTo>
                    <a:pt x="6382" y="215"/>
                  </a:lnTo>
                  <a:lnTo>
                    <a:pt x="6378" y="221"/>
                  </a:lnTo>
                  <a:lnTo>
                    <a:pt x="6375" y="228"/>
                  </a:lnTo>
                  <a:lnTo>
                    <a:pt x="6373" y="234"/>
                  </a:lnTo>
                  <a:lnTo>
                    <a:pt x="6371" y="240"/>
                  </a:lnTo>
                  <a:lnTo>
                    <a:pt x="6371" y="248"/>
                  </a:lnTo>
                  <a:lnTo>
                    <a:pt x="6374" y="254"/>
                  </a:lnTo>
                  <a:lnTo>
                    <a:pt x="6377" y="261"/>
                  </a:lnTo>
                  <a:lnTo>
                    <a:pt x="6381" y="268"/>
                  </a:lnTo>
                  <a:lnTo>
                    <a:pt x="6387" y="273"/>
                  </a:lnTo>
                  <a:lnTo>
                    <a:pt x="6395" y="278"/>
                  </a:lnTo>
                  <a:lnTo>
                    <a:pt x="6404" y="283"/>
                  </a:lnTo>
                  <a:lnTo>
                    <a:pt x="6414" y="288"/>
                  </a:lnTo>
                  <a:lnTo>
                    <a:pt x="6426" y="293"/>
                  </a:lnTo>
                  <a:lnTo>
                    <a:pt x="6438" y="296"/>
                  </a:lnTo>
                  <a:lnTo>
                    <a:pt x="6451" y="299"/>
                  </a:lnTo>
                  <a:lnTo>
                    <a:pt x="6465" y="300"/>
                  </a:lnTo>
                  <a:lnTo>
                    <a:pt x="6478" y="301"/>
                  </a:lnTo>
                  <a:lnTo>
                    <a:pt x="6492" y="301"/>
                  </a:lnTo>
                  <a:lnTo>
                    <a:pt x="6506" y="300"/>
                  </a:lnTo>
                  <a:lnTo>
                    <a:pt x="6521" y="299"/>
                  </a:lnTo>
                  <a:lnTo>
                    <a:pt x="6556" y="298"/>
                  </a:lnTo>
                  <a:lnTo>
                    <a:pt x="6587" y="298"/>
                  </a:lnTo>
                  <a:lnTo>
                    <a:pt x="6613" y="299"/>
                  </a:lnTo>
                  <a:lnTo>
                    <a:pt x="6635" y="301"/>
                  </a:lnTo>
                  <a:lnTo>
                    <a:pt x="6653" y="304"/>
                  </a:lnTo>
                  <a:lnTo>
                    <a:pt x="6666" y="308"/>
                  </a:lnTo>
                  <a:lnTo>
                    <a:pt x="6671" y="311"/>
                  </a:lnTo>
                  <a:lnTo>
                    <a:pt x="6675" y="314"/>
                  </a:lnTo>
                  <a:lnTo>
                    <a:pt x="6677" y="317"/>
                  </a:lnTo>
                  <a:lnTo>
                    <a:pt x="6679" y="320"/>
                  </a:lnTo>
                  <a:lnTo>
                    <a:pt x="6680" y="337"/>
                  </a:lnTo>
                  <a:lnTo>
                    <a:pt x="6681" y="351"/>
                  </a:lnTo>
                  <a:lnTo>
                    <a:pt x="6681" y="366"/>
                  </a:lnTo>
                  <a:lnTo>
                    <a:pt x="6680" y="379"/>
                  </a:lnTo>
                  <a:lnTo>
                    <a:pt x="6678" y="393"/>
                  </a:lnTo>
                  <a:lnTo>
                    <a:pt x="6675" y="406"/>
                  </a:lnTo>
                  <a:lnTo>
                    <a:pt x="6671" y="417"/>
                  </a:lnTo>
                  <a:lnTo>
                    <a:pt x="6666" y="429"/>
                  </a:lnTo>
                  <a:lnTo>
                    <a:pt x="6661" y="432"/>
                  </a:lnTo>
                  <a:lnTo>
                    <a:pt x="6657" y="435"/>
                  </a:lnTo>
                  <a:lnTo>
                    <a:pt x="6651" y="438"/>
                  </a:lnTo>
                  <a:lnTo>
                    <a:pt x="6644" y="440"/>
                  </a:lnTo>
                  <a:lnTo>
                    <a:pt x="6635" y="442"/>
                  </a:lnTo>
                  <a:lnTo>
                    <a:pt x="6626" y="443"/>
                  </a:lnTo>
                  <a:lnTo>
                    <a:pt x="6615" y="444"/>
                  </a:lnTo>
                  <a:lnTo>
                    <a:pt x="6603" y="445"/>
                  </a:lnTo>
                  <a:lnTo>
                    <a:pt x="6576" y="445"/>
                  </a:lnTo>
                  <a:lnTo>
                    <a:pt x="6543" y="444"/>
                  </a:lnTo>
                  <a:lnTo>
                    <a:pt x="6506" y="440"/>
                  </a:lnTo>
                  <a:lnTo>
                    <a:pt x="6465" y="436"/>
                  </a:lnTo>
                  <a:lnTo>
                    <a:pt x="6451" y="434"/>
                  </a:lnTo>
                  <a:lnTo>
                    <a:pt x="6437" y="433"/>
                  </a:lnTo>
                  <a:lnTo>
                    <a:pt x="6425" y="433"/>
                  </a:lnTo>
                  <a:lnTo>
                    <a:pt x="6414" y="434"/>
                  </a:lnTo>
                  <a:lnTo>
                    <a:pt x="6404" y="435"/>
                  </a:lnTo>
                  <a:lnTo>
                    <a:pt x="6393" y="438"/>
                  </a:lnTo>
                  <a:lnTo>
                    <a:pt x="6385" y="441"/>
                  </a:lnTo>
                  <a:lnTo>
                    <a:pt x="6378" y="445"/>
                  </a:lnTo>
                  <a:lnTo>
                    <a:pt x="6370" y="450"/>
                  </a:lnTo>
                  <a:lnTo>
                    <a:pt x="6365" y="457"/>
                  </a:lnTo>
                  <a:lnTo>
                    <a:pt x="6360" y="463"/>
                  </a:lnTo>
                  <a:lnTo>
                    <a:pt x="6356" y="471"/>
                  </a:lnTo>
                  <a:lnTo>
                    <a:pt x="6353" y="480"/>
                  </a:lnTo>
                  <a:lnTo>
                    <a:pt x="6351" y="489"/>
                  </a:lnTo>
                  <a:lnTo>
                    <a:pt x="6348" y="500"/>
                  </a:lnTo>
                  <a:lnTo>
                    <a:pt x="6348" y="511"/>
                  </a:lnTo>
                  <a:lnTo>
                    <a:pt x="6348" y="518"/>
                  </a:lnTo>
                  <a:lnTo>
                    <a:pt x="6350" y="526"/>
                  </a:lnTo>
                  <a:lnTo>
                    <a:pt x="6352" y="533"/>
                  </a:lnTo>
                  <a:lnTo>
                    <a:pt x="6354" y="539"/>
                  </a:lnTo>
                  <a:lnTo>
                    <a:pt x="6355" y="547"/>
                  </a:lnTo>
                  <a:lnTo>
                    <a:pt x="6355" y="556"/>
                  </a:lnTo>
                  <a:lnTo>
                    <a:pt x="6355" y="570"/>
                  </a:lnTo>
                  <a:lnTo>
                    <a:pt x="6354" y="585"/>
                  </a:lnTo>
                  <a:lnTo>
                    <a:pt x="6352" y="616"/>
                  </a:lnTo>
                  <a:lnTo>
                    <a:pt x="6352" y="644"/>
                  </a:lnTo>
                  <a:lnTo>
                    <a:pt x="6352" y="670"/>
                  </a:lnTo>
                  <a:lnTo>
                    <a:pt x="6353" y="694"/>
                  </a:lnTo>
                  <a:lnTo>
                    <a:pt x="6355" y="716"/>
                  </a:lnTo>
                  <a:lnTo>
                    <a:pt x="6359" y="736"/>
                  </a:lnTo>
                  <a:lnTo>
                    <a:pt x="6363" y="754"/>
                  </a:lnTo>
                  <a:lnTo>
                    <a:pt x="6368" y="769"/>
                  </a:lnTo>
                  <a:lnTo>
                    <a:pt x="6375" y="783"/>
                  </a:lnTo>
                  <a:lnTo>
                    <a:pt x="6383" y="796"/>
                  </a:lnTo>
                  <a:lnTo>
                    <a:pt x="6391" y="807"/>
                  </a:lnTo>
                  <a:lnTo>
                    <a:pt x="6401" y="819"/>
                  </a:lnTo>
                  <a:lnTo>
                    <a:pt x="6411" y="830"/>
                  </a:lnTo>
                  <a:lnTo>
                    <a:pt x="6423" y="841"/>
                  </a:lnTo>
                  <a:lnTo>
                    <a:pt x="6435" y="850"/>
                  </a:lnTo>
                  <a:lnTo>
                    <a:pt x="6449" y="859"/>
                  </a:lnTo>
                  <a:lnTo>
                    <a:pt x="6491" y="883"/>
                  </a:lnTo>
                  <a:lnTo>
                    <a:pt x="6533" y="904"/>
                  </a:lnTo>
                  <a:lnTo>
                    <a:pt x="6575" y="925"/>
                  </a:lnTo>
                  <a:lnTo>
                    <a:pt x="6617" y="943"/>
                  </a:lnTo>
                  <a:lnTo>
                    <a:pt x="6660" y="961"/>
                  </a:lnTo>
                  <a:lnTo>
                    <a:pt x="6703" y="976"/>
                  </a:lnTo>
                  <a:lnTo>
                    <a:pt x="6747" y="990"/>
                  </a:lnTo>
                  <a:lnTo>
                    <a:pt x="6791" y="1003"/>
                  </a:lnTo>
                  <a:lnTo>
                    <a:pt x="6811" y="1004"/>
                  </a:lnTo>
                  <a:lnTo>
                    <a:pt x="6830" y="1003"/>
                  </a:lnTo>
                  <a:lnTo>
                    <a:pt x="6839" y="1002"/>
                  </a:lnTo>
                  <a:lnTo>
                    <a:pt x="6848" y="1000"/>
                  </a:lnTo>
                  <a:lnTo>
                    <a:pt x="6856" y="998"/>
                  </a:lnTo>
                  <a:lnTo>
                    <a:pt x="6864" y="995"/>
                  </a:lnTo>
                  <a:lnTo>
                    <a:pt x="6873" y="993"/>
                  </a:lnTo>
                  <a:lnTo>
                    <a:pt x="6880" y="989"/>
                  </a:lnTo>
                  <a:lnTo>
                    <a:pt x="6887" y="985"/>
                  </a:lnTo>
                  <a:lnTo>
                    <a:pt x="6895" y="981"/>
                  </a:lnTo>
                  <a:lnTo>
                    <a:pt x="6902" y="976"/>
                  </a:lnTo>
                  <a:lnTo>
                    <a:pt x="6909" y="970"/>
                  </a:lnTo>
                  <a:lnTo>
                    <a:pt x="6916" y="965"/>
                  </a:lnTo>
                  <a:lnTo>
                    <a:pt x="6922" y="959"/>
                  </a:lnTo>
                  <a:lnTo>
                    <a:pt x="6938" y="942"/>
                  </a:lnTo>
                  <a:lnTo>
                    <a:pt x="6951" y="926"/>
                  </a:lnTo>
                  <a:lnTo>
                    <a:pt x="6964" y="910"/>
                  </a:lnTo>
                  <a:lnTo>
                    <a:pt x="6974" y="894"/>
                  </a:lnTo>
                  <a:lnTo>
                    <a:pt x="6984" y="877"/>
                  </a:lnTo>
                  <a:lnTo>
                    <a:pt x="6992" y="861"/>
                  </a:lnTo>
                  <a:lnTo>
                    <a:pt x="6997" y="845"/>
                  </a:lnTo>
                  <a:lnTo>
                    <a:pt x="7003" y="828"/>
                  </a:lnTo>
                  <a:lnTo>
                    <a:pt x="7004" y="821"/>
                  </a:lnTo>
                  <a:lnTo>
                    <a:pt x="7004" y="814"/>
                  </a:lnTo>
                  <a:lnTo>
                    <a:pt x="7004" y="808"/>
                  </a:lnTo>
                  <a:lnTo>
                    <a:pt x="7004" y="803"/>
                  </a:lnTo>
                  <a:lnTo>
                    <a:pt x="7002" y="799"/>
                  </a:lnTo>
                  <a:lnTo>
                    <a:pt x="6999" y="795"/>
                  </a:lnTo>
                  <a:lnTo>
                    <a:pt x="6996" y="791"/>
                  </a:lnTo>
                  <a:lnTo>
                    <a:pt x="6993" y="789"/>
                  </a:lnTo>
                  <a:lnTo>
                    <a:pt x="6989" y="787"/>
                  </a:lnTo>
                  <a:lnTo>
                    <a:pt x="6984" y="787"/>
                  </a:lnTo>
                  <a:lnTo>
                    <a:pt x="6978" y="786"/>
                  </a:lnTo>
                  <a:lnTo>
                    <a:pt x="6972" y="787"/>
                  </a:lnTo>
                  <a:lnTo>
                    <a:pt x="6957" y="789"/>
                  </a:lnTo>
                  <a:lnTo>
                    <a:pt x="6940" y="796"/>
                  </a:lnTo>
                  <a:lnTo>
                    <a:pt x="6917" y="805"/>
                  </a:lnTo>
                  <a:lnTo>
                    <a:pt x="6894" y="813"/>
                  </a:lnTo>
                  <a:lnTo>
                    <a:pt x="6868" y="820"/>
                  </a:lnTo>
                  <a:lnTo>
                    <a:pt x="6840" y="825"/>
                  </a:lnTo>
                  <a:lnTo>
                    <a:pt x="6811" y="829"/>
                  </a:lnTo>
                  <a:lnTo>
                    <a:pt x="6781" y="831"/>
                  </a:lnTo>
                  <a:lnTo>
                    <a:pt x="6748" y="833"/>
                  </a:lnTo>
                  <a:lnTo>
                    <a:pt x="6715" y="833"/>
                  </a:lnTo>
                  <a:lnTo>
                    <a:pt x="6682" y="831"/>
                  </a:lnTo>
                  <a:lnTo>
                    <a:pt x="6653" y="828"/>
                  </a:lnTo>
                  <a:lnTo>
                    <a:pt x="6625" y="824"/>
                  </a:lnTo>
                  <a:lnTo>
                    <a:pt x="6599" y="819"/>
                  </a:lnTo>
                  <a:lnTo>
                    <a:pt x="6573" y="812"/>
                  </a:lnTo>
                  <a:lnTo>
                    <a:pt x="6551" y="805"/>
                  </a:lnTo>
                  <a:lnTo>
                    <a:pt x="6532" y="796"/>
                  </a:lnTo>
                  <a:lnTo>
                    <a:pt x="6513" y="785"/>
                  </a:lnTo>
                  <a:lnTo>
                    <a:pt x="6505" y="781"/>
                  </a:lnTo>
                  <a:lnTo>
                    <a:pt x="6499" y="776"/>
                  </a:lnTo>
                  <a:lnTo>
                    <a:pt x="6493" y="770"/>
                  </a:lnTo>
                  <a:lnTo>
                    <a:pt x="6488" y="765"/>
                  </a:lnTo>
                  <a:lnTo>
                    <a:pt x="6482" y="759"/>
                  </a:lnTo>
                  <a:lnTo>
                    <a:pt x="6478" y="753"/>
                  </a:lnTo>
                  <a:lnTo>
                    <a:pt x="6474" y="746"/>
                  </a:lnTo>
                  <a:lnTo>
                    <a:pt x="6470" y="739"/>
                  </a:lnTo>
                  <a:lnTo>
                    <a:pt x="6467" y="732"/>
                  </a:lnTo>
                  <a:lnTo>
                    <a:pt x="6464" y="724"/>
                  </a:lnTo>
                  <a:lnTo>
                    <a:pt x="6461" y="716"/>
                  </a:lnTo>
                  <a:lnTo>
                    <a:pt x="6459" y="708"/>
                  </a:lnTo>
                  <a:lnTo>
                    <a:pt x="6456" y="690"/>
                  </a:lnTo>
                  <a:lnTo>
                    <a:pt x="6455" y="670"/>
                  </a:lnTo>
                  <a:lnTo>
                    <a:pt x="6456" y="652"/>
                  </a:lnTo>
                  <a:lnTo>
                    <a:pt x="6457" y="636"/>
                  </a:lnTo>
                  <a:lnTo>
                    <a:pt x="6458" y="620"/>
                  </a:lnTo>
                  <a:lnTo>
                    <a:pt x="6460" y="606"/>
                  </a:lnTo>
                  <a:lnTo>
                    <a:pt x="6463" y="593"/>
                  </a:lnTo>
                  <a:lnTo>
                    <a:pt x="6466" y="581"/>
                  </a:lnTo>
                  <a:lnTo>
                    <a:pt x="6469" y="572"/>
                  </a:lnTo>
                  <a:lnTo>
                    <a:pt x="6473" y="562"/>
                  </a:lnTo>
                  <a:lnTo>
                    <a:pt x="6476" y="558"/>
                  </a:lnTo>
                  <a:lnTo>
                    <a:pt x="6479" y="554"/>
                  </a:lnTo>
                  <a:lnTo>
                    <a:pt x="6485" y="551"/>
                  </a:lnTo>
                  <a:lnTo>
                    <a:pt x="6491" y="548"/>
                  </a:lnTo>
                  <a:lnTo>
                    <a:pt x="6498" y="545"/>
                  </a:lnTo>
                  <a:lnTo>
                    <a:pt x="6506" y="543"/>
                  </a:lnTo>
                  <a:lnTo>
                    <a:pt x="6516" y="541"/>
                  </a:lnTo>
                  <a:lnTo>
                    <a:pt x="6526" y="539"/>
                  </a:lnTo>
                  <a:lnTo>
                    <a:pt x="6555" y="539"/>
                  </a:lnTo>
                  <a:lnTo>
                    <a:pt x="6581" y="539"/>
                  </a:lnTo>
                  <a:lnTo>
                    <a:pt x="6608" y="540"/>
                  </a:lnTo>
                  <a:lnTo>
                    <a:pt x="6633" y="543"/>
                  </a:lnTo>
                  <a:lnTo>
                    <a:pt x="6645" y="544"/>
                  </a:lnTo>
                  <a:lnTo>
                    <a:pt x="6656" y="544"/>
                  </a:lnTo>
                  <a:lnTo>
                    <a:pt x="6668" y="543"/>
                  </a:lnTo>
                  <a:lnTo>
                    <a:pt x="6679" y="540"/>
                  </a:lnTo>
                  <a:lnTo>
                    <a:pt x="6692" y="537"/>
                  </a:lnTo>
                  <a:lnTo>
                    <a:pt x="6704" y="533"/>
                  </a:lnTo>
                  <a:lnTo>
                    <a:pt x="6717" y="529"/>
                  </a:lnTo>
                  <a:lnTo>
                    <a:pt x="6729" y="523"/>
                  </a:lnTo>
                  <a:lnTo>
                    <a:pt x="6738" y="517"/>
                  </a:lnTo>
                  <a:lnTo>
                    <a:pt x="6746" y="511"/>
                  </a:lnTo>
                  <a:lnTo>
                    <a:pt x="6755" y="503"/>
                  </a:lnTo>
                  <a:lnTo>
                    <a:pt x="6762" y="493"/>
                  </a:lnTo>
                  <a:lnTo>
                    <a:pt x="6769" y="482"/>
                  </a:lnTo>
                  <a:lnTo>
                    <a:pt x="6775" y="469"/>
                  </a:lnTo>
                  <a:lnTo>
                    <a:pt x="6782" y="456"/>
                  </a:lnTo>
                  <a:lnTo>
                    <a:pt x="6787" y="440"/>
                  </a:lnTo>
                  <a:lnTo>
                    <a:pt x="6789" y="421"/>
                  </a:lnTo>
                  <a:lnTo>
                    <a:pt x="6792" y="404"/>
                  </a:lnTo>
                  <a:lnTo>
                    <a:pt x="6796" y="389"/>
                  </a:lnTo>
                  <a:lnTo>
                    <a:pt x="6801" y="375"/>
                  </a:lnTo>
                  <a:lnTo>
                    <a:pt x="6805" y="363"/>
                  </a:lnTo>
                  <a:lnTo>
                    <a:pt x="6810" y="351"/>
                  </a:lnTo>
                  <a:lnTo>
                    <a:pt x="6815" y="342"/>
                  </a:lnTo>
                  <a:lnTo>
                    <a:pt x="6821" y="334"/>
                  </a:lnTo>
                  <a:lnTo>
                    <a:pt x="6828" y="326"/>
                  </a:lnTo>
                  <a:lnTo>
                    <a:pt x="6832" y="318"/>
                  </a:lnTo>
                  <a:lnTo>
                    <a:pt x="6835" y="311"/>
                  </a:lnTo>
                  <a:lnTo>
                    <a:pt x="6836" y="304"/>
                  </a:lnTo>
                  <a:lnTo>
                    <a:pt x="6836" y="296"/>
                  </a:lnTo>
                  <a:lnTo>
                    <a:pt x="6833" y="287"/>
                  </a:lnTo>
                  <a:lnTo>
                    <a:pt x="6830" y="278"/>
                  </a:lnTo>
                  <a:lnTo>
                    <a:pt x="6824" y="270"/>
                  </a:lnTo>
                  <a:lnTo>
                    <a:pt x="6817" y="261"/>
                  </a:lnTo>
                  <a:lnTo>
                    <a:pt x="6809" y="252"/>
                  </a:lnTo>
                  <a:lnTo>
                    <a:pt x="6798" y="243"/>
                  </a:lnTo>
                  <a:lnTo>
                    <a:pt x="6787" y="234"/>
                  </a:lnTo>
                  <a:lnTo>
                    <a:pt x="6769" y="225"/>
                  </a:lnTo>
                  <a:lnTo>
                    <a:pt x="6752" y="217"/>
                  </a:lnTo>
                  <a:lnTo>
                    <a:pt x="6734" y="212"/>
                  </a:lnTo>
                  <a:lnTo>
                    <a:pt x="6716" y="208"/>
                  </a:lnTo>
                  <a:lnTo>
                    <a:pt x="6697" y="206"/>
                  </a:lnTo>
                  <a:lnTo>
                    <a:pt x="6677" y="205"/>
                  </a:lnTo>
                  <a:lnTo>
                    <a:pt x="6657" y="206"/>
                  </a:lnTo>
                  <a:lnTo>
                    <a:pt x="6637" y="209"/>
                  </a:lnTo>
                  <a:lnTo>
                    <a:pt x="6615" y="208"/>
                  </a:lnTo>
                  <a:lnTo>
                    <a:pt x="6595" y="208"/>
                  </a:lnTo>
                  <a:lnTo>
                    <a:pt x="6578" y="207"/>
                  </a:lnTo>
                  <a:lnTo>
                    <a:pt x="6562" y="205"/>
                  </a:lnTo>
                  <a:lnTo>
                    <a:pt x="6548" y="203"/>
                  </a:lnTo>
                  <a:lnTo>
                    <a:pt x="6538" y="200"/>
                  </a:lnTo>
                  <a:lnTo>
                    <a:pt x="6528" y="196"/>
                  </a:lnTo>
                  <a:lnTo>
                    <a:pt x="6522" y="193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8" name="Freeform 78"/>
            <p:cNvSpPr>
              <a:spLocks noEditPoints="1"/>
            </p:cNvSpPr>
            <p:nvPr/>
          </p:nvSpPr>
          <p:spPr bwMode="auto">
            <a:xfrm>
              <a:off x="1438" y="413"/>
              <a:ext cx="2280" cy="388"/>
            </a:xfrm>
            <a:custGeom>
              <a:avLst/>
              <a:gdLst>
                <a:gd name="T0" fmla="*/ 7767 w 11399"/>
                <a:gd name="T1" fmla="*/ 291 h 1943"/>
                <a:gd name="T2" fmla="*/ 8512 w 11399"/>
                <a:gd name="T3" fmla="*/ 433 h 1943"/>
                <a:gd name="T4" fmla="*/ 7851 w 11399"/>
                <a:gd name="T5" fmla="*/ 3 h 1943"/>
                <a:gd name="T6" fmla="*/ 7356 w 11399"/>
                <a:gd name="T7" fmla="*/ 508 h 1943"/>
                <a:gd name="T8" fmla="*/ 7659 w 11399"/>
                <a:gd name="T9" fmla="*/ 539 h 1943"/>
                <a:gd name="T10" fmla="*/ 7994 w 11399"/>
                <a:gd name="T11" fmla="*/ 708 h 1943"/>
                <a:gd name="T12" fmla="*/ 7427 w 11399"/>
                <a:gd name="T13" fmla="*/ 733 h 1943"/>
                <a:gd name="T14" fmla="*/ 7491 w 11399"/>
                <a:gd name="T15" fmla="*/ 710 h 1943"/>
                <a:gd name="T16" fmla="*/ 7970 w 11399"/>
                <a:gd name="T17" fmla="*/ 1065 h 1943"/>
                <a:gd name="T18" fmla="*/ 8298 w 11399"/>
                <a:gd name="T19" fmla="*/ 954 h 1943"/>
                <a:gd name="T20" fmla="*/ 7583 w 11399"/>
                <a:gd name="T21" fmla="*/ 762 h 1943"/>
                <a:gd name="T22" fmla="*/ 7940 w 11399"/>
                <a:gd name="T23" fmla="*/ 747 h 1943"/>
                <a:gd name="T24" fmla="*/ 8248 w 11399"/>
                <a:gd name="T25" fmla="*/ 721 h 1943"/>
                <a:gd name="T26" fmla="*/ 9243 w 11399"/>
                <a:gd name="T27" fmla="*/ 371 h 1943"/>
                <a:gd name="T28" fmla="*/ 9723 w 11399"/>
                <a:gd name="T29" fmla="*/ 420 h 1943"/>
                <a:gd name="T30" fmla="*/ 9400 w 11399"/>
                <a:gd name="T31" fmla="*/ 317 h 1943"/>
                <a:gd name="T32" fmla="*/ 9074 w 11399"/>
                <a:gd name="T33" fmla="*/ 1127 h 1943"/>
                <a:gd name="T34" fmla="*/ 9626 w 11399"/>
                <a:gd name="T35" fmla="*/ 714 h 1943"/>
                <a:gd name="T36" fmla="*/ 9947 w 11399"/>
                <a:gd name="T37" fmla="*/ 602 h 1943"/>
                <a:gd name="T38" fmla="*/ 8724 w 11399"/>
                <a:gd name="T39" fmla="*/ 721 h 1943"/>
                <a:gd name="T40" fmla="*/ 8951 w 11399"/>
                <a:gd name="T41" fmla="*/ 901 h 1943"/>
                <a:gd name="T42" fmla="*/ 9417 w 11399"/>
                <a:gd name="T43" fmla="*/ 787 h 1943"/>
                <a:gd name="T44" fmla="*/ 9060 w 11399"/>
                <a:gd name="T45" fmla="*/ 1014 h 1943"/>
                <a:gd name="T46" fmla="*/ 9108 w 11399"/>
                <a:gd name="T47" fmla="*/ 913 h 1943"/>
                <a:gd name="T48" fmla="*/ 9526 w 11399"/>
                <a:gd name="T49" fmla="*/ 888 h 1943"/>
                <a:gd name="T50" fmla="*/ 9346 w 11399"/>
                <a:gd name="T51" fmla="*/ 978 h 1943"/>
                <a:gd name="T52" fmla="*/ 9225 w 11399"/>
                <a:gd name="T53" fmla="*/ 219 h 1943"/>
                <a:gd name="T54" fmla="*/ 9282 w 11399"/>
                <a:gd name="T55" fmla="*/ 107 h 1943"/>
                <a:gd name="T56" fmla="*/ 8850 w 11399"/>
                <a:gd name="T57" fmla="*/ 178 h 1943"/>
                <a:gd name="T58" fmla="*/ 9203 w 11399"/>
                <a:gd name="T59" fmla="*/ 541 h 1943"/>
                <a:gd name="T60" fmla="*/ 8937 w 11399"/>
                <a:gd name="T61" fmla="*/ 162 h 1943"/>
                <a:gd name="T62" fmla="*/ 9048 w 11399"/>
                <a:gd name="T63" fmla="*/ 266 h 1943"/>
                <a:gd name="T64" fmla="*/ 8969 w 11399"/>
                <a:gd name="T65" fmla="*/ 443 h 1943"/>
                <a:gd name="T66" fmla="*/ 9627 w 11399"/>
                <a:gd name="T67" fmla="*/ 53 h 1943"/>
                <a:gd name="T68" fmla="*/ 9476 w 11399"/>
                <a:gd name="T69" fmla="*/ 246 h 1943"/>
                <a:gd name="T70" fmla="*/ 9688 w 11399"/>
                <a:gd name="T71" fmla="*/ 100 h 1943"/>
                <a:gd name="T72" fmla="*/ 10181 w 11399"/>
                <a:gd name="T73" fmla="*/ 707 h 1943"/>
                <a:gd name="T74" fmla="*/ 10385 w 11399"/>
                <a:gd name="T75" fmla="*/ 729 h 1943"/>
                <a:gd name="T76" fmla="*/ 10568 w 11399"/>
                <a:gd name="T77" fmla="*/ 179 h 1943"/>
                <a:gd name="T78" fmla="*/ 10162 w 11399"/>
                <a:gd name="T79" fmla="*/ 169 h 1943"/>
                <a:gd name="T80" fmla="*/ 10354 w 11399"/>
                <a:gd name="T81" fmla="*/ 437 h 1943"/>
                <a:gd name="T82" fmla="*/ 10682 w 11399"/>
                <a:gd name="T83" fmla="*/ 189 h 1943"/>
                <a:gd name="T84" fmla="*/ 10722 w 11399"/>
                <a:gd name="T85" fmla="*/ 292 h 1943"/>
                <a:gd name="T86" fmla="*/ 11293 w 11399"/>
                <a:gd name="T87" fmla="*/ 386 h 1943"/>
                <a:gd name="T88" fmla="*/ 10922 w 11399"/>
                <a:gd name="T89" fmla="*/ 49 h 1943"/>
                <a:gd name="T90" fmla="*/ 10952 w 11399"/>
                <a:gd name="T91" fmla="*/ 466 h 1943"/>
                <a:gd name="T92" fmla="*/ 10914 w 11399"/>
                <a:gd name="T93" fmla="*/ 949 h 1943"/>
                <a:gd name="T94" fmla="*/ 11389 w 11399"/>
                <a:gd name="T95" fmla="*/ 916 h 1943"/>
                <a:gd name="T96" fmla="*/ 11099 w 11399"/>
                <a:gd name="T97" fmla="*/ 649 h 1943"/>
                <a:gd name="T98" fmla="*/ 10630 w 11399"/>
                <a:gd name="T99" fmla="*/ 672 h 1943"/>
                <a:gd name="T100" fmla="*/ 10473 w 11399"/>
                <a:gd name="T101" fmla="*/ 1043 h 1943"/>
                <a:gd name="T102" fmla="*/ 99 w 11399"/>
                <a:gd name="T103" fmla="*/ 1654 h 1943"/>
                <a:gd name="T104" fmla="*/ 620 w 11399"/>
                <a:gd name="T105" fmla="*/ 1887 h 1943"/>
                <a:gd name="T106" fmla="*/ 527 w 11399"/>
                <a:gd name="T107" fmla="*/ 1713 h 1943"/>
                <a:gd name="T108" fmla="*/ 519 w 11399"/>
                <a:gd name="T109" fmla="*/ 1845 h 1943"/>
                <a:gd name="T110" fmla="*/ 764 w 11399"/>
                <a:gd name="T111" fmla="*/ 1583 h 1943"/>
                <a:gd name="T112" fmla="*/ 785 w 11399"/>
                <a:gd name="T113" fmla="*/ 1788 h 1943"/>
                <a:gd name="T114" fmla="*/ 1286 w 11399"/>
                <a:gd name="T115" fmla="*/ 1662 h 1943"/>
                <a:gd name="T116" fmla="*/ 1451 w 11399"/>
                <a:gd name="T117" fmla="*/ 1694 h 1943"/>
                <a:gd name="T118" fmla="*/ 1420 w 11399"/>
                <a:gd name="T119" fmla="*/ 1837 h 1943"/>
                <a:gd name="T120" fmla="*/ 1415 w 11399"/>
                <a:gd name="T121" fmla="*/ 1583 h 1943"/>
                <a:gd name="T122" fmla="*/ 1986 w 11399"/>
                <a:gd name="T123" fmla="*/ 1845 h 1943"/>
                <a:gd name="T124" fmla="*/ 2324 w 11399"/>
                <a:gd name="T125" fmla="*/ 15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399" h="1943">
                  <a:moveTo>
                    <a:pt x="7755" y="388"/>
                  </a:moveTo>
                  <a:lnTo>
                    <a:pt x="7776" y="385"/>
                  </a:lnTo>
                  <a:lnTo>
                    <a:pt x="7799" y="383"/>
                  </a:lnTo>
                  <a:lnTo>
                    <a:pt x="7822" y="381"/>
                  </a:lnTo>
                  <a:lnTo>
                    <a:pt x="7845" y="379"/>
                  </a:lnTo>
                  <a:lnTo>
                    <a:pt x="7869" y="378"/>
                  </a:lnTo>
                  <a:lnTo>
                    <a:pt x="7894" y="376"/>
                  </a:lnTo>
                  <a:lnTo>
                    <a:pt x="7920" y="375"/>
                  </a:lnTo>
                  <a:lnTo>
                    <a:pt x="7945" y="374"/>
                  </a:lnTo>
                  <a:lnTo>
                    <a:pt x="7957" y="373"/>
                  </a:lnTo>
                  <a:lnTo>
                    <a:pt x="7968" y="372"/>
                  </a:lnTo>
                  <a:lnTo>
                    <a:pt x="7978" y="371"/>
                  </a:lnTo>
                  <a:lnTo>
                    <a:pt x="7986" y="368"/>
                  </a:lnTo>
                  <a:lnTo>
                    <a:pt x="7993" y="364"/>
                  </a:lnTo>
                  <a:lnTo>
                    <a:pt x="8001" y="361"/>
                  </a:lnTo>
                  <a:lnTo>
                    <a:pt x="8006" y="357"/>
                  </a:lnTo>
                  <a:lnTo>
                    <a:pt x="8011" y="353"/>
                  </a:lnTo>
                  <a:lnTo>
                    <a:pt x="8013" y="349"/>
                  </a:lnTo>
                  <a:lnTo>
                    <a:pt x="8015" y="345"/>
                  </a:lnTo>
                  <a:lnTo>
                    <a:pt x="8016" y="341"/>
                  </a:lnTo>
                  <a:lnTo>
                    <a:pt x="8015" y="336"/>
                  </a:lnTo>
                  <a:lnTo>
                    <a:pt x="8014" y="332"/>
                  </a:lnTo>
                  <a:lnTo>
                    <a:pt x="8012" y="328"/>
                  </a:lnTo>
                  <a:lnTo>
                    <a:pt x="8010" y="323"/>
                  </a:lnTo>
                  <a:lnTo>
                    <a:pt x="8006" y="318"/>
                  </a:lnTo>
                  <a:lnTo>
                    <a:pt x="8001" y="314"/>
                  </a:lnTo>
                  <a:lnTo>
                    <a:pt x="7994" y="310"/>
                  </a:lnTo>
                  <a:lnTo>
                    <a:pt x="7988" y="307"/>
                  </a:lnTo>
                  <a:lnTo>
                    <a:pt x="7982" y="305"/>
                  </a:lnTo>
                  <a:lnTo>
                    <a:pt x="7974" y="303"/>
                  </a:lnTo>
                  <a:lnTo>
                    <a:pt x="7967" y="302"/>
                  </a:lnTo>
                  <a:lnTo>
                    <a:pt x="7959" y="301"/>
                  </a:lnTo>
                  <a:lnTo>
                    <a:pt x="7949" y="301"/>
                  </a:lnTo>
                  <a:lnTo>
                    <a:pt x="7923" y="301"/>
                  </a:lnTo>
                  <a:lnTo>
                    <a:pt x="7902" y="300"/>
                  </a:lnTo>
                  <a:lnTo>
                    <a:pt x="7885" y="297"/>
                  </a:lnTo>
                  <a:lnTo>
                    <a:pt x="7875" y="296"/>
                  </a:lnTo>
                  <a:lnTo>
                    <a:pt x="7867" y="295"/>
                  </a:lnTo>
                  <a:lnTo>
                    <a:pt x="7859" y="294"/>
                  </a:lnTo>
                  <a:lnTo>
                    <a:pt x="7853" y="292"/>
                  </a:lnTo>
                  <a:lnTo>
                    <a:pt x="7848" y="289"/>
                  </a:lnTo>
                  <a:lnTo>
                    <a:pt x="7829" y="284"/>
                  </a:lnTo>
                  <a:lnTo>
                    <a:pt x="7812" y="282"/>
                  </a:lnTo>
                  <a:lnTo>
                    <a:pt x="7805" y="282"/>
                  </a:lnTo>
                  <a:lnTo>
                    <a:pt x="7798" y="282"/>
                  </a:lnTo>
                  <a:lnTo>
                    <a:pt x="7791" y="283"/>
                  </a:lnTo>
                  <a:lnTo>
                    <a:pt x="7785" y="284"/>
                  </a:lnTo>
                  <a:lnTo>
                    <a:pt x="7780" y="286"/>
                  </a:lnTo>
                  <a:lnTo>
                    <a:pt x="7773" y="288"/>
                  </a:lnTo>
                  <a:lnTo>
                    <a:pt x="7767" y="291"/>
                  </a:lnTo>
                  <a:lnTo>
                    <a:pt x="7761" y="295"/>
                  </a:lnTo>
                  <a:lnTo>
                    <a:pt x="7747" y="306"/>
                  </a:lnTo>
                  <a:lnTo>
                    <a:pt x="7732" y="319"/>
                  </a:lnTo>
                  <a:lnTo>
                    <a:pt x="7725" y="326"/>
                  </a:lnTo>
                  <a:lnTo>
                    <a:pt x="7721" y="333"/>
                  </a:lnTo>
                  <a:lnTo>
                    <a:pt x="7717" y="339"/>
                  </a:lnTo>
                  <a:lnTo>
                    <a:pt x="7714" y="346"/>
                  </a:lnTo>
                  <a:lnTo>
                    <a:pt x="7712" y="351"/>
                  </a:lnTo>
                  <a:lnTo>
                    <a:pt x="7710" y="357"/>
                  </a:lnTo>
                  <a:lnTo>
                    <a:pt x="7710" y="362"/>
                  </a:lnTo>
                  <a:lnTo>
                    <a:pt x="7711" y="368"/>
                  </a:lnTo>
                  <a:lnTo>
                    <a:pt x="7713" y="373"/>
                  </a:lnTo>
                  <a:lnTo>
                    <a:pt x="7717" y="377"/>
                  </a:lnTo>
                  <a:lnTo>
                    <a:pt x="7721" y="381"/>
                  </a:lnTo>
                  <a:lnTo>
                    <a:pt x="7726" y="383"/>
                  </a:lnTo>
                  <a:lnTo>
                    <a:pt x="7732" y="386"/>
                  </a:lnTo>
                  <a:lnTo>
                    <a:pt x="7739" y="387"/>
                  </a:lnTo>
                  <a:lnTo>
                    <a:pt x="7746" y="388"/>
                  </a:lnTo>
                  <a:lnTo>
                    <a:pt x="7755" y="388"/>
                  </a:lnTo>
                  <a:close/>
                  <a:moveTo>
                    <a:pt x="7895" y="201"/>
                  </a:moveTo>
                  <a:lnTo>
                    <a:pt x="7916" y="212"/>
                  </a:lnTo>
                  <a:lnTo>
                    <a:pt x="7941" y="226"/>
                  </a:lnTo>
                  <a:lnTo>
                    <a:pt x="7967" y="244"/>
                  </a:lnTo>
                  <a:lnTo>
                    <a:pt x="7997" y="267"/>
                  </a:lnTo>
                  <a:lnTo>
                    <a:pt x="8030" y="293"/>
                  </a:lnTo>
                  <a:lnTo>
                    <a:pt x="8065" y="324"/>
                  </a:lnTo>
                  <a:lnTo>
                    <a:pt x="8103" y="357"/>
                  </a:lnTo>
                  <a:lnTo>
                    <a:pt x="8145" y="396"/>
                  </a:lnTo>
                  <a:lnTo>
                    <a:pt x="8173" y="422"/>
                  </a:lnTo>
                  <a:lnTo>
                    <a:pt x="8200" y="446"/>
                  </a:lnTo>
                  <a:lnTo>
                    <a:pt x="8225" y="466"/>
                  </a:lnTo>
                  <a:lnTo>
                    <a:pt x="8245" y="483"/>
                  </a:lnTo>
                  <a:lnTo>
                    <a:pt x="8265" y="496"/>
                  </a:lnTo>
                  <a:lnTo>
                    <a:pt x="8282" y="506"/>
                  </a:lnTo>
                  <a:lnTo>
                    <a:pt x="8289" y="510"/>
                  </a:lnTo>
                  <a:lnTo>
                    <a:pt x="8296" y="513"/>
                  </a:lnTo>
                  <a:lnTo>
                    <a:pt x="8302" y="514"/>
                  </a:lnTo>
                  <a:lnTo>
                    <a:pt x="8308" y="515"/>
                  </a:lnTo>
                  <a:lnTo>
                    <a:pt x="8325" y="515"/>
                  </a:lnTo>
                  <a:lnTo>
                    <a:pt x="8345" y="512"/>
                  </a:lnTo>
                  <a:lnTo>
                    <a:pt x="8366" y="508"/>
                  </a:lnTo>
                  <a:lnTo>
                    <a:pt x="8388" y="500"/>
                  </a:lnTo>
                  <a:lnTo>
                    <a:pt x="8414" y="491"/>
                  </a:lnTo>
                  <a:lnTo>
                    <a:pt x="8437" y="481"/>
                  </a:lnTo>
                  <a:lnTo>
                    <a:pt x="8458" y="472"/>
                  </a:lnTo>
                  <a:lnTo>
                    <a:pt x="8476" y="463"/>
                  </a:lnTo>
                  <a:lnTo>
                    <a:pt x="8490" y="452"/>
                  </a:lnTo>
                  <a:lnTo>
                    <a:pt x="8503" y="443"/>
                  </a:lnTo>
                  <a:lnTo>
                    <a:pt x="8508" y="439"/>
                  </a:lnTo>
                  <a:lnTo>
                    <a:pt x="8512" y="433"/>
                  </a:lnTo>
                  <a:lnTo>
                    <a:pt x="8517" y="428"/>
                  </a:lnTo>
                  <a:lnTo>
                    <a:pt x="8519" y="424"/>
                  </a:lnTo>
                  <a:lnTo>
                    <a:pt x="8522" y="418"/>
                  </a:lnTo>
                  <a:lnTo>
                    <a:pt x="8522" y="411"/>
                  </a:lnTo>
                  <a:lnTo>
                    <a:pt x="8521" y="406"/>
                  </a:lnTo>
                  <a:lnTo>
                    <a:pt x="8518" y="402"/>
                  </a:lnTo>
                  <a:lnTo>
                    <a:pt x="8513" y="399"/>
                  </a:lnTo>
                  <a:lnTo>
                    <a:pt x="8508" y="396"/>
                  </a:lnTo>
                  <a:lnTo>
                    <a:pt x="8500" y="394"/>
                  </a:lnTo>
                  <a:lnTo>
                    <a:pt x="8491" y="393"/>
                  </a:lnTo>
                  <a:lnTo>
                    <a:pt x="8477" y="391"/>
                  </a:lnTo>
                  <a:lnTo>
                    <a:pt x="8460" y="386"/>
                  </a:lnTo>
                  <a:lnTo>
                    <a:pt x="8440" y="380"/>
                  </a:lnTo>
                  <a:lnTo>
                    <a:pt x="8417" y="372"/>
                  </a:lnTo>
                  <a:lnTo>
                    <a:pt x="8392" y="362"/>
                  </a:lnTo>
                  <a:lnTo>
                    <a:pt x="8363" y="350"/>
                  </a:lnTo>
                  <a:lnTo>
                    <a:pt x="8330" y="336"/>
                  </a:lnTo>
                  <a:lnTo>
                    <a:pt x="8296" y="319"/>
                  </a:lnTo>
                  <a:lnTo>
                    <a:pt x="8265" y="305"/>
                  </a:lnTo>
                  <a:lnTo>
                    <a:pt x="8234" y="289"/>
                  </a:lnTo>
                  <a:lnTo>
                    <a:pt x="8203" y="271"/>
                  </a:lnTo>
                  <a:lnTo>
                    <a:pt x="8170" y="254"/>
                  </a:lnTo>
                  <a:lnTo>
                    <a:pt x="8138" y="234"/>
                  </a:lnTo>
                  <a:lnTo>
                    <a:pt x="8105" y="214"/>
                  </a:lnTo>
                  <a:lnTo>
                    <a:pt x="8072" y="192"/>
                  </a:lnTo>
                  <a:lnTo>
                    <a:pt x="8037" y="170"/>
                  </a:lnTo>
                  <a:lnTo>
                    <a:pt x="8014" y="153"/>
                  </a:lnTo>
                  <a:lnTo>
                    <a:pt x="7993" y="137"/>
                  </a:lnTo>
                  <a:lnTo>
                    <a:pt x="7975" y="123"/>
                  </a:lnTo>
                  <a:lnTo>
                    <a:pt x="7961" y="110"/>
                  </a:lnTo>
                  <a:lnTo>
                    <a:pt x="7949" y="99"/>
                  </a:lnTo>
                  <a:lnTo>
                    <a:pt x="7941" y="88"/>
                  </a:lnTo>
                  <a:lnTo>
                    <a:pt x="7938" y="84"/>
                  </a:lnTo>
                  <a:lnTo>
                    <a:pt x="7936" y="80"/>
                  </a:lnTo>
                  <a:lnTo>
                    <a:pt x="7935" y="76"/>
                  </a:lnTo>
                  <a:lnTo>
                    <a:pt x="7934" y="73"/>
                  </a:lnTo>
                  <a:lnTo>
                    <a:pt x="7932" y="65"/>
                  </a:lnTo>
                  <a:lnTo>
                    <a:pt x="7929" y="58"/>
                  </a:lnTo>
                  <a:lnTo>
                    <a:pt x="7926" y="51"/>
                  </a:lnTo>
                  <a:lnTo>
                    <a:pt x="7922" y="44"/>
                  </a:lnTo>
                  <a:lnTo>
                    <a:pt x="7918" y="38"/>
                  </a:lnTo>
                  <a:lnTo>
                    <a:pt x="7913" y="32"/>
                  </a:lnTo>
                  <a:lnTo>
                    <a:pt x="7906" y="27"/>
                  </a:lnTo>
                  <a:lnTo>
                    <a:pt x="7900" y="21"/>
                  </a:lnTo>
                  <a:lnTo>
                    <a:pt x="7892" y="13"/>
                  </a:lnTo>
                  <a:lnTo>
                    <a:pt x="7882" y="7"/>
                  </a:lnTo>
                  <a:lnTo>
                    <a:pt x="7874" y="3"/>
                  </a:lnTo>
                  <a:lnTo>
                    <a:pt x="7866" y="0"/>
                  </a:lnTo>
                  <a:lnTo>
                    <a:pt x="7858" y="2"/>
                  </a:lnTo>
                  <a:lnTo>
                    <a:pt x="7851" y="3"/>
                  </a:lnTo>
                  <a:lnTo>
                    <a:pt x="7845" y="6"/>
                  </a:lnTo>
                  <a:lnTo>
                    <a:pt x="7838" y="8"/>
                  </a:lnTo>
                  <a:lnTo>
                    <a:pt x="7833" y="12"/>
                  </a:lnTo>
                  <a:lnTo>
                    <a:pt x="7827" y="16"/>
                  </a:lnTo>
                  <a:lnTo>
                    <a:pt x="7822" y="21"/>
                  </a:lnTo>
                  <a:lnTo>
                    <a:pt x="7817" y="27"/>
                  </a:lnTo>
                  <a:lnTo>
                    <a:pt x="7810" y="37"/>
                  </a:lnTo>
                  <a:lnTo>
                    <a:pt x="7804" y="51"/>
                  </a:lnTo>
                  <a:lnTo>
                    <a:pt x="7798" y="65"/>
                  </a:lnTo>
                  <a:lnTo>
                    <a:pt x="7790" y="84"/>
                  </a:lnTo>
                  <a:lnTo>
                    <a:pt x="7785" y="95"/>
                  </a:lnTo>
                  <a:lnTo>
                    <a:pt x="7778" y="106"/>
                  </a:lnTo>
                  <a:lnTo>
                    <a:pt x="7768" y="118"/>
                  </a:lnTo>
                  <a:lnTo>
                    <a:pt x="7757" y="130"/>
                  </a:lnTo>
                  <a:lnTo>
                    <a:pt x="7742" y="143"/>
                  </a:lnTo>
                  <a:lnTo>
                    <a:pt x="7726" y="156"/>
                  </a:lnTo>
                  <a:lnTo>
                    <a:pt x="7708" y="170"/>
                  </a:lnTo>
                  <a:lnTo>
                    <a:pt x="7687" y="185"/>
                  </a:lnTo>
                  <a:lnTo>
                    <a:pt x="7664" y="200"/>
                  </a:lnTo>
                  <a:lnTo>
                    <a:pt x="7640" y="216"/>
                  </a:lnTo>
                  <a:lnTo>
                    <a:pt x="7612" y="233"/>
                  </a:lnTo>
                  <a:lnTo>
                    <a:pt x="7582" y="249"/>
                  </a:lnTo>
                  <a:lnTo>
                    <a:pt x="7517" y="285"/>
                  </a:lnTo>
                  <a:lnTo>
                    <a:pt x="7443" y="323"/>
                  </a:lnTo>
                  <a:lnTo>
                    <a:pt x="7409" y="337"/>
                  </a:lnTo>
                  <a:lnTo>
                    <a:pt x="7377" y="351"/>
                  </a:lnTo>
                  <a:lnTo>
                    <a:pt x="7346" y="362"/>
                  </a:lnTo>
                  <a:lnTo>
                    <a:pt x="7317" y="373"/>
                  </a:lnTo>
                  <a:lnTo>
                    <a:pt x="7309" y="376"/>
                  </a:lnTo>
                  <a:lnTo>
                    <a:pt x="7300" y="379"/>
                  </a:lnTo>
                  <a:lnTo>
                    <a:pt x="7294" y="383"/>
                  </a:lnTo>
                  <a:lnTo>
                    <a:pt x="7288" y="387"/>
                  </a:lnTo>
                  <a:lnTo>
                    <a:pt x="7284" y="392"/>
                  </a:lnTo>
                  <a:lnTo>
                    <a:pt x="7280" y="396"/>
                  </a:lnTo>
                  <a:lnTo>
                    <a:pt x="7277" y="400"/>
                  </a:lnTo>
                  <a:lnTo>
                    <a:pt x="7276" y="405"/>
                  </a:lnTo>
                  <a:lnTo>
                    <a:pt x="7275" y="412"/>
                  </a:lnTo>
                  <a:lnTo>
                    <a:pt x="7275" y="419"/>
                  </a:lnTo>
                  <a:lnTo>
                    <a:pt x="7277" y="426"/>
                  </a:lnTo>
                  <a:lnTo>
                    <a:pt x="7280" y="433"/>
                  </a:lnTo>
                  <a:lnTo>
                    <a:pt x="7284" y="442"/>
                  </a:lnTo>
                  <a:lnTo>
                    <a:pt x="7289" y="449"/>
                  </a:lnTo>
                  <a:lnTo>
                    <a:pt x="7295" y="457"/>
                  </a:lnTo>
                  <a:lnTo>
                    <a:pt x="7303" y="465"/>
                  </a:lnTo>
                  <a:lnTo>
                    <a:pt x="7317" y="480"/>
                  </a:lnTo>
                  <a:lnTo>
                    <a:pt x="7331" y="493"/>
                  </a:lnTo>
                  <a:lnTo>
                    <a:pt x="7337" y="498"/>
                  </a:lnTo>
                  <a:lnTo>
                    <a:pt x="7343" y="502"/>
                  </a:lnTo>
                  <a:lnTo>
                    <a:pt x="7350" y="506"/>
                  </a:lnTo>
                  <a:lnTo>
                    <a:pt x="7356" y="508"/>
                  </a:lnTo>
                  <a:lnTo>
                    <a:pt x="7363" y="509"/>
                  </a:lnTo>
                  <a:lnTo>
                    <a:pt x="7371" y="509"/>
                  </a:lnTo>
                  <a:lnTo>
                    <a:pt x="7379" y="507"/>
                  </a:lnTo>
                  <a:lnTo>
                    <a:pt x="7387" y="504"/>
                  </a:lnTo>
                  <a:lnTo>
                    <a:pt x="7397" y="501"/>
                  </a:lnTo>
                  <a:lnTo>
                    <a:pt x="7407" y="497"/>
                  </a:lnTo>
                  <a:lnTo>
                    <a:pt x="7419" y="493"/>
                  </a:lnTo>
                  <a:lnTo>
                    <a:pt x="7431" y="487"/>
                  </a:lnTo>
                  <a:lnTo>
                    <a:pt x="7493" y="445"/>
                  </a:lnTo>
                  <a:lnTo>
                    <a:pt x="7550" y="406"/>
                  </a:lnTo>
                  <a:lnTo>
                    <a:pt x="7600" y="371"/>
                  </a:lnTo>
                  <a:lnTo>
                    <a:pt x="7644" y="338"/>
                  </a:lnTo>
                  <a:lnTo>
                    <a:pt x="7682" y="309"/>
                  </a:lnTo>
                  <a:lnTo>
                    <a:pt x="7715" y="283"/>
                  </a:lnTo>
                  <a:lnTo>
                    <a:pt x="7742" y="260"/>
                  </a:lnTo>
                  <a:lnTo>
                    <a:pt x="7762" y="240"/>
                  </a:lnTo>
                  <a:lnTo>
                    <a:pt x="7769" y="233"/>
                  </a:lnTo>
                  <a:lnTo>
                    <a:pt x="7777" y="225"/>
                  </a:lnTo>
                  <a:lnTo>
                    <a:pt x="7784" y="219"/>
                  </a:lnTo>
                  <a:lnTo>
                    <a:pt x="7791" y="214"/>
                  </a:lnTo>
                  <a:lnTo>
                    <a:pt x="7800" y="210"/>
                  </a:lnTo>
                  <a:lnTo>
                    <a:pt x="7807" y="205"/>
                  </a:lnTo>
                  <a:lnTo>
                    <a:pt x="7815" y="202"/>
                  </a:lnTo>
                  <a:lnTo>
                    <a:pt x="7824" y="199"/>
                  </a:lnTo>
                  <a:lnTo>
                    <a:pt x="7832" y="197"/>
                  </a:lnTo>
                  <a:lnTo>
                    <a:pt x="7840" y="196"/>
                  </a:lnTo>
                  <a:lnTo>
                    <a:pt x="7849" y="195"/>
                  </a:lnTo>
                  <a:lnTo>
                    <a:pt x="7858" y="195"/>
                  </a:lnTo>
                  <a:lnTo>
                    <a:pt x="7867" y="195"/>
                  </a:lnTo>
                  <a:lnTo>
                    <a:pt x="7876" y="197"/>
                  </a:lnTo>
                  <a:lnTo>
                    <a:pt x="7885" y="198"/>
                  </a:lnTo>
                  <a:lnTo>
                    <a:pt x="7895" y="201"/>
                  </a:lnTo>
                  <a:close/>
                  <a:moveTo>
                    <a:pt x="7689" y="431"/>
                  </a:moveTo>
                  <a:lnTo>
                    <a:pt x="7675" y="432"/>
                  </a:lnTo>
                  <a:lnTo>
                    <a:pt x="7664" y="435"/>
                  </a:lnTo>
                  <a:lnTo>
                    <a:pt x="7653" y="440"/>
                  </a:lnTo>
                  <a:lnTo>
                    <a:pt x="7645" y="445"/>
                  </a:lnTo>
                  <a:lnTo>
                    <a:pt x="7637" y="452"/>
                  </a:lnTo>
                  <a:lnTo>
                    <a:pt x="7632" y="460"/>
                  </a:lnTo>
                  <a:lnTo>
                    <a:pt x="7627" y="469"/>
                  </a:lnTo>
                  <a:lnTo>
                    <a:pt x="7625" y="479"/>
                  </a:lnTo>
                  <a:lnTo>
                    <a:pt x="7624" y="488"/>
                  </a:lnTo>
                  <a:lnTo>
                    <a:pt x="7625" y="496"/>
                  </a:lnTo>
                  <a:lnTo>
                    <a:pt x="7626" y="503"/>
                  </a:lnTo>
                  <a:lnTo>
                    <a:pt x="7629" y="510"/>
                  </a:lnTo>
                  <a:lnTo>
                    <a:pt x="7632" y="517"/>
                  </a:lnTo>
                  <a:lnTo>
                    <a:pt x="7637" y="522"/>
                  </a:lnTo>
                  <a:lnTo>
                    <a:pt x="7644" y="529"/>
                  </a:lnTo>
                  <a:lnTo>
                    <a:pt x="7651" y="534"/>
                  </a:lnTo>
                  <a:lnTo>
                    <a:pt x="7659" y="539"/>
                  </a:lnTo>
                  <a:lnTo>
                    <a:pt x="7669" y="542"/>
                  </a:lnTo>
                  <a:lnTo>
                    <a:pt x="7679" y="545"/>
                  </a:lnTo>
                  <a:lnTo>
                    <a:pt x="7690" y="546"/>
                  </a:lnTo>
                  <a:lnTo>
                    <a:pt x="7701" y="546"/>
                  </a:lnTo>
                  <a:lnTo>
                    <a:pt x="7713" y="544"/>
                  </a:lnTo>
                  <a:lnTo>
                    <a:pt x="7726" y="542"/>
                  </a:lnTo>
                  <a:lnTo>
                    <a:pt x="7740" y="538"/>
                  </a:lnTo>
                  <a:lnTo>
                    <a:pt x="7760" y="533"/>
                  </a:lnTo>
                  <a:lnTo>
                    <a:pt x="7780" y="530"/>
                  </a:lnTo>
                  <a:lnTo>
                    <a:pt x="7799" y="526"/>
                  </a:lnTo>
                  <a:lnTo>
                    <a:pt x="7817" y="524"/>
                  </a:lnTo>
                  <a:lnTo>
                    <a:pt x="7835" y="523"/>
                  </a:lnTo>
                  <a:lnTo>
                    <a:pt x="7853" y="522"/>
                  </a:lnTo>
                  <a:lnTo>
                    <a:pt x="7870" y="523"/>
                  </a:lnTo>
                  <a:lnTo>
                    <a:pt x="7887" y="525"/>
                  </a:lnTo>
                  <a:lnTo>
                    <a:pt x="7900" y="524"/>
                  </a:lnTo>
                  <a:lnTo>
                    <a:pt x="7912" y="525"/>
                  </a:lnTo>
                  <a:lnTo>
                    <a:pt x="7921" y="527"/>
                  </a:lnTo>
                  <a:lnTo>
                    <a:pt x="7929" y="532"/>
                  </a:lnTo>
                  <a:lnTo>
                    <a:pt x="7933" y="534"/>
                  </a:lnTo>
                  <a:lnTo>
                    <a:pt x="7936" y="536"/>
                  </a:lnTo>
                  <a:lnTo>
                    <a:pt x="7938" y="539"/>
                  </a:lnTo>
                  <a:lnTo>
                    <a:pt x="7940" y="542"/>
                  </a:lnTo>
                  <a:lnTo>
                    <a:pt x="7943" y="549"/>
                  </a:lnTo>
                  <a:lnTo>
                    <a:pt x="7944" y="558"/>
                  </a:lnTo>
                  <a:lnTo>
                    <a:pt x="7949" y="545"/>
                  </a:lnTo>
                  <a:lnTo>
                    <a:pt x="7955" y="533"/>
                  </a:lnTo>
                  <a:lnTo>
                    <a:pt x="7947" y="552"/>
                  </a:lnTo>
                  <a:lnTo>
                    <a:pt x="7941" y="569"/>
                  </a:lnTo>
                  <a:lnTo>
                    <a:pt x="7936" y="586"/>
                  </a:lnTo>
                  <a:lnTo>
                    <a:pt x="7930" y="603"/>
                  </a:lnTo>
                  <a:lnTo>
                    <a:pt x="7927" y="617"/>
                  </a:lnTo>
                  <a:lnTo>
                    <a:pt x="7925" y="631"/>
                  </a:lnTo>
                  <a:lnTo>
                    <a:pt x="7923" y="644"/>
                  </a:lnTo>
                  <a:lnTo>
                    <a:pt x="7923" y="655"/>
                  </a:lnTo>
                  <a:lnTo>
                    <a:pt x="7923" y="668"/>
                  </a:lnTo>
                  <a:lnTo>
                    <a:pt x="7924" y="679"/>
                  </a:lnTo>
                  <a:lnTo>
                    <a:pt x="7926" y="689"/>
                  </a:lnTo>
                  <a:lnTo>
                    <a:pt x="7929" y="698"/>
                  </a:lnTo>
                  <a:lnTo>
                    <a:pt x="7933" y="705"/>
                  </a:lnTo>
                  <a:lnTo>
                    <a:pt x="7938" y="712"/>
                  </a:lnTo>
                  <a:lnTo>
                    <a:pt x="7943" y="716"/>
                  </a:lnTo>
                  <a:lnTo>
                    <a:pt x="7949" y="720"/>
                  </a:lnTo>
                  <a:lnTo>
                    <a:pt x="7957" y="721"/>
                  </a:lnTo>
                  <a:lnTo>
                    <a:pt x="7963" y="722"/>
                  </a:lnTo>
                  <a:lnTo>
                    <a:pt x="7970" y="722"/>
                  </a:lnTo>
                  <a:lnTo>
                    <a:pt x="7977" y="720"/>
                  </a:lnTo>
                  <a:lnTo>
                    <a:pt x="7983" y="718"/>
                  </a:lnTo>
                  <a:lnTo>
                    <a:pt x="7989" y="714"/>
                  </a:lnTo>
                  <a:lnTo>
                    <a:pt x="7994" y="708"/>
                  </a:lnTo>
                  <a:lnTo>
                    <a:pt x="8001" y="702"/>
                  </a:lnTo>
                  <a:lnTo>
                    <a:pt x="8007" y="694"/>
                  </a:lnTo>
                  <a:lnTo>
                    <a:pt x="8013" y="683"/>
                  </a:lnTo>
                  <a:lnTo>
                    <a:pt x="8019" y="672"/>
                  </a:lnTo>
                  <a:lnTo>
                    <a:pt x="8025" y="659"/>
                  </a:lnTo>
                  <a:lnTo>
                    <a:pt x="8029" y="645"/>
                  </a:lnTo>
                  <a:lnTo>
                    <a:pt x="8033" y="629"/>
                  </a:lnTo>
                  <a:lnTo>
                    <a:pt x="8037" y="612"/>
                  </a:lnTo>
                  <a:lnTo>
                    <a:pt x="8040" y="593"/>
                  </a:lnTo>
                  <a:lnTo>
                    <a:pt x="8045" y="580"/>
                  </a:lnTo>
                  <a:lnTo>
                    <a:pt x="8050" y="568"/>
                  </a:lnTo>
                  <a:lnTo>
                    <a:pt x="8056" y="558"/>
                  </a:lnTo>
                  <a:lnTo>
                    <a:pt x="8063" y="549"/>
                  </a:lnTo>
                  <a:lnTo>
                    <a:pt x="8071" y="542"/>
                  </a:lnTo>
                  <a:lnTo>
                    <a:pt x="8079" y="537"/>
                  </a:lnTo>
                  <a:lnTo>
                    <a:pt x="8089" y="533"/>
                  </a:lnTo>
                  <a:lnTo>
                    <a:pt x="8098" y="531"/>
                  </a:lnTo>
                  <a:lnTo>
                    <a:pt x="8104" y="530"/>
                  </a:lnTo>
                  <a:lnTo>
                    <a:pt x="8108" y="529"/>
                  </a:lnTo>
                  <a:lnTo>
                    <a:pt x="8112" y="526"/>
                  </a:lnTo>
                  <a:lnTo>
                    <a:pt x="8114" y="523"/>
                  </a:lnTo>
                  <a:lnTo>
                    <a:pt x="8115" y="513"/>
                  </a:lnTo>
                  <a:lnTo>
                    <a:pt x="8115" y="503"/>
                  </a:lnTo>
                  <a:lnTo>
                    <a:pt x="8114" y="494"/>
                  </a:lnTo>
                  <a:lnTo>
                    <a:pt x="8112" y="485"/>
                  </a:lnTo>
                  <a:lnTo>
                    <a:pt x="8108" y="476"/>
                  </a:lnTo>
                  <a:lnTo>
                    <a:pt x="8104" y="469"/>
                  </a:lnTo>
                  <a:lnTo>
                    <a:pt x="8099" y="463"/>
                  </a:lnTo>
                  <a:lnTo>
                    <a:pt x="8093" y="456"/>
                  </a:lnTo>
                  <a:lnTo>
                    <a:pt x="8085" y="451"/>
                  </a:lnTo>
                  <a:lnTo>
                    <a:pt x="8077" y="447"/>
                  </a:lnTo>
                  <a:lnTo>
                    <a:pt x="8068" y="443"/>
                  </a:lnTo>
                  <a:lnTo>
                    <a:pt x="8057" y="439"/>
                  </a:lnTo>
                  <a:lnTo>
                    <a:pt x="8046" y="437"/>
                  </a:lnTo>
                  <a:lnTo>
                    <a:pt x="8033" y="434"/>
                  </a:lnTo>
                  <a:lnTo>
                    <a:pt x="8020" y="433"/>
                  </a:lnTo>
                  <a:lnTo>
                    <a:pt x="8006" y="432"/>
                  </a:lnTo>
                  <a:lnTo>
                    <a:pt x="7988" y="434"/>
                  </a:lnTo>
                  <a:lnTo>
                    <a:pt x="7969" y="437"/>
                  </a:lnTo>
                  <a:lnTo>
                    <a:pt x="7949" y="438"/>
                  </a:lnTo>
                  <a:lnTo>
                    <a:pt x="7929" y="438"/>
                  </a:lnTo>
                  <a:lnTo>
                    <a:pt x="7907" y="438"/>
                  </a:lnTo>
                  <a:lnTo>
                    <a:pt x="7885" y="437"/>
                  </a:lnTo>
                  <a:lnTo>
                    <a:pt x="7861" y="435"/>
                  </a:lnTo>
                  <a:lnTo>
                    <a:pt x="7837" y="433"/>
                  </a:lnTo>
                  <a:lnTo>
                    <a:pt x="7787" y="430"/>
                  </a:lnTo>
                  <a:lnTo>
                    <a:pt x="7745" y="429"/>
                  </a:lnTo>
                  <a:lnTo>
                    <a:pt x="7713" y="429"/>
                  </a:lnTo>
                  <a:lnTo>
                    <a:pt x="7689" y="431"/>
                  </a:lnTo>
                  <a:close/>
                  <a:moveTo>
                    <a:pt x="7427" y="733"/>
                  </a:moveTo>
                  <a:lnTo>
                    <a:pt x="7398" y="764"/>
                  </a:lnTo>
                  <a:lnTo>
                    <a:pt x="7372" y="789"/>
                  </a:lnTo>
                  <a:lnTo>
                    <a:pt x="7359" y="799"/>
                  </a:lnTo>
                  <a:lnTo>
                    <a:pt x="7348" y="809"/>
                  </a:lnTo>
                  <a:lnTo>
                    <a:pt x="7337" y="817"/>
                  </a:lnTo>
                  <a:lnTo>
                    <a:pt x="7327" y="823"/>
                  </a:lnTo>
                  <a:lnTo>
                    <a:pt x="7318" y="829"/>
                  </a:lnTo>
                  <a:lnTo>
                    <a:pt x="7310" y="833"/>
                  </a:lnTo>
                  <a:lnTo>
                    <a:pt x="7303" y="838"/>
                  </a:lnTo>
                  <a:lnTo>
                    <a:pt x="7297" y="844"/>
                  </a:lnTo>
                  <a:lnTo>
                    <a:pt x="7292" y="850"/>
                  </a:lnTo>
                  <a:lnTo>
                    <a:pt x="7289" y="856"/>
                  </a:lnTo>
                  <a:lnTo>
                    <a:pt x="7286" y="861"/>
                  </a:lnTo>
                  <a:lnTo>
                    <a:pt x="7284" y="867"/>
                  </a:lnTo>
                  <a:lnTo>
                    <a:pt x="7283" y="875"/>
                  </a:lnTo>
                  <a:lnTo>
                    <a:pt x="7283" y="882"/>
                  </a:lnTo>
                  <a:lnTo>
                    <a:pt x="7284" y="889"/>
                  </a:lnTo>
                  <a:lnTo>
                    <a:pt x="7286" y="897"/>
                  </a:lnTo>
                  <a:lnTo>
                    <a:pt x="7289" y="904"/>
                  </a:lnTo>
                  <a:lnTo>
                    <a:pt x="7292" y="911"/>
                  </a:lnTo>
                  <a:lnTo>
                    <a:pt x="7297" y="920"/>
                  </a:lnTo>
                  <a:lnTo>
                    <a:pt x="7303" y="928"/>
                  </a:lnTo>
                  <a:lnTo>
                    <a:pt x="7312" y="938"/>
                  </a:lnTo>
                  <a:lnTo>
                    <a:pt x="7321" y="948"/>
                  </a:lnTo>
                  <a:lnTo>
                    <a:pt x="7330" y="955"/>
                  </a:lnTo>
                  <a:lnTo>
                    <a:pt x="7339" y="961"/>
                  </a:lnTo>
                  <a:lnTo>
                    <a:pt x="7348" y="966"/>
                  </a:lnTo>
                  <a:lnTo>
                    <a:pt x="7357" y="968"/>
                  </a:lnTo>
                  <a:lnTo>
                    <a:pt x="7365" y="969"/>
                  </a:lnTo>
                  <a:lnTo>
                    <a:pt x="7374" y="968"/>
                  </a:lnTo>
                  <a:lnTo>
                    <a:pt x="7381" y="966"/>
                  </a:lnTo>
                  <a:lnTo>
                    <a:pt x="7387" y="961"/>
                  </a:lnTo>
                  <a:lnTo>
                    <a:pt x="7394" y="956"/>
                  </a:lnTo>
                  <a:lnTo>
                    <a:pt x="7400" y="949"/>
                  </a:lnTo>
                  <a:lnTo>
                    <a:pt x="7406" y="939"/>
                  </a:lnTo>
                  <a:lnTo>
                    <a:pt x="7411" y="929"/>
                  </a:lnTo>
                  <a:lnTo>
                    <a:pt x="7417" y="916"/>
                  </a:lnTo>
                  <a:lnTo>
                    <a:pt x="7422" y="902"/>
                  </a:lnTo>
                  <a:lnTo>
                    <a:pt x="7433" y="874"/>
                  </a:lnTo>
                  <a:lnTo>
                    <a:pt x="7448" y="843"/>
                  </a:lnTo>
                  <a:lnTo>
                    <a:pt x="7465" y="813"/>
                  </a:lnTo>
                  <a:lnTo>
                    <a:pt x="7485" y="781"/>
                  </a:lnTo>
                  <a:lnTo>
                    <a:pt x="7491" y="768"/>
                  </a:lnTo>
                  <a:lnTo>
                    <a:pt x="7495" y="758"/>
                  </a:lnTo>
                  <a:lnTo>
                    <a:pt x="7498" y="747"/>
                  </a:lnTo>
                  <a:lnTo>
                    <a:pt x="7500" y="738"/>
                  </a:lnTo>
                  <a:lnTo>
                    <a:pt x="7500" y="729"/>
                  </a:lnTo>
                  <a:lnTo>
                    <a:pt x="7498" y="722"/>
                  </a:lnTo>
                  <a:lnTo>
                    <a:pt x="7495" y="716"/>
                  </a:lnTo>
                  <a:lnTo>
                    <a:pt x="7491" y="710"/>
                  </a:lnTo>
                  <a:lnTo>
                    <a:pt x="7487" y="707"/>
                  </a:lnTo>
                  <a:lnTo>
                    <a:pt x="7480" y="706"/>
                  </a:lnTo>
                  <a:lnTo>
                    <a:pt x="7474" y="706"/>
                  </a:lnTo>
                  <a:lnTo>
                    <a:pt x="7466" y="708"/>
                  </a:lnTo>
                  <a:lnTo>
                    <a:pt x="7457" y="712"/>
                  </a:lnTo>
                  <a:lnTo>
                    <a:pt x="7448" y="717"/>
                  </a:lnTo>
                  <a:lnTo>
                    <a:pt x="7439" y="724"/>
                  </a:lnTo>
                  <a:lnTo>
                    <a:pt x="7427" y="733"/>
                  </a:lnTo>
                  <a:close/>
                  <a:moveTo>
                    <a:pt x="7535" y="870"/>
                  </a:moveTo>
                  <a:lnTo>
                    <a:pt x="7532" y="884"/>
                  </a:lnTo>
                  <a:lnTo>
                    <a:pt x="7525" y="903"/>
                  </a:lnTo>
                  <a:lnTo>
                    <a:pt x="7517" y="925"/>
                  </a:lnTo>
                  <a:lnTo>
                    <a:pt x="7506" y="952"/>
                  </a:lnTo>
                  <a:lnTo>
                    <a:pt x="7500" y="965"/>
                  </a:lnTo>
                  <a:lnTo>
                    <a:pt x="7496" y="976"/>
                  </a:lnTo>
                  <a:lnTo>
                    <a:pt x="7493" y="987"/>
                  </a:lnTo>
                  <a:lnTo>
                    <a:pt x="7492" y="996"/>
                  </a:lnTo>
                  <a:lnTo>
                    <a:pt x="7493" y="1004"/>
                  </a:lnTo>
                  <a:lnTo>
                    <a:pt x="7495" y="1012"/>
                  </a:lnTo>
                  <a:lnTo>
                    <a:pt x="7498" y="1018"/>
                  </a:lnTo>
                  <a:lnTo>
                    <a:pt x="7503" y="1023"/>
                  </a:lnTo>
                  <a:lnTo>
                    <a:pt x="7508" y="1026"/>
                  </a:lnTo>
                  <a:lnTo>
                    <a:pt x="7513" y="1027"/>
                  </a:lnTo>
                  <a:lnTo>
                    <a:pt x="7518" y="1026"/>
                  </a:lnTo>
                  <a:lnTo>
                    <a:pt x="7524" y="1023"/>
                  </a:lnTo>
                  <a:lnTo>
                    <a:pt x="7531" y="1019"/>
                  </a:lnTo>
                  <a:lnTo>
                    <a:pt x="7537" y="1013"/>
                  </a:lnTo>
                  <a:lnTo>
                    <a:pt x="7544" y="1005"/>
                  </a:lnTo>
                  <a:lnTo>
                    <a:pt x="7553" y="995"/>
                  </a:lnTo>
                  <a:lnTo>
                    <a:pt x="7565" y="973"/>
                  </a:lnTo>
                  <a:lnTo>
                    <a:pt x="7579" y="951"/>
                  </a:lnTo>
                  <a:lnTo>
                    <a:pt x="7593" y="928"/>
                  </a:lnTo>
                  <a:lnTo>
                    <a:pt x="7610" y="905"/>
                  </a:lnTo>
                  <a:lnTo>
                    <a:pt x="7617" y="896"/>
                  </a:lnTo>
                  <a:lnTo>
                    <a:pt x="7624" y="889"/>
                  </a:lnTo>
                  <a:lnTo>
                    <a:pt x="7631" y="884"/>
                  </a:lnTo>
                  <a:lnTo>
                    <a:pt x="7641" y="880"/>
                  </a:lnTo>
                  <a:lnTo>
                    <a:pt x="7650" y="879"/>
                  </a:lnTo>
                  <a:lnTo>
                    <a:pt x="7660" y="880"/>
                  </a:lnTo>
                  <a:lnTo>
                    <a:pt x="7672" y="882"/>
                  </a:lnTo>
                  <a:lnTo>
                    <a:pt x="7683" y="886"/>
                  </a:lnTo>
                  <a:lnTo>
                    <a:pt x="7700" y="895"/>
                  </a:lnTo>
                  <a:lnTo>
                    <a:pt x="7722" y="907"/>
                  </a:lnTo>
                  <a:lnTo>
                    <a:pt x="7748" y="924"/>
                  </a:lnTo>
                  <a:lnTo>
                    <a:pt x="7780" y="944"/>
                  </a:lnTo>
                  <a:lnTo>
                    <a:pt x="7822" y="972"/>
                  </a:lnTo>
                  <a:lnTo>
                    <a:pt x="7861" y="998"/>
                  </a:lnTo>
                  <a:lnTo>
                    <a:pt x="7899" y="1023"/>
                  </a:lnTo>
                  <a:lnTo>
                    <a:pt x="7936" y="1045"/>
                  </a:lnTo>
                  <a:lnTo>
                    <a:pt x="7970" y="1065"/>
                  </a:lnTo>
                  <a:lnTo>
                    <a:pt x="8004" y="1084"/>
                  </a:lnTo>
                  <a:lnTo>
                    <a:pt x="8035" y="1099"/>
                  </a:lnTo>
                  <a:lnTo>
                    <a:pt x="8064" y="1113"/>
                  </a:lnTo>
                  <a:lnTo>
                    <a:pt x="8093" y="1126"/>
                  </a:lnTo>
                  <a:lnTo>
                    <a:pt x="8120" y="1135"/>
                  </a:lnTo>
                  <a:lnTo>
                    <a:pt x="8144" y="1143"/>
                  </a:lnTo>
                  <a:lnTo>
                    <a:pt x="8168" y="1150"/>
                  </a:lnTo>
                  <a:lnTo>
                    <a:pt x="8189" y="1153"/>
                  </a:lnTo>
                  <a:lnTo>
                    <a:pt x="8209" y="1155"/>
                  </a:lnTo>
                  <a:lnTo>
                    <a:pt x="8218" y="1155"/>
                  </a:lnTo>
                  <a:lnTo>
                    <a:pt x="8228" y="1155"/>
                  </a:lnTo>
                  <a:lnTo>
                    <a:pt x="8236" y="1154"/>
                  </a:lnTo>
                  <a:lnTo>
                    <a:pt x="8243" y="1152"/>
                  </a:lnTo>
                  <a:lnTo>
                    <a:pt x="8260" y="1148"/>
                  </a:lnTo>
                  <a:lnTo>
                    <a:pt x="8277" y="1142"/>
                  </a:lnTo>
                  <a:lnTo>
                    <a:pt x="8294" y="1136"/>
                  </a:lnTo>
                  <a:lnTo>
                    <a:pt x="8309" y="1128"/>
                  </a:lnTo>
                  <a:lnTo>
                    <a:pt x="8325" y="1119"/>
                  </a:lnTo>
                  <a:lnTo>
                    <a:pt x="8340" y="1109"/>
                  </a:lnTo>
                  <a:lnTo>
                    <a:pt x="8354" y="1097"/>
                  </a:lnTo>
                  <a:lnTo>
                    <a:pt x="8369" y="1085"/>
                  </a:lnTo>
                  <a:lnTo>
                    <a:pt x="8384" y="1071"/>
                  </a:lnTo>
                  <a:lnTo>
                    <a:pt x="8397" y="1057"/>
                  </a:lnTo>
                  <a:lnTo>
                    <a:pt x="8411" y="1041"/>
                  </a:lnTo>
                  <a:lnTo>
                    <a:pt x="8424" y="1023"/>
                  </a:lnTo>
                  <a:lnTo>
                    <a:pt x="8437" y="1005"/>
                  </a:lnTo>
                  <a:lnTo>
                    <a:pt x="8450" y="985"/>
                  </a:lnTo>
                  <a:lnTo>
                    <a:pt x="8462" y="966"/>
                  </a:lnTo>
                  <a:lnTo>
                    <a:pt x="8474" y="944"/>
                  </a:lnTo>
                  <a:lnTo>
                    <a:pt x="8483" y="924"/>
                  </a:lnTo>
                  <a:lnTo>
                    <a:pt x="8488" y="909"/>
                  </a:lnTo>
                  <a:lnTo>
                    <a:pt x="8489" y="903"/>
                  </a:lnTo>
                  <a:lnTo>
                    <a:pt x="8490" y="898"/>
                  </a:lnTo>
                  <a:lnTo>
                    <a:pt x="8489" y="893"/>
                  </a:lnTo>
                  <a:lnTo>
                    <a:pt x="8488" y="890"/>
                  </a:lnTo>
                  <a:lnTo>
                    <a:pt x="8486" y="889"/>
                  </a:lnTo>
                  <a:lnTo>
                    <a:pt x="8482" y="888"/>
                  </a:lnTo>
                  <a:lnTo>
                    <a:pt x="8477" y="888"/>
                  </a:lnTo>
                  <a:lnTo>
                    <a:pt x="8471" y="889"/>
                  </a:lnTo>
                  <a:lnTo>
                    <a:pt x="8463" y="891"/>
                  </a:lnTo>
                  <a:lnTo>
                    <a:pt x="8455" y="895"/>
                  </a:lnTo>
                  <a:lnTo>
                    <a:pt x="8445" y="899"/>
                  </a:lnTo>
                  <a:lnTo>
                    <a:pt x="8435" y="904"/>
                  </a:lnTo>
                  <a:lnTo>
                    <a:pt x="8415" y="912"/>
                  </a:lnTo>
                  <a:lnTo>
                    <a:pt x="8395" y="922"/>
                  </a:lnTo>
                  <a:lnTo>
                    <a:pt x="8375" y="929"/>
                  </a:lnTo>
                  <a:lnTo>
                    <a:pt x="8356" y="936"/>
                  </a:lnTo>
                  <a:lnTo>
                    <a:pt x="8337" y="943"/>
                  </a:lnTo>
                  <a:lnTo>
                    <a:pt x="8317" y="949"/>
                  </a:lnTo>
                  <a:lnTo>
                    <a:pt x="8298" y="954"/>
                  </a:lnTo>
                  <a:lnTo>
                    <a:pt x="8278" y="958"/>
                  </a:lnTo>
                  <a:lnTo>
                    <a:pt x="8259" y="962"/>
                  </a:lnTo>
                  <a:lnTo>
                    <a:pt x="8240" y="966"/>
                  </a:lnTo>
                  <a:lnTo>
                    <a:pt x="8220" y="969"/>
                  </a:lnTo>
                  <a:lnTo>
                    <a:pt x="8202" y="971"/>
                  </a:lnTo>
                  <a:lnTo>
                    <a:pt x="8183" y="973"/>
                  </a:lnTo>
                  <a:lnTo>
                    <a:pt x="8164" y="974"/>
                  </a:lnTo>
                  <a:lnTo>
                    <a:pt x="8145" y="974"/>
                  </a:lnTo>
                  <a:lnTo>
                    <a:pt x="8126" y="974"/>
                  </a:lnTo>
                  <a:lnTo>
                    <a:pt x="8107" y="973"/>
                  </a:lnTo>
                  <a:lnTo>
                    <a:pt x="8089" y="971"/>
                  </a:lnTo>
                  <a:lnTo>
                    <a:pt x="8070" y="969"/>
                  </a:lnTo>
                  <a:lnTo>
                    <a:pt x="8051" y="966"/>
                  </a:lnTo>
                  <a:lnTo>
                    <a:pt x="8032" y="962"/>
                  </a:lnTo>
                  <a:lnTo>
                    <a:pt x="8014" y="958"/>
                  </a:lnTo>
                  <a:lnTo>
                    <a:pt x="7995" y="954"/>
                  </a:lnTo>
                  <a:lnTo>
                    <a:pt x="7977" y="949"/>
                  </a:lnTo>
                  <a:lnTo>
                    <a:pt x="7959" y="943"/>
                  </a:lnTo>
                  <a:lnTo>
                    <a:pt x="7940" y="936"/>
                  </a:lnTo>
                  <a:lnTo>
                    <a:pt x="7922" y="929"/>
                  </a:lnTo>
                  <a:lnTo>
                    <a:pt x="7904" y="921"/>
                  </a:lnTo>
                  <a:lnTo>
                    <a:pt x="7885" y="912"/>
                  </a:lnTo>
                  <a:lnTo>
                    <a:pt x="7868" y="904"/>
                  </a:lnTo>
                  <a:lnTo>
                    <a:pt x="7850" y="895"/>
                  </a:lnTo>
                  <a:lnTo>
                    <a:pt x="7832" y="884"/>
                  </a:lnTo>
                  <a:lnTo>
                    <a:pt x="7820" y="876"/>
                  </a:lnTo>
                  <a:lnTo>
                    <a:pt x="7808" y="867"/>
                  </a:lnTo>
                  <a:lnTo>
                    <a:pt x="7795" y="859"/>
                  </a:lnTo>
                  <a:lnTo>
                    <a:pt x="7783" y="850"/>
                  </a:lnTo>
                  <a:lnTo>
                    <a:pt x="7770" y="840"/>
                  </a:lnTo>
                  <a:lnTo>
                    <a:pt x="7759" y="830"/>
                  </a:lnTo>
                  <a:lnTo>
                    <a:pt x="7748" y="819"/>
                  </a:lnTo>
                  <a:lnTo>
                    <a:pt x="7737" y="808"/>
                  </a:lnTo>
                  <a:lnTo>
                    <a:pt x="7726" y="796"/>
                  </a:lnTo>
                  <a:lnTo>
                    <a:pt x="7717" y="784"/>
                  </a:lnTo>
                  <a:lnTo>
                    <a:pt x="7707" y="771"/>
                  </a:lnTo>
                  <a:lnTo>
                    <a:pt x="7696" y="761"/>
                  </a:lnTo>
                  <a:lnTo>
                    <a:pt x="7685" y="752"/>
                  </a:lnTo>
                  <a:lnTo>
                    <a:pt x="7673" y="745"/>
                  </a:lnTo>
                  <a:lnTo>
                    <a:pt x="7662" y="740"/>
                  </a:lnTo>
                  <a:lnTo>
                    <a:pt x="7650" y="737"/>
                  </a:lnTo>
                  <a:lnTo>
                    <a:pt x="7638" y="735"/>
                  </a:lnTo>
                  <a:lnTo>
                    <a:pt x="7626" y="735"/>
                  </a:lnTo>
                  <a:lnTo>
                    <a:pt x="7620" y="736"/>
                  </a:lnTo>
                  <a:lnTo>
                    <a:pt x="7613" y="738"/>
                  </a:lnTo>
                  <a:lnTo>
                    <a:pt x="7607" y="740"/>
                  </a:lnTo>
                  <a:lnTo>
                    <a:pt x="7601" y="744"/>
                  </a:lnTo>
                  <a:lnTo>
                    <a:pt x="7595" y="749"/>
                  </a:lnTo>
                  <a:lnTo>
                    <a:pt x="7589" y="754"/>
                  </a:lnTo>
                  <a:lnTo>
                    <a:pt x="7583" y="762"/>
                  </a:lnTo>
                  <a:lnTo>
                    <a:pt x="7578" y="770"/>
                  </a:lnTo>
                  <a:lnTo>
                    <a:pt x="7572" y="778"/>
                  </a:lnTo>
                  <a:lnTo>
                    <a:pt x="7566" y="789"/>
                  </a:lnTo>
                  <a:lnTo>
                    <a:pt x="7561" y="799"/>
                  </a:lnTo>
                  <a:lnTo>
                    <a:pt x="7556" y="812"/>
                  </a:lnTo>
                  <a:lnTo>
                    <a:pt x="7545" y="839"/>
                  </a:lnTo>
                  <a:lnTo>
                    <a:pt x="7535" y="870"/>
                  </a:lnTo>
                  <a:close/>
                  <a:moveTo>
                    <a:pt x="7900" y="758"/>
                  </a:moveTo>
                  <a:lnTo>
                    <a:pt x="7894" y="765"/>
                  </a:lnTo>
                  <a:lnTo>
                    <a:pt x="7890" y="773"/>
                  </a:lnTo>
                  <a:lnTo>
                    <a:pt x="7887" y="784"/>
                  </a:lnTo>
                  <a:lnTo>
                    <a:pt x="7885" y="795"/>
                  </a:lnTo>
                  <a:lnTo>
                    <a:pt x="7885" y="807"/>
                  </a:lnTo>
                  <a:lnTo>
                    <a:pt x="7887" y="818"/>
                  </a:lnTo>
                  <a:lnTo>
                    <a:pt x="7885" y="832"/>
                  </a:lnTo>
                  <a:lnTo>
                    <a:pt x="7885" y="846"/>
                  </a:lnTo>
                  <a:lnTo>
                    <a:pt x="7884" y="856"/>
                  </a:lnTo>
                  <a:lnTo>
                    <a:pt x="7885" y="864"/>
                  </a:lnTo>
                  <a:lnTo>
                    <a:pt x="7887" y="873"/>
                  </a:lnTo>
                  <a:lnTo>
                    <a:pt x="7888" y="879"/>
                  </a:lnTo>
                  <a:lnTo>
                    <a:pt x="7891" y="885"/>
                  </a:lnTo>
                  <a:lnTo>
                    <a:pt x="7895" y="889"/>
                  </a:lnTo>
                  <a:lnTo>
                    <a:pt x="7899" y="893"/>
                  </a:lnTo>
                  <a:lnTo>
                    <a:pt x="7904" y="897"/>
                  </a:lnTo>
                  <a:lnTo>
                    <a:pt x="7909" y="897"/>
                  </a:lnTo>
                  <a:lnTo>
                    <a:pt x="7914" y="896"/>
                  </a:lnTo>
                  <a:lnTo>
                    <a:pt x="7919" y="893"/>
                  </a:lnTo>
                  <a:lnTo>
                    <a:pt x="7924" y="889"/>
                  </a:lnTo>
                  <a:lnTo>
                    <a:pt x="7930" y="883"/>
                  </a:lnTo>
                  <a:lnTo>
                    <a:pt x="7937" y="876"/>
                  </a:lnTo>
                  <a:lnTo>
                    <a:pt x="7944" y="867"/>
                  </a:lnTo>
                  <a:lnTo>
                    <a:pt x="7951" y="857"/>
                  </a:lnTo>
                  <a:lnTo>
                    <a:pt x="7955" y="852"/>
                  </a:lnTo>
                  <a:lnTo>
                    <a:pt x="7959" y="846"/>
                  </a:lnTo>
                  <a:lnTo>
                    <a:pt x="7965" y="841"/>
                  </a:lnTo>
                  <a:lnTo>
                    <a:pt x="7972" y="835"/>
                  </a:lnTo>
                  <a:lnTo>
                    <a:pt x="7979" y="830"/>
                  </a:lnTo>
                  <a:lnTo>
                    <a:pt x="7983" y="823"/>
                  </a:lnTo>
                  <a:lnTo>
                    <a:pt x="7987" y="816"/>
                  </a:lnTo>
                  <a:lnTo>
                    <a:pt x="7989" y="808"/>
                  </a:lnTo>
                  <a:lnTo>
                    <a:pt x="7991" y="798"/>
                  </a:lnTo>
                  <a:lnTo>
                    <a:pt x="7990" y="790"/>
                  </a:lnTo>
                  <a:lnTo>
                    <a:pt x="7989" y="782"/>
                  </a:lnTo>
                  <a:lnTo>
                    <a:pt x="7985" y="774"/>
                  </a:lnTo>
                  <a:lnTo>
                    <a:pt x="7981" y="768"/>
                  </a:lnTo>
                  <a:lnTo>
                    <a:pt x="7973" y="762"/>
                  </a:lnTo>
                  <a:lnTo>
                    <a:pt x="7966" y="756"/>
                  </a:lnTo>
                  <a:lnTo>
                    <a:pt x="7957" y="752"/>
                  </a:lnTo>
                  <a:lnTo>
                    <a:pt x="7948" y="749"/>
                  </a:lnTo>
                  <a:lnTo>
                    <a:pt x="7940" y="747"/>
                  </a:lnTo>
                  <a:lnTo>
                    <a:pt x="7933" y="746"/>
                  </a:lnTo>
                  <a:lnTo>
                    <a:pt x="7925" y="746"/>
                  </a:lnTo>
                  <a:lnTo>
                    <a:pt x="7919" y="748"/>
                  </a:lnTo>
                  <a:lnTo>
                    <a:pt x="7912" y="750"/>
                  </a:lnTo>
                  <a:lnTo>
                    <a:pt x="7906" y="753"/>
                  </a:lnTo>
                  <a:lnTo>
                    <a:pt x="7900" y="758"/>
                  </a:lnTo>
                  <a:close/>
                  <a:moveTo>
                    <a:pt x="8152" y="755"/>
                  </a:moveTo>
                  <a:lnTo>
                    <a:pt x="8148" y="782"/>
                  </a:lnTo>
                  <a:lnTo>
                    <a:pt x="8142" y="807"/>
                  </a:lnTo>
                  <a:lnTo>
                    <a:pt x="8138" y="818"/>
                  </a:lnTo>
                  <a:lnTo>
                    <a:pt x="8134" y="830"/>
                  </a:lnTo>
                  <a:lnTo>
                    <a:pt x="8129" y="840"/>
                  </a:lnTo>
                  <a:lnTo>
                    <a:pt x="8125" y="851"/>
                  </a:lnTo>
                  <a:lnTo>
                    <a:pt x="8117" y="864"/>
                  </a:lnTo>
                  <a:lnTo>
                    <a:pt x="8110" y="877"/>
                  </a:lnTo>
                  <a:lnTo>
                    <a:pt x="8106" y="888"/>
                  </a:lnTo>
                  <a:lnTo>
                    <a:pt x="8102" y="899"/>
                  </a:lnTo>
                  <a:lnTo>
                    <a:pt x="8100" y="908"/>
                  </a:lnTo>
                  <a:lnTo>
                    <a:pt x="8099" y="916"/>
                  </a:lnTo>
                  <a:lnTo>
                    <a:pt x="8100" y="924"/>
                  </a:lnTo>
                  <a:lnTo>
                    <a:pt x="8102" y="929"/>
                  </a:lnTo>
                  <a:lnTo>
                    <a:pt x="8105" y="933"/>
                  </a:lnTo>
                  <a:lnTo>
                    <a:pt x="8108" y="936"/>
                  </a:lnTo>
                  <a:lnTo>
                    <a:pt x="8112" y="939"/>
                  </a:lnTo>
                  <a:lnTo>
                    <a:pt x="8116" y="941"/>
                  </a:lnTo>
                  <a:lnTo>
                    <a:pt x="8120" y="942"/>
                  </a:lnTo>
                  <a:lnTo>
                    <a:pt x="8124" y="942"/>
                  </a:lnTo>
                  <a:lnTo>
                    <a:pt x="8128" y="939"/>
                  </a:lnTo>
                  <a:lnTo>
                    <a:pt x="8132" y="937"/>
                  </a:lnTo>
                  <a:lnTo>
                    <a:pt x="8143" y="930"/>
                  </a:lnTo>
                  <a:lnTo>
                    <a:pt x="8153" y="921"/>
                  </a:lnTo>
                  <a:lnTo>
                    <a:pt x="8164" y="911"/>
                  </a:lnTo>
                  <a:lnTo>
                    <a:pt x="8174" y="900"/>
                  </a:lnTo>
                  <a:lnTo>
                    <a:pt x="8188" y="886"/>
                  </a:lnTo>
                  <a:lnTo>
                    <a:pt x="8202" y="874"/>
                  </a:lnTo>
                  <a:lnTo>
                    <a:pt x="8214" y="862"/>
                  </a:lnTo>
                  <a:lnTo>
                    <a:pt x="8227" y="851"/>
                  </a:lnTo>
                  <a:lnTo>
                    <a:pt x="8237" y="840"/>
                  </a:lnTo>
                  <a:lnTo>
                    <a:pt x="8247" y="830"/>
                  </a:lnTo>
                  <a:lnTo>
                    <a:pt x="8254" y="818"/>
                  </a:lnTo>
                  <a:lnTo>
                    <a:pt x="8260" y="808"/>
                  </a:lnTo>
                  <a:lnTo>
                    <a:pt x="8264" y="796"/>
                  </a:lnTo>
                  <a:lnTo>
                    <a:pt x="8269" y="785"/>
                  </a:lnTo>
                  <a:lnTo>
                    <a:pt x="8270" y="773"/>
                  </a:lnTo>
                  <a:lnTo>
                    <a:pt x="8271" y="763"/>
                  </a:lnTo>
                  <a:lnTo>
                    <a:pt x="8269" y="751"/>
                  </a:lnTo>
                  <a:lnTo>
                    <a:pt x="8265" y="741"/>
                  </a:lnTo>
                  <a:lnTo>
                    <a:pt x="8261" y="732"/>
                  </a:lnTo>
                  <a:lnTo>
                    <a:pt x="8255" y="726"/>
                  </a:lnTo>
                  <a:lnTo>
                    <a:pt x="8248" y="721"/>
                  </a:lnTo>
                  <a:lnTo>
                    <a:pt x="8238" y="717"/>
                  </a:lnTo>
                  <a:lnTo>
                    <a:pt x="8228" y="715"/>
                  </a:lnTo>
                  <a:lnTo>
                    <a:pt x="8216" y="714"/>
                  </a:lnTo>
                  <a:lnTo>
                    <a:pt x="8203" y="716"/>
                  </a:lnTo>
                  <a:lnTo>
                    <a:pt x="8192" y="718"/>
                  </a:lnTo>
                  <a:lnTo>
                    <a:pt x="8182" y="722"/>
                  </a:lnTo>
                  <a:lnTo>
                    <a:pt x="8173" y="726"/>
                  </a:lnTo>
                  <a:lnTo>
                    <a:pt x="8166" y="731"/>
                  </a:lnTo>
                  <a:lnTo>
                    <a:pt x="8161" y="739"/>
                  </a:lnTo>
                  <a:lnTo>
                    <a:pt x="8155" y="746"/>
                  </a:lnTo>
                  <a:lnTo>
                    <a:pt x="8152" y="755"/>
                  </a:lnTo>
                  <a:close/>
                  <a:moveTo>
                    <a:pt x="9213" y="353"/>
                  </a:moveTo>
                  <a:lnTo>
                    <a:pt x="9206" y="348"/>
                  </a:lnTo>
                  <a:lnTo>
                    <a:pt x="9200" y="345"/>
                  </a:lnTo>
                  <a:lnTo>
                    <a:pt x="9194" y="343"/>
                  </a:lnTo>
                  <a:lnTo>
                    <a:pt x="9187" y="342"/>
                  </a:lnTo>
                  <a:lnTo>
                    <a:pt x="9182" y="342"/>
                  </a:lnTo>
                  <a:lnTo>
                    <a:pt x="9177" y="345"/>
                  </a:lnTo>
                  <a:lnTo>
                    <a:pt x="9172" y="347"/>
                  </a:lnTo>
                  <a:lnTo>
                    <a:pt x="9164" y="350"/>
                  </a:lnTo>
                  <a:lnTo>
                    <a:pt x="9159" y="355"/>
                  </a:lnTo>
                  <a:lnTo>
                    <a:pt x="9154" y="360"/>
                  </a:lnTo>
                  <a:lnTo>
                    <a:pt x="9150" y="366"/>
                  </a:lnTo>
                  <a:lnTo>
                    <a:pt x="9148" y="374"/>
                  </a:lnTo>
                  <a:lnTo>
                    <a:pt x="9146" y="380"/>
                  </a:lnTo>
                  <a:lnTo>
                    <a:pt x="9146" y="386"/>
                  </a:lnTo>
                  <a:lnTo>
                    <a:pt x="9147" y="393"/>
                  </a:lnTo>
                  <a:lnTo>
                    <a:pt x="9150" y="398"/>
                  </a:lnTo>
                  <a:lnTo>
                    <a:pt x="9153" y="401"/>
                  </a:lnTo>
                  <a:lnTo>
                    <a:pt x="9156" y="404"/>
                  </a:lnTo>
                  <a:lnTo>
                    <a:pt x="9160" y="406"/>
                  </a:lnTo>
                  <a:lnTo>
                    <a:pt x="9164" y="407"/>
                  </a:lnTo>
                  <a:lnTo>
                    <a:pt x="9175" y="410"/>
                  </a:lnTo>
                  <a:lnTo>
                    <a:pt x="9187" y="410"/>
                  </a:lnTo>
                  <a:lnTo>
                    <a:pt x="9204" y="412"/>
                  </a:lnTo>
                  <a:lnTo>
                    <a:pt x="9221" y="415"/>
                  </a:lnTo>
                  <a:lnTo>
                    <a:pt x="9239" y="418"/>
                  </a:lnTo>
                  <a:lnTo>
                    <a:pt x="9256" y="422"/>
                  </a:lnTo>
                  <a:lnTo>
                    <a:pt x="9268" y="422"/>
                  </a:lnTo>
                  <a:lnTo>
                    <a:pt x="9276" y="421"/>
                  </a:lnTo>
                  <a:lnTo>
                    <a:pt x="9280" y="419"/>
                  </a:lnTo>
                  <a:lnTo>
                    <a:pt x="9282" y="418"/>
                  </a:lnTo>
                  <a:lnTo>
                    <a:pt x="9284" y="415"/>
                  </a:lnTo>
                  <a:lnTo>
                    <a:pt x="9285" y="412"/>
                  </a:lnTo>
                  <a:lnTo>
                    <a:pt x="9285" y="405"/>
                  </a:lnTo>
                  <a:lnTo>
                    <a:pt x="9283" y="399"/>
                  </a:lnTo>
                  <a:lnTo>
                    <a:pt x="9278" y="393"/>
                  </a:lnTo>
                  <a:lnTo>
                    <a:pt x="9273" y="386"/>
                  </a:lnTo>
                  <a:lnTo>
                    <a:pt x="9259" y="379"/>
                  </a:lnTo>
                  <a:lnTo>
                    <a:pt x="9243" y="371"/>
                  </a:lnTo>
                  <a:lnTo>
                    <a:pt x="9228" y="362"/>
                  </a:lnTo>
                  <a:lnTo>
                    <a:pt x="9213" y="353"/>
                  </a:lnTo>
                  <a:close/>
                  <a:moveTo>
                    <a:pt x="9401" y="542"/>
                  </a:moveTo>
                  <a:lnTo>
                    <a:pt x="9441" y="530"/>
                  </a:lnTo>
                  <a:lnTo>
                    <a:pt x="9474" y="517"/>
                  </a:lnTo>
                  <a:lnTo>
                    <a:pt x="9501" y="506"/>
                  </a:lnTo>
                  <a:lnTo>
                    <a:pt x="9523" y="495"/>
                  </a:lnTo>
                  <a:lnTo>
                    <a:pt x="9539" y="486"/>
                  </a:lnTo>
                  <a:lnTo>
                    <a:pt x="9555" y="475"/>
                  </a:lnTo>
                  <a:lnTo>
                    <a:pt x="9569" y="464"/>
                  </a:lnTo>
                  <a:lnTo>
                    <a:pt x="9583" y="451"/>
                  </a:lnTo>
                  <a:lnTo>
                    <a:pt x="9605" y="471"/>
                  </a:lnTo>
                  <a:lnTo>
                    <a:pt x="9628" y="494"/>
                  </a:lnTo>
                  <a:lnTo>
                    <a:pt x="9650" y="520"/>
                  </a:lnTo>
                  <a:lnTo>
                    <a:pt x="9673" y="548"/>
                  </a:lnTo>
                  <a:lnTo>
                    <a:pt x="9682" y="560"/>
                  </a:lnTo>
                  <a:lnTo>
                    <a:pt x="9693" y="569"/>
                  </a:lnTo>
                  <a:lnTo>
                    <a:pt x="9698" y="574"/>
                  </a:lnTo>
                  <a:lnTo>
                    <a:pt x="9703" y="577"/>
                  </a:lnTo>
                  <a:lnTo>
                    <a:pt x="9709" y="579"/>
                  </a:lnTo>
                  <a:lnTo>
                    <a:pt x="9714" y="581"/>
                  </a:lnTo>
                  <a:lnTo>
                    <a:pt x="9720" y="582"/>
                  </a:lnTo>
                  <a:lnTo>
                    <a:pt x="9726" y="583"/>
                  </a:lnTo>
                  <a:lnTo>
                    <a:pt x="9732" y="583"/>
                  </a:lnTo>
                  <a:lnTo>
                    <a:pt x="9738" y="582"/>
                  </a:lnTo>
                  <a:lnTo>
                    <a:pt x="9744" y="581"/>
                  </a:lnTo>
                  <a:lnTo>
                    <a:pt x="9750" y="579"/>
                  </a:lnTo>
                  <a:lnTo>
                    <a:pt x="9757" y="577"/>
                  </a:lnTo>
                  <a:lnTo>
                    <a:pt x="9764" y="574"/>
                  </a:lnTo>
                  <a:lnTo>
                    <a:pt x="9784" y="563"/>
                  </a:lnTo>
                  <a:lnTo>
                    <a:pt x="9802" y="552"/>
                  </a:lnTo>
                  <a:lnTo>
                    <a:pt x="9817" y="541"/>
                  </a:lnTo>
                  <a:lnTo>
                    <a:pt x="9832" y="531"/>
                  </a:lnTo>
                  <a:lnTo>
                    <a:pt x="9844" y="520"/>
                  </a:lnTo>
                  <a:lnTo>
                    <a:pt x="9854" y="511"/>
                  </a:lnTo>
                  <a:lnTo>
                    <a:pt x="9862" y="500"/>
                  </a:lnTo>
                  <a:lnTo>
                    <a:pt x="9868" y="491"/>
                  </a:lnTo>
                  <a:lnTo>
                    <a:pt x="9873" y="483"/>
                  </a:lnTo>
                  <a:lnTo>
                    <a:pt x="9876" y="475"/>
                  </a:lnTo>
                  <a:lnTo>
                    <a:pt x="9877" y="469"/>
                  </a:lnTo>
                  <a:lnTo>
                    <a:pt x="9876" y="464"/>
                  </a:lnTo>
                  <a:lnTo>
                    <a:pt x="9873" y="460"/>
                  </a:lnTo>
                  <a:lnTo>
                    <a:pt x="9868" y="455"/>
                  </a:lnTo>
                  <a:lnTo>
                    <a:pt x="9860" y="453"/>
                  </a:lnTo>
                  <a:lnTo>
                    <a:pt x="9851" y="451"/>
                  </a:lnTo>
                  <a:lnTo>
                    <a:pt x="9823" y="447"/>
                  </a:lnTo>
                  <a:lnTo>
                    <a:pt x="9795" y="443"/>
                  </a:lnTo>
                  <a:lnTo>
                    <a:pt x="9770" y="435"/>
                  </a:lnTo>
                  <a:lnTo>
                    <a:pt x="9746" y="428"/>
                  </a:lnTo>
                  <a:lnTo>
                    <a:pt x="9723" y="420"/>
                  </a:lnTo>
                  <a:lnTo>
                    <a:pt x="9699" y="410"/>
                  </a:lnTo>
                  <a:lnTo>
                    <a:pt x="9674" y="400"/>
                  </a:lnTo>
                  <a:lnTo>
                    <a:pt x="9647" y="388"/>
                  </a:lnTo>
                  <a:lnTo>
                    <a:pt x="9640" y="384"/>
                  </a:lnTo>
                  <a:lnTo>
                    <a:pt x="9633" y="381"/>
                  </a:lnTo>
                  <a:lnTo>
                    <a:pt x="9634" y="379"/>
                  </a:lnTo>
                  <a:lnTo>
                    <a:pt x="9635" y="377"/>
                  </a:lnTo>
                  <a:lnTo>
                    <a:pt x="9641" y="363"/>
                  </a:lnTo>
                  <a:lnTo>
                    <a:pt x="9646" y="350"/>
                  </a:lnTo>
                  <a:lnTo>
                    <a:pt x="9652" y="337"/>
                  </a:lnTo>
                  <a:lnTo>
                    <a:pt x="9658" y="324"/>
                  </a:lnTo>
                  <a:lnTo>
                    <a:pt x="9659" y="317"/>
                  </a:lnTo>
                  <a:lnTo>
                    <a:pt x="9659" y="310"/>
                  </a:lnTo>
                  <a:lnTo>
                    <a:pt x="9657" y="304"/>
                  </a:lnTo>
                  <a:lnTo>
                    <a:pt x="9653" y="299"/>
                  </a:lnTo>
                  <a:lnTo>
                    <a:pt x="9645" y="292"/>
                  </a:lnTo>
                  <a:lnTo>
                    <a:pt x="9636" y="287"/>
                  </a:lnTo>
                  <a:lnTo>
                    <a:pt x="9629" y="283"/>
                  </a:lnTo>
                  <a:lnTo>
                    <a:pt x="9622" y="280"/>
                  </a:lnTo>
                  <a:lnTo>
                    <a:pt x="9615" y="278"/>
                  </a:lnTo>
                  <a:lnTo>
                    <a:pt x="9609" y="277"/>
                  </a:lnTo>
                  <a:lnTo>
                    <a:pt x="9603" y="277"/>
                  </a:lnTo>
                  <a:lnTo>
                    <a:pt x="9597" y="278"/>
                  </a:lnTo>
                  <a:lnTo>
                    <a:pt x="9593" y="280"/>
                  </a:lnTo>
                  <a:lnTo>
                    <a:pt x="9590" y="282"/>
                  </a:lnTo>
                  <a:lnTo>
                    <a:pt x="9587" y="285"/>
                  </a:lnTo>
                  <a:lnTo>
                    <a:pt x="9586" y="289"/>
                  </a:lnTo>
                  <a:lnTo>
                    <a:pt x="9584" y="301"/>
                  </a:lnTo>
                  <a:lnTo>
                    <a:pt x="9581" y="312"/>
                  </a:lnTo>
                  <a:lnTo>
                    <a:pt x="9578" y="323"/>
                  </a:lnTo>
                  <a:lnTo>
                    <a:pt x="9574" y="334"/>
                  </a:lnTo>
                  <a:lnTo>
                    <a:pt x="9569" y="342"/>
                  </a:lnTo>
                  <a:lnTo>
                    <a:pt x="9564" y="353"/>
                  </a:lnTo>
                  <a:lnTo>
                    <a:pt x="9556" y="349"/>
                  </a:lnTo>
                  <a:lnTo>
                    <a:pt x="9547" y="346"/>
                  </a:lnTo>
                  <a:lnTo>
                    <a:pt x="9536" y="341"/>
                  </a:lnTo>
                  <a:lnTo>
                    <a:pt x="9524" y="336"/>
                  </a:lnTo>
                  <a:lnTo>
                    <a:pt x="9513" y="330"/>
                  </a:lnTo>
                  <a:lnTo>
                    <a:pt x="9500" y="320"/>
                  </a:lnTo>
                  <a:lnTo>
                    <a:pt x="9491" y="314"/>
                  </a:lnTo>
                  <a:lnTo>
                    <a:pt x="9481" y="308"/>
                  </a:lnTo>
                  <a:lnTo>
                    <a:pt x="9471" y="304"/>
                  </a:lnTo>
                  <a:lnTo>
                    <a:pt x="9461" y="302"/>
                  </a:lnTo>
                  <a:lnTo>
                    <a:pt x="9450" y="301"/>
                  </a:lnTo>
                  <a:lnTo>
                    <a:pt x="9440" y="302"/>
                  </a:lnTo>
                  <a:lnTo>
                    <a:pt x="9429" y="303"/>
                  </a:lnTo>
                  <a:lnTo>
                    <a:pt x="9418" y="307"/>
                  </a:lnTo>
                  <a:lnTo>
                    <a:pt x="9410" y="309"/>
                  </a:lnTo>
                  <a:lnTo>
                    <a:pt x="9405" y="313"/>
                  </a:lnTo>
                  <a:lnTo>
                    <a:pt x="9400" y="317"/>
                  </a:lnTo>
                  <a:lnTo>
                    <a:pt x="9396" y="322"/>
                  </a:lnTo>
                  <a:lnTo>
                    <a:pt x="9391" y="327"/>
                  </a:lnTo>
                  <a:lnTo>
                    <a:pt x="9389" y="333"/>
                  </a:lnTo>
                  <a:lnTo>
                    <a:pt x="9387" y="339"/>
                  </a:lnTo>
                  <a:lnTo>
                    <a:pt x="9387" y="347"/>
                  </a:lnTo>
                  <a:lnTo>
                    <a:pt x="9387" y="355"/>
                  </a:lnTo>
                  <a:lnTo>
                    <a:pt x="9388" y="362"/>
                  </a:lnTo>
                  <a:lnTo>
                    <a:pt x="9391" y="369"/>
                  </a:lnTo>
                  <a:lnTo>
                    <a:pt x="9396" y="374"/>
                  </a:lnTo>
                  <a:lnTo>
                    <a:pt x="9401" y="377"/>
                  </a:lnTo>
                  <a:lnTo>
                    <a:pt x="9408" y="380"/>
                  </a:lnTo>
                  <a:lnTo>
                    <a:pt x="9417" y="382"/>
                  </a:lnTo>
                  <a:lnTo>
                    <a:pt x="9426" y="382"/>
                  </a:lnTo>
                  <a:lnTo>
                    <a:pt x="9442" y="383"/>
                  </a:lnTo>
                  <a:lnTo>
                    <a:pt x="9456" y="385"/>
                  </a:lnTo>
                  <a:lnTo>
                    <a:pt x="9472" y="388"/>
                  </a:lnTo>
                  <a:lnTo>
                    <a:pt x="9487" y="393"/>
                  </a:lnTo>
                  <a:lnTo>
                    <a:pt x="9497" y="397"/>
                  </a:lnTo>
                  <a:lnTo>
                    <a:pt x="9509" y="402"/>
                  </a:lnTo>
                  <a:lnTo>
                    <a:pt x="9492" y="411"/>
                  </a:lnTo>
                  <a:lnTo>
                    <a:pt x="9476" y="419"/>
                  </a:lnTo>
                  <a:lnTo>
                    <a:pt x="9462" y="425"/>
                  </a:lnTo>
                  <a:lnTo>
                    <a:pt x="9447" y="429"/>
                  </a:lnTo>
                  <a:lnTo>
                    <a:pt x="9425" y="433"/>
                  </a:lnTo>
                  <a:lnTo>
                    <a:pt x="9400" y="435"/>
                  </a:lnTo>
                  <a:lnTo>
                    <a:pt x="9372" y="435"/>
                  </a:lnTo>
                  <a:lnTo>
                    <a:pt x="9341" y="435"/>
                  </a:lnTo>
                  <a:lnTo>
                    <a:pt x="9330" y="435"/>
                  </a:lnTo>
                  <a:lnTo>
                    <a:pt x="9321" y="438"/>
                  </a:lnTo>
                  <a:lnTo>
                    <a:pt x="9318" y="439"/>
                  </a:lnTo>
                  <a:lnTo>
                    <a:pt x="9315" y="440"/>
                  </a:lnTo>
                  <a:lnTo>
                    <a:pt x="9313" y="442"/>
                  </a:lnTo>
                  <a:lnTo>
                    <a:pt x="9312" y="444"/>
                  </a:lnTo>
                  <a:lnTo>
                    <a:pt x="9311" y="451"/>
                  </a:lnTo>
                  <a:lnTo>
                    <a:pt x="9312" y="460"/>
                  </a:lnTo>
                  <a:lnTo>
                    <a:pt x="9314" y="469"/>
                  </a:lnTo>
                  <a:lnTo>
                    <a:pt x="9319" y="478"/>
                  </a:lnTo>
                  <a:lnTo>
                    <a:pt x="9326" y="490"/>
                  </a:lnTo>
                  <a:lnTo>
                    <a:pt x="9335" y="502"/>
                  </a:lnTo>
                  <a:lnTo>
                    <a:pt x="9345" y="515"/>
                  </a:lnTo>
                  <a:lnTo>
                    <a:pt x="9357" y="530"/>
                  </a:lnTo>
                  <a:lnTo>
                    <a:pt x="9362" y="534"/>
                  </a:lnTo>
                  <a:lnTo>
                    <a:pt x="9368" y="537"/>
                  </a:lnTo>
                  <a:lnTo>
                    <a:pt x="9374" y="540"/>
                  </a:lnTo>
                  <a:lnTo>
                    <a:pt x="9379" y="542"/>
                  </a:lnTo>
                  <a:lnTo>
                    <a:pt x="9384" y="543"/>
                  </a:lnTo>
                  <a:lnTo>
                    <a:pt x="9390" y="543"/>
                  </a:lnTo>
                  <a:lnTo>
                    <a:pt x="9396" y="543"/>
                  </a:lnTo>
                  <a:lnTo>
                    <a:pt x="9401" y="542"/>
                  </a:lnTo>
                  <a:close/>
                  <a:moveTo>
                    <a:pt x="9074" y="1127"/>
                  </a:moveTo>
                  <a:lnTo>
                    <a:pt x="9096" y="1122"/>
                  </a:lnTo>
                  <a:lnTo>
                    <a:pt x="9120" y="1118"/>
                  </a:lnTo>
                  <a:lnTo>
                    <a:pt x="9148" y="1115"/>
                  </a:lnTo>
                  <a:lnTo>
                    <a:pt x="9176" y="1113"/>
                  </a:lnTo>
                  <a:lnTo>
                    <a:pt x="9207" y="1112"/>
                  </a:lnTo>
                  <a:lnTo>
                    <a:pt x="9240" y="1111"/>
                  </a:lnTo>
                  <a:lnTo>
                    <a:pt x="9275" y="1110"/>
                  </a:lnTo>
                  <a:lnTo>
                    <a:pt x="9312" y="1111"/>
                  </a:lnTo>
                  <a:lnTo>
                    <a:pt x="9355" y="1111"/>
                  </a:lnTo>
                  <a:lnTo>
                    <a:pt x="9394" y="1112"/>
                  </a:lnTo>
                  <a:lnTo>
                    <a:pt x="9428" y="1113"/>
                  </a:lnTo>
                  <a:lnTo>
                    <a:pt x="9457" y="1114"/>
                  </a:lnTo>
                  <a:lnTo>
                    <a:pt x="9483" y="1115"/>
                  </a:lnTo>
                  <a:lnTo>
                    <a:pt x="9502" y="1117"/>
                  </a:lnTo>
                  <a:lnTo>
                    <a:pt x="9518" y="1118"/>
                  </a:lnTo>
                  <a:lnTo>
                    <a:pt x="9530" y="1120"/>
                  </a:lnTo>
                  <a:lnTo>
                    <a:pt x="9546" y="1122"/>
                  </a:lnTo>
                  <a:lnTo>
                    <a:pt x="9562" y="1124"/>
                  </a:lnTo>
                  <a:lnTo>
                    <a:pt x="9577" y="1124"/>
                  </a:lnTo>
                  <a:lnTo>
                    <a:pt x="9590" y="1122"/>
                  </a:lnTo>
                  <a:lnTo>
                    <a:pt x="9603" y="1120"/>
                  </a:lnTo>
                  <a:lnTo>
                    <a:pt x="9613" y="1117"/>
                  </a:lnTo>
                  <a:lnTo>
                    <a:pt x="9624" y="1114"/>
                  </a:lnTo>
                  <a:lnTo>
                    <a:pt x="9633" y="1109"/>
                  </a:lnTo>
                  <a:lnTo>
                    <a:pt x="9640" y="1104"/>
                  </a:lnTo>
                  <a:lnTo>
                    <a:pt x="9646" y="1097"/>
                  </a:lnTo>
                  <a:lnTo>
                    <a:pt x="9651" y="1088"/>
                  </a:lnTo>
                  <a:lnTo>
                    <a:pt x="9655" y="1078"/>
                  </a:lnTo>
                  <a:lnTo>
                    <a:pt x="9659" y="1065"/>
                  </a:lnTo>
                  <a:lnTo>
                    <a:pt x="9661" y="1051"/>
                  </a:lnTo>
                  <a:lnTo>
                    <a:pt x="9664" y="1036"/>
                  </a:lnTo>
                  <a:lnTo>
                    <a:pt x="9665" y="1018"/>
                  </a:lnTo>
                  <a:lnTo>
                    <a:pt x="9665" y="987"/>
                  </a:lnTo>
                  <a:lnTo>
                    <a:pt x="9665" y="956"/>
                  </a:lnTo>
                  <a:lnTo>
                    <a:pt x="9666" y="926"/>
                  </a:lnTo>
                  <a:lnTo>
                    <a:pt x="9666" y="896"/>
                  </a:lnTo>
                  <a:lnTo>
                    <a:pt x="9668" y="866"/>
                  </a:lnTo>
                  <a:lnTo>
                    <a:pt x="9669" y="837"/>
                  </a:lnTo>
                  <a:lnTo>
                    <a:pt x="9671" y="809"/>
                  </a:lnTo>
                  <a:lnTo>
                    <a:pt x="9673" y="781"/>
                  </a:lnTo>
                  <a:lnTo>
                    <a:pt x="9673" y="771"/>
                  </a:lnTo>
                  <a:lnTo>
                    <a:pt x="9672" y="762"/>
                  </a:lnTo>
                  <a:lnTo>
                    <a:pt x="9670" y="754"/>
                  </a:lnTo>
                  <a:lnTo>
                    <a:pt x="9667" y="746"/>
                  </a:lnTo>
                  <a:lnTo>
                    <a:pt x="9663" y="740"/>
                  </a:lnTo>
                  <a:lnTo>
                    <a:pt x="9657" y="733"/>
                  </a:lnTo>
                  <a:lnTo>
                    <a:pt x="9652" y="728"/>
                  </a:lnTo>
                  <a:lnTo>
                    <a:pt x="9645" y="724"/>
                  </a:lnTo>
                  <a:lnTo>
                    <a:pt x="9636" y="718"/>
                  </a:lnTo>
                  <a:lnTo>
                    <a:pt x="9626" y="714"/>
                  </a:lnTo>
                  <a:lnTo>
                    <a:pt x="9615" y="709"/>
                  </a:lnTo>
                  <a:lnTo>
                    <a:pt x="9603" y="706"/>
                  </a:lnTo>
                  <a:lnTo>
                    <a:pt x="9590" y="704"/>
                  </a:lnTo>
                  <a:lnTo>
                    <a:pt x="9576" y="702"/>
                  </a:lnTo>
                  <a:lnTo>
                    <a:pt x="9561" y="701"/>
                  </a:lnTo>
                  <a:lnTo>
                    <a:pt x="9544" y="701"/>
                  </a:lnTo>
                  <a:lnTo>
                    <a:pt x="9516" y="700"/>
                  </a:lnTo>
                  <a:lnTo>
                    <a:pt x="9487" y="700"/>
                  </a:lnTo>
                  <a:lnTo>
                    <a:pt x="9453" y="700"/>
                  </a:lnTo>
                  <a:lnTo>
                    <a:pt x="9419" y="699"/>
                  </a:lnTo>
                  <a:lnTo>
                    <a:pt x="9420" y="691"/>
                  </a:lnTo>
                  <a:lnTo>
                    <a:pt x="9421" y="681"/>
                  </a:lnTo>
                  <a:lnTo>
                    <a:pt x="9422" y="673"/>
                  </a:lnTo>
                  <a:lnTo>
                    <a:pt x="9424" y="666"/>
                  </a:lnTo>
                  <a:lnTo>
                    <a:pt x="9424" y="663"/>
                  </a:lnTo>
                  <a:lnTo>
                    <a:pt x="9424" y="661"/>
                  </a:lnTo>
                  <a:lnTo>
                    <a:pt x="9452" y="662"/>
                  </a:lnTo>
                  <a:lnTo>
                    <a:pt x="9480" y="663"/>
                  </a:lnTo>
                  <a:lnTo>
                    <a:pt x="9507" y="667"/>
                  </a:lnTo>
                  <a:lnTo>
                    <a:pt x="9533" y="670"/>
                  </a:lnTo>
                  <a:lnTo>
                    <a:pt x="9561" y="674"/>
                  </a:lnTo>
                  <a:lnTo>
                    <a:pt x="9590" y="679"/>
                  </a:lnTo>
                  <a:lnTo>
                    <a:pt x="9620" y="686"/>
                  </a:lnTo>
                  <a:lnTo>
                    <a:pt x="9649" y="695"/>
                  </a:lnTo>
                  <a:lnTo>
                    <a:pt x="9679" y="705"/>
                  </a:lnTo>
                  <a:lnTo>
                    <a:pt x="9711" y="717"/>
                  </a:lnTo>
                  <a:lnTo>
                    <a:pt x="9741" y="729"/>
                  </a:lnTo>
                  <a:lnTo>
                    <a:pt x="9773" y="744"/>
                  </a:lnTo>
                  <a:lnTo>
                    <a:pt x="9786" y="748"/>
                  </a:lnTo>
                  <a:lnTo>
                    <a:pt x="9799" y="751"/>
                  </a:lnTo>
                  <a:lnTo>
                    <a:pt x="9811" y="753"/>
                  </a:lnTo>
                  <a:lnTo>
                    <a:pt x="9823" y="752"/>
                  </a:lnTo>
                  <a:lnTo>
                    <a:pt x="9833" y="750"/>
                  </a:lnTo>
                  <a:lnTo>
                    <a:pt x="9845" y="746"/>
                  </a:lnTo>
                  <a:lnTo>
                    <a:pt x="9854" y="741"/>
                  </a:lnTo>
                  <a:lnTo>
                    <a:pt x="9865" y="733"/>
                  </a:lnTo>
                  <a:lnTo>
                    <a:pt x="9875" y="723"/>
                  </a:lnTo>
                  <a:lnTo>
                    <a:pt x="9885" y="713"/>
                  </a:lnTo>
                  <a:lnTo>
                    <a:pt x="9896" y="701"/>
                  </a:lnTo>
                  <a:lnTo>
                    <a:pt x="9905" y="689"/>
                  </a:lnTo>
                  <a:lnTo>
                    <a:pt x="9916" y="676"/>
                  </a:lnTo>
                  <a:lnTo>
                    <a:pt x="9925" y="663"/>
                  </a:lnTo>
                  <a:lnTo>
                    <a:pt x="9934" y="650"/>
                  </a:lnTo>
                  <a:lnTo>
                    <a:pt x="9943" y="635"/>
                  </a:lnTo>
                  <a:lnTo>
                    <a:pt x="9947" y="625"/>
                  </a:lnTo>
                  <a:lnTo>
                    <a:pt x="9949" y="615"/>
                  </a:lnTo>
                  <a:lnTo>
                    <a:pt x="9949" y="612"/>
                  </a:lnTo>
                  <a:lnTo>
                    <a:pt x="9949" y="608"/>
                  </a:lnTo>
                  <a:lnTo>
                    <a:pt x="9948" y="605"/>
                  </a:lnTo>
                  <a:lnTo>
                    <a:pt x="9947" y="602"/>
                  </a:lnTo>
                  <a:lnTo>
                    <a:pt x="9945" y="600"/>
                  </a:lnTo>
                  <a:lnTo>
                    <a:pt x="9943" y="598"/>
                  </a:lnTo>
                  <a:lnTo>
                    <a:pt x="9940" y="595"/>
                  </a:lnTo>
                  <a:lnTo>
                    <a:pt x="9937" y="594"/>
                  </a:lnTo>
                  <a:lnTo>
                    <a:pt x="9928" y="592"/>
                  </a:lnTo>
                  <a:lnTo>
                    <a:pt x="9918" y="592"/>
                  </a:lnTo>
                  <a:lnTo>
                    <a:pt x="9903" y="593"/>
                  </a:lnTo>
                  <a:lnTo>
                    <a:pt x="9888" y="593"/>
                  </a:lnTo>
                  <a:lnTo>
                    <a:pt x="9869" y="594"/>
                  </a:lnTo>
                  <a:lnTo>
                    <a:pt x="9849" y="594"/>
                  </a:lnTo>
                  <a:lnTo>
                    <a:pt x="9826" y="594"/>
                  </a:lnTo>
                  <a:lnTo>
                    <a:pt x="9801" y="593"/>
                  </a:lnTo>
                  <a:lnTo>
                    <a:pt x="9775" y="593"/>
                  </a:lnTo>
                  <a:lnTo>
                    <a:pt x="9745" y="592"/>
                  </a:lnTo>
                  <a:lnTo>
                    <a:pt x="9718" y="591"/>
                  </a:lnTo>
                  <a:lnTo>
                    <a:pt x="9686" y="591"/>
                  </a:lnTo>
                  <a:lnTo>
                    <a:pt x="9648" y="590"/>
                  </a:lnTo>
                  <a:lnTo>
                    <a:pt x="9607" y="590"/>
                  </a:lnTo>
                  <a:lnTo>
                    <a:pt x="9560" y="589"/>
                  </a:lnTo>
                  <a:lnTo>
                    <a:pt x="9509" y="588"/>
                  </a:lnTo>
                  <a:lnTo>
                    <a:pt x="9453" y="586"/>
                  </a:lnTo>
                  <a:lnTo>
                    <a:pt x="9393" y="585"/>
                  </a:lnTo>
                  <a:lnTo>
                    <a:pt x="9340" y="585"/>
                  </a:lnTo>
                  <a:lnTo>
                    <a:pt x="9287" y="585"/>
                  </a:lnTo>
                  <a:lnTo>
                    <a:pt x="9232" y="585"/>
                  </a:lnTo>
                  <a:lnTo>
                    <a:pt x="9178" y="586"/>
                  </a:lnTo>
                  <a:lnTo>
                    <a:pt x="9121" y="587"/>
                  </a:lnTo>
                  <a:lnTo>
                    <a:pt x="9064" y="588"/>
                  </a:lnTo>
                  <a:lnTo>
                    <a:pt x="9005" y="590"/>
                  </a:lnTo>
                  <a:lnTo>
                    <a:pt x="8946" y="592"/>
                  </a:lnTo>
                  <a:lnTo>
                    <a:pt x="8919" y="592"/>
                  </a:lnTo>
                  <a:lnTo>
                    <a:pt x="8898" y="593"/>
                  </a:lnTo>
                  <a:lnTo>
                    <a:pt x="8881" y="593"/>
                  </a:lnTo>
                  <a:lnTo>
                    <a:pt x="8868" y="593"/>
                  </a:lnTo>
                  <a:lnTo>
                    <a:pt x="8850" y="595"/>
                  </a:lnTo>
                  <a:lnTo>
                    <a:pt x="8835" y="599"/>
                  </a:lnTo>
                  <a:lnTo>
                    <a:pt x="8818" y="603"/>
                  </a:lnTo>
                  <a:lnTo>
                    <a:pt x="8803" y="608"/>
                  </a:lnTo>
                  <a:lnTo>
                    <a:pt x="8788" y="614"/>
                  </a:lnTo>
                  <a:lnTo>
                    <a:pt x="8774" y="623"/>
                  </a:lnTo>
                  <a:lnTo>
                    <a:pt x="8759" y="631"/>
                  </a:lnTo>
                  <a:lnTo>
                    <a:pt x="8747" y="640"/>
                  </a:lnTo>
                  <a:lnTo>
                    <a:pt x="8736" y="651"/>
                  </a:lnTo>
                  <a:lnTo>
                    <a:pt x="8728" y="662"/>
                  </a:lnTo>
                  <a:lnTo>
                    <a:pt x="8723" y="672"/>
                  </a:lnTo>
                  <a:lnTo>
                    <a:pt x="8719" y="682"/>
                  </a:lnTo>
                  <a:lnTo>
                    <a:pt x="8716" y="693"/>
                  </a:lnTo>
                  <a:lnTo>
                    <a:pt x="8717" y="702"/>
                  </a:lnTo>
                  <a:lnTo>
                    <a:pt x="8720" y="712"/>
                  </a:lnTo>
                  <a:lnTo>
                    <a:pt x="8724" y="721"/>
                  </a:lnTo>
                  <a:lnTo>
                    <a:pt x="8727" y="725"/>
                  </a:lnTo>
                  <a:lnTo>
                    <a:pt x="8731" y="729"/>
                  </a:lnTo>
                  <a:lnTo>
                    <a:pt x="8735" y="733"/>
                  </a:lnTo>
                  <a:lnTo>
                    <a:pt x="8739" y="737"/>
                  </a:lnTo>
                  <a:lnTo>
                    <a:pt x="8744" y="739"/>
                  </a:lnTo>
                  <a:lnTo>
                    <a:pt x="8749" y="742"/>
                  </a:lnTo>
                  <a:lnTo>
                    <a:pt x="8754" y="743"/>
                  </a:lnTo>
                  <a:lnTo>
                    <a:pt x="8760" y="744"/>
                  </a:lnTo>
                  <a:lnTo>
                    <a:pt x="8773" y="746"/>
                  </a:lnTo>
                  <a:lnTo>
                    <a:pt x="8788" y="745"/>
                  </a:lnTo>
                  <a:lnTo>
                    <a:pt x="8803" y="743"/>
                  </a:lnTo>
                  <a:lnTo>
                    <a:pt x="8820" y="738"/>
                  </a:lnTo>
                  <a:lnTo>
                    <a:pt x="8868" y="722"/>
                  </a:lnTo>
                  <a:lnTo>
                    <a:pt x="8915" y="708"/>
                  </a:lnTo>
                  <a:lnTo>
                    <a:pt x="8961" y="697"/>
                  </a:lnTo>
                  <a:lnTo>
                    <a:pt x="9006" y="686"/>
                  </a:lnTo>
                  <a:lnTo>
                    <a:pt x="9050" y="678"/>
                  </a:lnTo>
                  <a:lnTo>
                    <a:pt x="9093" y="672"/>
                  </a:lnTo>
                  <a:lnTo>
                    <a:pt x="9136" y="667"/>
                  </a:lnTo>
                  <a:lnTo>
                    <a:pt x="9177" y="663"/>
                  </a:lnTo>
                  <a:lnTo>
                    <a:pt x="9177" y="672"/>
                  </a:lnTo>
                  <a:lnTo>
                    <a:pt x="9177" y="681"/>
                  </a:lnTo>
                  <a:lnTo>
                    <a:pt x="9177" y="692"/>
                  </a:lnTo>
                  <a:lnTo>
                    <a:pt x="9178" y="703"/>
                  </a:lnTo>
                  <a:lnTo>
                    <a:pt x="9138" y="704"/>
                  </a:lnTo>
                  <a:lnTo>
                    <a:pt x="9099" y="705"/>
                  </a:lnTo>
                  <a:lnTo>
                    <a:pt x="9062" y="706"/>
                  </a:lnTo>
                  <a:lnTo>
                    <a:pt x="9026" y="708"/>
                  </a:lnTo>
                  <a:lnTo>
                    <a:pt x="9016" y="708"/>
                  </a:lnTo>
                  <a:lnTo>
                    <a:pt x="9006" y="709"/>
                  </a:lnTo>
                  <a:lnTo>
                    <a:pt x="8998" y="710"/>
                  </a:lnTo>
                  <a:lnTo>
                    <a:pt x="8991" y="713"/>
                  </a:lnTo>
                  <a:lnTo>
                    <a:pt x="8983" y="715"/>
                  </a:lnTo>
                  <a:lnTo>
                    <a:pt x="8977" y="718"/>
                  </a:lnTo>
                  <a:lnTo>
                    <a:pt x="8972" y="721"/>
                  </a:lnTo>
                  <a:lnTo>
                    <a:pt x="8967" y="725"/>
                  </a:lnTo>
                  <a:lnTo>
                    <a:pt x="8960" y="732"/>
                  </a:lnTo>
                  <a:lnTo>
                    <a:pt x="8955" y="740"/>
                  </a:lnTo>
                  <a:lnTo>
                    <a:pt x="8951" y="749"/>
                  </a:lnTo>
                  <a:lnTo>
                    <a:pt x="8948" y="759"/>
                  </a:lnTo>
                  <a:lnTo>
                    <a:pt x="8945" y="769"/>
                  </a:lnTo>
                  <a:lnTo>
                    <a:pt x="8944" y="781"/>
                  </a:lnTo>
                  <a:lnTo>
                    <a:pt x="8944" y="792"/>
                  </a:lnTo>
                  <a:lnTo>
                    <a:pt x="8945" y="805"/>
                  </a:lnTo>
                  <a:lnTo>
                    <a:pt x="8945" y="815"/>
                  </a:lnTo>
                  <a:lnTo>
                    <a:pt x="8946" y="824"/>
                  </a:lnTo>
                  <a:lnTo>
                    <a:pt x="8947" y="835"/>
                  </a:lnTo>
                  <a:lnTo>
                    <a:pt x="8949" y="846"/>
                  </a:lnTo>
                  <a:lnTo>
                    <a:pt x="8949" y="874"/>
                  </a:lnTo>
                  <a:lnTo>
                    <a:pt x="8951" y="901"/>
                  </a:lnTo>
                  <a:lnTo>
                    <a:pt x="8953" y="928"/>
                  </a:lnTo>
                  <a:lnTo>
                    <a:pt x="8955" y="956"/>
                  </a:lnTo>
                  <a:lnTo>
                    <a:pt x="8957" y="982"/>
                  </a:lnTo>
                  <a:lnTo>
                    <a:pt x="8959" y="1006"/>
                  </a:lnTo>
                  <a:lnTo>
                    <a:pt x="8960" y="1028"/>
                  </a:lnTo>
                  <a:lnTo>
                    <a:pt x="8961" y="1049"/>
                  </a:lnTo>
                  <a:lnTo>
                    <a:pt x="8962" y="1062"/>
                  </a:lnTo>
                  <a:lnTo>
                    <a:pt x="8963" y="1073"/>
                  </a:lnTo>
                  <a:lnTo>
                    <a:pt x="8966" y="1084"/>
                  </a:lnTo>
                  <a:lnTo>
                    <a:pt x="8969" y="1093"/>
                  </a:lnTo>
                  <a:lnTo>
                    <a:pt x="8973" y="1102"/>
                  </a:lnTo>
                  <a:lnTo>
                    <a:pt x="8977" y="1109"/>
                  </a:lnTo>
                  <a:lnTo>
                    <a:pt x="8982" y="1115"/>
                  </a:lnTo>
                  <a:lnTo>
                    <a:pt x="8989" y="1120"/>
                  </a:lnTo>
                  <a:lnTo>
                    <a:pt x="8995" y="1125"/>
                  </a:lnTo>
                  <a:lnTo>
                    <a:pt x="9003" y="1128"/>
                  </a:lnTo>
                  <a:lnTo>
                    <a:pt x="9012" y="1130"/>
                  </a:lnTo>
                  <a:lnTo>
                    <a:pt x="9022" y="1132"/>
                  </a:lnTo>
                  <a:lnTo>
                    <a:pt x="9034" y="1132"/>
                  </a:lnTo>
                  <a:lnTo>
                    <a:pt x="9045" y="1131"/>
                  </a:lnTo>
                  <a:lnTo>
                    <a:pt x="9059" y="1129"/>
                  </a:lnTo>
                  <a:lnTo>
                    <a:pt x="9074" y="1127"/>
                  </a:lnTo>
                  <a:close/>
                  <a:moveTo>
                    <a:pt x="9253" y="701"/>
                  </a:moveTo>
                  <a:lnTo>
                    <a:pt x="9253" y="691"/>
                  </a:lnTo>
                  <a:lnTo>
                    <a:pt x="9253" y="680"/>
                  </a:lnTo>
                  <a:lnTo>
                    <a:pt x="9252" y="671"/>
                  </a:lnTo>
                  <a:lnTo>
                    <a:pt x="9250" y="661"/>
                  </a:lnTo>
                  <a:lnTo>
                    <a:pt x="9275" y="660"/>
                  </a:lnTo>
                  <a:lnTo>
                    <a:pt x="9299" y="660"/>
                  </a:lnTo>
                  <a:lnTo>
                    <a:pt x="9323" y="659"/>
                  </a:lnTo>
                  <a:lnTo>
                    <a:pt x="9348" y="659"/>
                  </a:lnTo>
                  <a:lnTo>
                    <a:pt x="9349" y="664"/>
                  </a:lnTo>
                  <a:lnTo>
                    <a:pt x="9350" y="670"/>
                  </a:lnTo>
                  <a:lnTo>
                    <a:pt x="9350" y="675"/>
                  </a:lnTo>
                  <a:lnTo>
                    <a:pt x="9350" y="682"/>
                  </a:lnTo>
                  <a:lnTo>
                    <a:pt x="9350" y="691"/>
                  </a:lnTo>
                  <a:lnTo>
                    <a:pt x="9350" y="701"/>
                  </a:lnTo>
                  <a:lnTo>
                    <a:pt x="9327" y="701"/>
                  </a:lnTo>
                  <a:lnTo>
                    <a:pt x="9303" y="701"/>
                  </a:lnTo>
                  <a:lnTo>
                    <a:pt x="9278" y="701"/>
                  </a:lnTo>
                  <a:lnTo>
                    <a:pt x="9253" y="701"/>
                  </a:lnTo>
                  <a:close/>
                  <a:moveTo>
                    <a:pt x="9438" y="822"/>
                  </a:moveTo>
                  <a:lnTo>
                    <a:pt x="9431" y="819"/>
                  </a:lnTo>
                  <a:lnTo>
                    <a:pt x="9427" y="815"/>
                  </a:lnTo>
                  <a:lnTo>
                    <a:pt x="9423" y="811"/>
                  </a:lnTo>
                  <a:lnTo>
                    <a:pt x="9420" y="807"/>
                  </a:lnTo>
                  <a:lnTo>
                    <a:pt x="9418" y="803"/>
                  </a:lnTo>
                  <a:lnTo>
                    <a:pt x="9416" y="797"/>
                  </a:lnTo>
                  <a:lnTo>
                    <a:pt x="9416" y="792"/>
                  </a:lnTo>
                  <a:lnTo>
                    <a:pt x="9417" y="787"/>
                  </a:lnTo>
                  <a:lnTo>
                    <a:pt x="9417" y="782"/>
                  </a:lnTo>
                  <a:lnTo>
                    <a:pt x="9417" y="778"/>
                  </a:lnTo>
                  <a:lnTo>
                    <a:pt x="9444" y="778"/>
                  </a:lnTo>
                  <a:lnTo>
                    <a:pt x="9469" y="779"/>
                  </a:lnTo>
                  <a:lnTo>
                    <a:pt x="9491" y="781"/>
                  </a:lnTo>
                  <a:lnTo>
                    <a:pt x="9510" y="782"/>
                  </a:lnTo>
                  <a:lnTo>
                    <a:pt x="9525" y="785"/>
                  </a:lnTo>
                  <a:lnTo>
                    <a:pt x="9538" y="787"/>
                  </a:lnTo>
                  <a:lnTo>
                    <a:pt x="9547" y="790"/>
                  </a:lnTo>
                  <a:lnTo>
                    <a:pt x="9554" y="794"/>
                  </a:lnTo>
                  <a:lnTo>
                    <a:pt x="9557" y="797"/>
                  </a:lnTo>
                  <a:lnTo>
                    <a:pt x="9560" y="804"/>
                  </a:lnTo>
                  <a:lnTo>
                    <a:pt x="9562" y="812"/>
                  </a:lnTo>
                  <a:lnTo>
                    <a:pt x="9564" y="822"/>
                  </a:lnTo>
                  <a:lnTo>
                    <a:pt x="9566" y="835"/>
                  </a:lnTo>
                  <a:lnTo>
                    <a:pt x="9567" y="850"/>
                  </a:lnTo>
                  <a:lnTo>
                    <a:pt x="9568" y="867"/>
                  </a:lnTo>
                  <a:lnTo>
                    <a:pt x="9568" y="886"/>
                  </a:lnTo>
                  <a:lnTo>
                    <a:pt x="9568" y="911"/>
                  </a:lnTo>
                  <a:lnTo>
                    <a:pt x="9568" y="933"/>
                  </a:lnTo>
                  <a:lnTo>
                    <a:pt x="9567" y="953"/>
                  </a:lnTo>
                  <a:lnTo>
                    <a:pt x="9566" y="970"/>
                  </a:lnTo>
                  <a:lnTo>
                    <a:pt x="9564" y="983"/>
                  </a:lnTo>
                  <a:lnTo>
                    <a:pt x="9562" y="995"/>
                  </a:lnTo>
                  <a:lnTo>
                    <a:pt x="9560" y="1003"/>
                  </a:lnTo>
                  <a:lnTo>
                    <a:pt x="9557" y="1010"/>
                  </a:lnTo>
                  <a:lnTo>
                    <a:pt x="9552" y="1014"/>
                  </a:lnTo>
                  <a:lnTo>
                    <a:pt x="9546" y="1017"/>
                  </a:lnTo>
                  <a:lnTo>
                    <a:pt x="9539" y="1020"/>
                  </a:lnTo>
                  <a:lnTo>
                    <a:pt x="9531" y="1022"/>
                  </a:lnTo>
                  <a:lnTo>
                    <a:pt x="9521" y="1023"/>
                  </a:lnTo>
                  <a:lnTo>
                    <a:pt x="9511" y="1024"/>
                  </a:lnTo>
                  <a:lnTo>
                    <a:pt x="9498" y="1024"/>
                  </a:lnTo>
                  <a:lnTo>
                    <a:pt x="9486" y="1024"/>
                  </a:lnTo>
                  <a:lnTo>
                    <a:pt x="9461" y="1023"/>
                  </a:lnTo>
                  <a:lnTo>
                    <a:pt x="9429" y="1023"/>
                  </a:lnTo>
                  <a:lnTo>
                    <a:pt x="9394" y="1023"/>
                  </a:lnTo>
                  <a:lnTo>
                    <a:pt x="9352" y="1024"/>
                  </a:lnTo>
                  <a:lnTo>
                    <a:pt x="9304" y="1025"/>
                  </a:lnTo>
                  <a:lnTo>
                    <a:pt x="9250" y="1027"/>
                  </a:lnTo>
                  <a:lnTo>
                    <a:pt x="9192" y="1029"/>
                  </a:lnTo>
                  <a:lnTo>
                    <a:pt x="9128" y="1033"/>
                  </a:lnTo>
                  <a:lnTo>
                    <a:pt x="9106" y="1033"/>
                  </a:lnTo>
                  <a:lnTo>
                    <a:pt x="9088" y="1030"/>
                  </a:lnTo>
                  <a:lnTo>
                    <a:pt x="9081" y="1029"/>
                  </a:lnTo>
                  <a:lnTo>
                    <a:pt x="9074" y="1027"/>
                  </a:lnTo>
                  <a:lnTo>
                    <a:pt x="9069" y="1025"/>
                  </a:lnTo>
                  <a:lnTo>
                    <a:pt x="9065" y="1022"/>
                  </a:lnTo>
                  <a:lnTo>
                    <a:pt x="9062" y="1019"/>
                  </a:lnTo>
                  <a:lnTo>
                    <a:pt x="9060" y="1014"/>
                  </a:lnTo>
                  <a:lnTo>
                    <a:pt x="9058" y="1006"/>
                  </a:lnTo>
                  <a:lnTo>
                    <a:pt x="9056" y="998"/>
                  </a:lnTo>
                  <a:lnTo>
                    <a:pt x="9051" y="973"/>
                  </a:lnTo>
                  <a:lnTo>
                    <a:pt x="9047" y="941"/>
                  </a:lnTo>
                  <a:lnTo>
                    <a:pt x="9045" y="911"/>
                  </a:lnTo>
                  <a:lnTo>
                    <a:pt x="9044" y="885"/>
                  </a:lnTo>
                  <a:lnTo>
                    <a:pt x="9044" y="862"/>
                  </a:lnTo>
                  <a:lnTo>
                    <a:pt x="9044" y="843"/>
                  </a:lnTo>
                  <a:lnTo>
                    <a:pt x="9045" y="828"/>
                  </a:lnTo>
                  <a:lnTo>
                    <a:pt x="9046" y="816"/>
                  </a:lnTo>
                  <a:lnTo>
                    <a:pt x="9048" y="808"/>
                  </a:lnTo>
                  <a:lnTo>
                    <a:pt x="9051" y="803"/>
                  </a:lnTo>
                  <a:lnTo>
                    <a:pt x="9056" y="799"/>
                  </a:lnTo>
                  <a:lnTo>
                    <a:pt x="9064" y="796"/>
                  </a:lnTo>
                  <a:lnTo>
                    <a:pt x="9075" y="793"/>
                  </a:lnTo>
                  <a:lnTo>
                    <a:pt x="9089" y="790"/>
                  </a:lnTo>
                  <a:lnTo>
                    <a:pt x="9106" y="788"/>
                  </a:lnTo>
                  <a:lnTo>
                    <a:pt x="9126" y="786"/>
                  </a:lnTo>
                  <a:lnTo>
                    <a:pt x="9150" y="784"/>
                  </a:lnTo>
                  <a:lnTo>
                    <a:pt x="9176" y="783"/>
                  </a:lnTo>
                  <a:lnTo>
                    <a:pt x="9176" y="785"/>
                  </a:lnTo>
                  <a:lnTo>
                    <a:pt x="9176" y="788"/>
                  </a:lnTo>
                  <a:lnTo>
                    <a:pt x="9173" y="795"/>
                  </a:lnTo>
                  <a:lnTo>
                    <a:pt x="9171" y="801"/>
                  </a:lnTo>
                  <a:lnTo>
                    <a:pt x="9168" y="808"/>
                  </a:lnTo>
                  <a:lnTo>
                    <a:pt x="9163" y="814"/>
                  </a:lnTo>
                  <a:lnTo>
                    <a:pt x="9158" y="818"/>
                  </a:lnTo>
                  <a:lnTo>
                    <a:pt x="9153" y="822"/>
                  </a:lnTo>
                  <a:lnTo>
                    <a:pt x="9146" y="826"/>
                  </a:lnTo>
                  <a:lnTo>
                    <a:pt x="9138" y="830"/>
                  </a:lnTo>
                  <a:lnTo>
                    <a:pt x="9129" y="834"/>
                  </a:lnTo>
                  <a:lnTo>
                    <a:pt x="9119" y="837"/>
                  </a:lnTo>
                  <a:lnTo>
                    <a:pt x="9110" y="839"/>
                  </a:lnTo>
                  <a:lnTo>
                    <a:pt x="9099" y="841"/>
                  </a:lnTo>
                  <a:lnTo>
                    <a:pt x="9090" y="842"/>
                  </a:lnTo>
                  <a:lnTo>
                    <a:pt x="9083" y="844"/>
                  </a:lnTo>
                  <a:lnTo>
                    <a:pt x="9080" y="846"/>
                  </a:lnTo>
                  <a:lnTo>
                    <a:pt x="9078" y="847"/>
                  </a:lnTo>
                  <a:lnTo>
                    <a:pt x="9076" y="851"/>
                  </a:lnTo>
                  <a:lnTo>
                    <a:pt x="9075" y="853"/>
                  </a:lnTo>
                  <a:lnTo>
                    <a:pt x="9073" y="859"/>
                  </a:lnTo>
                  <a:lnTo>
                    <a:pt x="9072" y="867"/>
                  </a:lnTo>
                  <a:lnTo>
                    <a:pt x="9073" y="877"/>
                  </a:lnTo>
                  <a:lnTo>
                    <a:pt x="9075" y="886"/>
                  </a:lnTo>
                  <a:lnTo>
                    <a:pt x="9078" y="893"/>
                  </a:lnTo>
                  <a:lnTo>
                    <a:pt x="9082" y="899"/>
                  </a:lnTo>
                  <a:lnTo>
                    <a:pt x="9087" y="904"/>
                  </a:lnTo>
                  <a:lnTo>
                    <a:pt x="9093" y="908"/>
                  </a:lnTo>
                  <a:lnTo>
                    <a:pt x="9101" y="911"/>
                  </a:lnTo>
                  <a:lnTo>
                    <a:pt x="9108" y="913"/>
                  </a:lnTo>
                  <a:lnTo>
                    <a:pt x="9115" y="914"/>
                  </a:lnTo>
                  <a:lnTo>
                    <a:pt x="9123" y="913"/>
                  </a:lnTo>
                  <a:lnTo>
                    <a:pt x="9131" y="912"/>
                  </a:lnTo>
                  <a:lnTo>
                    <a:pt x="9142" y="909"/>
                  </a:lnTo>
                  <a:lnTo>
                    <a:pt x="9156" y="904"/>
                  </a:lnTo>
                  <a:lnTo>
                    <a:pt x="9172" y="898"/>
                  </a:lnTo>
                  <a:lnTo>
                    <a:pt x="9186" y="891"/>
                  </a:lnTo>
                  <a:lnTo>
                    <a:pt x="9200" y="883"/>
                  </a:lnTo>
                  <a:lnTo>
                    <a:pt x="9213" y="874"/>
                  </a:lnTo>
                  <a:lnTo>
                    <a:pt x="9222" y="862"/>
                  </a:lnTo>
                  <a:lnTo>
                    <a:pt x="9228" y="853"/>
                  </a:lnTo>
                  <a:lnTo>
                    <a:pt x="9233" y="841"/>
                  </a:lnTo>
                  <a:lnTo>
                    <a:pt x="9238" y="830"/>
                  </a:lnTo>
                  <a:lnTo>
                    <a:pt x="9241" y="817"/>
                  </a:lnTo>
                  <a:lnTo>
                    <a:pt x="9242" y="808"/>
                  </a:lnTo>
                  <a:lnTo>
                    <a:pt x="9243" y="798"/>
                  </a:lnTo>
                  <a:lnTo>
                    <a:pt x="9245" y="789"/>
                  </a:lnTo>
                  <a:lnTo>
                    <a:pt x="9246" y="779"/>
                  </a:lnTo>
                  <a:lnTo>
                    <a:pt x="9260" y="778"/>
                  </a:lnTo>
                  <a:lnTo>
                    <a:pt x="9273" y="776"/>
                  </a:lnTo>
                  <a:lnTo>
                    <a:pt x="9293" y="776"/>
                  </a:lnTo>
                  <a:lnTo>
                    <a:pt x="9312" y="776"/>
                  </a:lnTo>
                  <a:lnTo>
                    <a:pt x="9331" y="776"/>
                  </a:lnTo>
                  <a:lnTo>
                    <a:pt x="9350" y="776"/>
                  </a:lnTo>
                  <a:lnTo>
                    <a:pt x="9350" y="790"/>
                  </a:lnTo>
                  <a:lnTo>
                    <a:pt x="9352" y="803"/>
                  </a:lnTo>
                  <a:lnTo>
                    <a:pt x="9353" y="814"/>
                  </a:lnTo>
                  <a:lnTo>
                    <a:pt x="9356" y="824"/>
                  </a:lnTo>
                  <a:lnTo>
                    <a:pt x="9359" y="834"/>
                  </a:lnTo>
                  <a:lnTo>
                    <a:pt x="9362" y="842"/>
                  </a:lnTo>
                  <a:lnTo>
                    <a:pt x="9367" y="849"/>
                  </a:lnTo>
                  <a:lnTo>
                    <a:pt x="9372" y="855"/>
                  </a:lnTo>
                  <a:lnTo>
                    <a:pt x="9376" y="860"/>
                  </a:lnTo>
                  <a:lnTo>
                    <a:pt x="9380" y="864"/>
                  </a:lnTo>
                  <a:lnTo>
                    <a:pt x="9386" y="868"/>
                  </a:lnTo>
                  <a:lnTo>
                    <a:pt x="9393" y="872"/>
                  </a:lnTo>
                  <a:lnTo>
                    <a:pt x="9400" y="876"/>
                  </a:lnTo>
                  <a:lnTo>
                    <a:pt x="9408" y="879"/>
                  </a:lnTo>
                  <a:lnTo>
                    <a:pt x="9418" y="882"/>
                  </a:lnTo>
                  <a:lnTo>
                    <a:pt x="9428" y="885"/>
                  </a:lnTo>
                  <a:lnTo>
                    <a:pt x="9446" y="890"/>
                  </a:lnTo>
                  <a:lnTo>
                    <a:pt x="9462" y="893"/>
                  </a:lnTo>
                  <a:lnTo>
                    <a:pt x="9475" y="897"/>
                  </a:lnTo>
                  <a:lnTo>
                    <a:pt x="9487" y="899"/>
                  </a:lnTo>
                  <a:lnTo>
                    <a:pt x="9497" y="900"/>
                  </a:lnTo>
                  <a:lnTo>
                    <a:pt x="9506" y="900"/>
                  </a:lnTo>
                  <a:lnTo>
                    <a:pt x="9512" y="899"/>
                  </a:lnTo>
                  <a:lnTo>
                    <a:pt x="9516" y="897"/>
                  </a:lnTo>
                  <a:lnTo>
                    <a:pt x="9521" y="892"/>
                  </a:lnTo>
                  <a:lnTo>
                    <a:pt x="9526" y="888"/>
                  </a:lnTo>
                  <a:lnTo>
                    <a:pt x="9532" y="882"/>
                  </a:lnTo>
                  <a:lnTo>
                    <a:pt x="9536" y="876"/>
                  </a:lnTo>
                  <a:lnTo>
                    <a:pt x="9540" y="868"/>
                  </a:lnTo>
                  <a:lnTo>
                    <a:pt x="9544" y="860"/>
                  </a:lnTo>
                  <a:lnTo>
                    <a:pt x="9548" y="851"/>
                  </a:lnTo>
                  <a:lnTo>
                    <a:pt x="9553" y="841"/>
                  </a:lnTo>
                  <a:lnTo>
                    <a:pt x="9554" y="836"/>
                  </a:lnTo>
                  <a:lnTo>
                    <a:pt x="9554" y="832"/>
                  </a:lnTo>
                  <a:lnTo>
                    <a:pt x="9553" y="829"/>
                  </a:lnTo>
                  <a:lnTo>
                    <a:pt x="9551" y="826"/>
                  </a:lnTo>
                  <a:lnTo>
                    <a:pt x="9547" y="824"/>
                  </a:lnTo>
                  <a:lnTo>
                    <a:pt x="9544" y="823"/>
                  </a:lnTo>
                  <a:lnTo>
                    <a:pt x="9539" y="823"/>
                  </a:lnTo>
                  <a:lnTo>
                    <a:pt x="9534" y="823"/>
                  </a:lnTo>
                  <a:lnTo>
                    <a:pt x="9508" y="826"/>
                  </a:lnTo>
                  <a:lnTo>
                    <a:pt x="9483" y="827"/>
                  </a:lnTo>
                  <a:lnTo>
                    <a:pt x="9460" y="826"/>
                  </a:lnTo>
                  <a:lnTo>
                    <a:pt x="9438" y="822"/>
                  </a:lnTo>
                  <a:close/>
                  <a:moveTo>
                    <a:pt x="9202" y="918"/>
                  </a:moveTo>
                  <a:lnTo>
                    <a:pt x="9189" y="918"/>
                  </a:lnTo>
                  <a:lnTo>
                    <a:pt x="9178" y="919"/>
                  </a:lnTo>
                  <a:lnTo>
                    <a:pt x="9166" y="920"/>
                  </a:lnTo>
                  <a:lnTo>
                    <a:pt x="9157" y="921"/>
                  </a:lnTo>
                  <a:lnTo>
                    <a:pt x="9149" y="924"/>
                  </a:lnTo>
                  <a:lnTo>
                    <a:pt x="9141" y="926"/>
                  </a:lnTo>
                  <a:lnTo>
                    <a:pt x="9134" y="930"/>
                  </a:lnTo>
                  <a:lnTo>
                    <a:pt x="9129" y="933"/>
                  </a:lnTo>
                  <a:lnTo>
                    <a:pt x="9125" y="938"/>
                  </a:lnTo>
                  <a:lnTo>
                    <a:pt x="9121" y="943"/>
                  </a:lnTo>
                  <a:lnTo>
                    <a:pt x="9119" y="947"/>
                  </a:lnTo>
                  <a:lnTo>
                    <a:pt x="9118" y="951"/>
                  </a:lnTo>
                  <a:lnTo>
                    <a:pt x="9117" y="956"/>
                  </a:lnTo>
                  <a:lnTo>
                    <a:pt x="9117" y="960"/>
                  </a:lnTo>
                  <a:lnTo>
                    <a:pt x="9118" y="966"/>
                  </a:lnTo>
                  <a:lnTo>
                    <a:pt x="9120" y="971"/>
                  </a:lnTo>
                  <a:lnTo>
                    <a:pt x="9125" y="976"/>
                  </a:lnTo>
                  <a:lnTo>
                    <a:pt x="9129" y="981"/>
                  </a:lnTo>
                  <a:lnTo>
                    <a:pt x="9135" y="984"/>
                  </a:lnTo>
                  <a:lnTo>
                    <a:pt x="9141" y="988"/>
                  </a:lnTo>
                  <a:lnTo>
                    <a:pt x="9150" y="989"/>
                  </a:lnTo>
                  <a:lnTo>
                    <a:pt x="9159" y="990"/>
                  </a:lnTo>
                  <a:lnTo>
                    <a:pt x="9170" y="989"/>
                  </a:lnTo>
                  <a:lnTo>
                    <a:pt x="9181" y="987"/>
                  </a:lnTo>
                  <a:lnTo>
                    <a:pt x="9205" y="982"/>
                  </a:lnTo>
                  <a:lnTo>
                    <a:pt x="9231" y="980"/>
                  </a:lnTo>
                  <a:lnTo>
                    <a:pt x="9260" y="978"/>
                  </a:lnTo>
                  <a:lnTo>
                    <a:pt x="9291" y="978"/>
                  </a:lnTo>
                  <a:lnTo>
                    <a:pt x="9308" y="978"/>
                  </a:lnTo>
                  <a:lnTo>
                    <a:pt x="9327" y="978"/>
                  </a:lnTo>
                  <a:lnTo>
                    <a:pt x="9346" y="978"/>
                  </a:lnTo>
                  <a:lnTo>
                    <a:pt x="9366" y="978"/>
                  </a:lnTo>
                  <a:lnTo>
                    <a:pt x="9386" y="979"/>
                  </a:lnTo>
                  <a:lnTo>
                    <a:pt x="9408" y="979"/>
                  </a:lnTo>
                  <a:lnTo>
                    <a:pt x="9430" y="980"/>
                  </a:lnTo>
                  <a:lnTo>
                    <a:pt x="9453" y="980"/>
                  </a:lnTo>
                  <a:lnTo>
                    <a:pt x="9463" y="980"/>
                  </a:lnTo>
                  <a:lnTo>
                    <a:pt x="9470" y="979"/>
                  </a:lnTo>
                  <a:lnTo>
                    <a:pt x="9477" y="978"/>
                  </a:lnTo>
                  <a:lnTo>
                    <a:pt x="9483" y="976"/>
                  </a:lnTo>
                  <a:lnTo>
                    <a:pt x="9488" y="974"/>
                  </a:lnTo>
                  <a:lnTo>
                    <a:pt x="9492" y="971"/>
                  </a:lnTo>
                  <a:lnTo>
                    <a:pt x="9494" y="968"/>
                  </a:lnTo>
                  <a:lnTo>
                    <a:pt x="9496" y="964"/>
                  </a:lnTo>
                  <a:lnTo>
                    <a:pt x="9498" y="955"/>
                  </a:lnTo>
                  <a:lnTo>
                    <a:pt x="9497" y="947"/>
                  </a:lnTo>
                  <a:lnTo>
                    <a:pt x="9497" y="944"/>
                  </a:lnTo>
                  <a:lnTo>
                    <a:pt x="9495" y="941"/>
                  </a:lnTo>
                  <a:lnTo>
                    <a:pt x="9493" y="937"/>
                  </a:lnTo>
                  <a:lnTo>
                    <a:pt x="9491" y="935"/>
                  </a:lnTo>
                  <a:lnTo>
                    <a:pt x="9487" y="932"/>
                  </a:lnTo>
                  <a:lnTo>
                    <a:pt x="9480" y="929"/>
                  </a:lnTo>
                  <a:lnTo>
                    <a:pt x="9474" y="926"/>
                  </a:lnTo>
                  <a:lnTo>
                    <a:pt x="9466" y="924"/>
                  </a:lnTo>
                  <a:lnTo>
                    <a:pt x="9456" y="923"/>
                  </a:lnTo>
                  <a:lnTo>
                    <a:pt x="9446" y="922"/>
                  </a:lnTo>
                  <a:lnTo>
                    <a:pt x="9434" y="921"/>
                  </a:lnTo>
                  <a:lnTo>
                    <a:pt x="9422" y="921"/>
                  </a:lnTo>
                  <a:lnTo>
                    <a:pt x="9396" y="921"/>
                  </a:lnTo>
                  <a:lnTo>
                    <a:pt x="9368" y="921"/>
                  </a:lnTo>
                  <a:lnTo>
                    <a:pt x="9341" y="921"/>
                  </a:lnTo>
                  <a:lnTo>
                    <a:pt x="9314" y="920"/>
                  </a:lnTo>
                  <a:lnTo>
                    <a:pt x="9287" y="920"/>
                  </a:lnTo>
                  <a:lnTo>
                    <a:pt x="9259" y="920"/>
                  </a:lnTo>
                  <a:lnTo>
                    <a:pt x="9230" y="919"/>
                  </a:lnTo>
                  <a:lnTo>
                    <a:pt x="9202" y="918"/>
                  </a:lnTo>
                  <a:close/>
                  <a:moveTo>
                    <a:pt x="9250" y="264"/>
                  </a:moveTo>
                  <a:lnTo>
                    <a:pt x="9223" y="264"/>
                  </a:lnTo>
                  <a:lnTo>
                    <a:pt x="9197" y="264"/>
                  </a:lnTo>
                  <a:lnTo>
                    <a:pt x="9173" y="264"/>
                  </a:lnTo>
                  <a:lnTo>
                    <a:pt x="9150" y="264"/>
                  </a:lnTo>
                  <a:lnTo>
                    <a:pt x="9152" y="250"/>
                  </a:lnTo>
                  <a:lnTo>
                    <a:pt x="9155" y="241"/>
                  </a:lnTo>
                  <a:lnTo>
                    <a:pt x="9157" y="231"/>
                  </a:lnTo>
                  <a:lnTo>
                    <a:pt x="9159" y="220"/>
                  </a:lnTo>
                  <a:lnTo>
                    <a:pt x="9171" y="220"/>
                  </a:lnTo>
                  <a:lnTo>
                    <a:pt x="9183" y="220"/>
                  </a:lnTo>
                  <a:lnTo>
                    <a:pt x="9196" y="220"/>
                  </a:lnTo>
                  <a:lnTo>
                    <a:pt x="9210" y="220"/>
                  </a:lnTo>
                  <a:lnTo>
                    <a:pt x="9218" y="220"/>
                  </a:lnTo>
                  <a:lnTo>
                    <a:pt x="9225" y="219"/>
                  </a:lnTo>
                  <a:lnTo>
                    <a:pt x="9231" y="218"/>
                  </a:lnTo>
                  <a:lnTo>
                    <a:pt x="9237" y="217"/>
                  </a:lnTo>
                  <a:lnTo>
                    <a:pt x="9242" y="214"/>
                  </a:lnTo>
                  <a:lnTo>
                    <a:pt x="9245" y="212"/>
                  </a:lnTo>
                  <a:lnTo>
                    <a:pt x="9248" y="209"/>
                  </a:lnTo>
                  <a:lnTo>
                    <a:pt x="9250" y="204"/>
                  </a:lnTo>
                  <a:lnTo>
                    <a:pt x="9252" y="196"/>
                  </a:lnTo>
                  <a:lnTo>
                    <a:pt x="9252" y="189"/>
                  </a:lnTo>
                  <a:lnTo>
                    <a:pt x="9250" y="182"/>
                  </a:lnTo>
                  <a:lnTo>
                    <a:pt x="9246" y="177"/>
                  </a:lnTo>
                  <a:lnTo>
                    <a:pt x="9242" y="174"/>
                  </a:lnTo>
                  <a:lnTo>
                    <a:pt x="9237" y="171"/>
                  </a:lnTo>
                  <a:lnTo>
                    <a:pt x="9229" y="169"/>
                  </a:lnTo>
                  <a:lnTo>
                    <a:pt x="9222" y="167"/>
                  </a:lnTo>
                  <a:lnTo>
                    <a:pt x="9214" y="165"/>
                  </a:lnTo>
                  <a:lnTo>
                    <a:pt x="9203" y="165"/>
                  </a:lnTo>
                  <a:lnTo>
                    <a:pt x="9193" y="164"/>
                  </a:lnTo>
                  <a:lnTo>
                    <a:pt x="9181" y="164"/>
                  </a:lnTo>
                  <a:lnTo>
                    <a:pt x="9159" y="164"/>
                  </a:lnTo>
                  <a:lnTo>
                    <a:pt x="9136" y="163"/>
                  </a:lnTo>
                  <a:lnTo>
                    <a:pt x="9113" y="162"/>
                  </a:lnTo>
                  <a:lnTo>
                    <a:pt x="9090" y="162"/>
                  </a:lnTo>
                  <a:lnTo>
                    <a:pt x="9082" y="162"/>
                  </a:lnTo>
                  <a:lnTo>
                    <a:pt x="9073" y="162"/>
                  </a:lnTo>
                  <a:lnTo>
                    <a:pt x="9065" y="162"/>
                  </a:lnTo>
                  <a:lnTo>
                    <a:pt x="9058" y="162"/>
                  </a:lnTo>
                  <a:lnTo>
                    <a:pt x="9057" y="156"/>
                  </a:lnTo>
                  <a:lnTo>
                    <a:pt x="9054" y="150"/>
                  </a:lnTo>
                  <a:lnTo>
                    <a:pt x="9050" y="145"/>
                  </a:lnTo>
                  <a:lnTo>
                    <a:pt x="9046" y="139"/>
                  </a:lnTo>
                  <a:lnTo>
                    <a:pt x="9040" y="133"/>
                  </a:lnTo>
                  <a:lnTo>
                    <a:pt x="9034" y="129"/>
                  </a:lnTo>
                  <a:lnTo>
                    <a:pt x="9047" y="128"/>
                  </a:lnTo>
                  <a:lnTo>
                    <a:pt x="9063" y="128"/>
                  </a:lnTo>
                  <a:lnTo>
                    <a:pt x="9081" y="128"/>
                  </a:lnTo>
                  <a:lnTo>
                    <a:pt x="9099" y="128"/>
                  </a:lnTo>
                  <a:lnTo>
                    <a:pt x="9118" y="128"/>
                  </a:lnTo>
                  <a:lnTo>
                    <a:pt x="9138" y="128"/>
                  </a:lnTo>
                  <a:lnTo>
                    <a:pt x="9159" y="128"/>
                  </a:lnTo>
                  <a:lnTo>
                    <a:pt x="9180" y="128"/>
                  </a:lnTo>
                  <a:lnTo>
                    <a:pt x="9202" y="129"/>
                  </a:lnTo>
                  <a:lnTo>
                    <a:pt x="9225" y="129"/>
                  </a:lnTo>
                  <a:lnTo>
                    <a:pt x="9237" y="129"/>
                  </a:lnTo>
                  <a:lnTo>
                    <a:pt x="9247" y="128"/>
                  </a:lnTo>
                  <a:lnTo>
                    <a:pt x="9256" y="126"/>
                  </a:lnTo>
                  <a:lnTo>
                    <a:pt x="9264" y="124"/>
                  </a:lnTo>
                  <a:lnTo>
                    <a:pt x="9270" y="121"/>
                  </a:lnTo>
                  <a:lnTo>
                    <a:pt x="9275" y="117"/>
                  </a:lnTo>
                  <a:lnTo>
                    <a:pt x="9278" y="112"/>
                  </a:lnTo>
                  <a:lnTo>
                    <a:pt x="9282" y="107"/>
                  </a:lnTo>
                  <a:lnTo>
                    <a:pt x="9283" y="101"/>
                  </a:lnTo>
                  <a:lnTo>
                    <a:pt x="9284" y="96"/>
                  </a:lnTo>
                  <a:lnTo>
                    <a:pt x="9284" y="90"/>
                  </a:lnTo>
                  <a:lnTo>
                    <a:pt x="9284" y="85"/>
                  </a:lnTo>
                  <a:lnTo>
                    <a:pt x="9283" y="80"/>
                  </a:lnTo>
                  <a:lnTo>
                    <a:pt x="9282" y="76"/>
                  </a:lnTo>
                  <a:lnTo>
                    <a:pt x="9278" y="72"/>
                  </a:lnTo>
                  <a:lnTo>
                    <a:pt x="9275" y="66"/>
                  </a:lnTo>
                  <a:lnTo>
                    <a:pt x="9269" y="62"/>
                  </a:lnTo>
                  <a:lnTo>
                    <a:pt x="9262" y="59"/>
                  </a:lnTo>
                  <a:lnTo>
                    <a:pt x="9252" y="56"/>
                  </a:lnTo>
                  <a:lnTo>
                    <a:pt x="9242" y="53"/>
                  </a:lnTo>
                  <a:lnTo>
                    <a:pt x="9228" y="52"/>
                  </a:lnTo>
                  <a:lnTo>
                    <a:pt x="9215" y="51"/>
                  </a:lnTo>
                  <a:lnTo>
                    <a:pt x="9198" y="50"/>
                  </a:lnTo>
                  <a:lnTo>
                    <a:pt x="9181" y="50"/>
                  </a:lnTo>
                  <a:lnTo>
                    <a:pt x="9157" y="50"/>
                  </a:lnTo>
                  <a:lnTo>
                    <a:pt x="9133" y="49"/>
                  </a:lnTo>
                  <a:lnTo>
                    <a:pt x="9109" y="49"/>
                  </a:lnTo>
                  <a:lnTo>
                    <a:pt x="9085" y="49"/>
                  </a:lnTo>
                  <a:lnTo>
                    <a:pt x="9060" y="48"/>
                  </a:lnTo>
                  <a:lnTo>
                    <a:pt x="9036" y="48"/>
                  </a:lnTo>
                  <a:lnTo>
                    <a:pt x="9009" y="48"/>
                  </a:lnTo>
                  <a:lnTo>
                    <a:pt x="8984" y="46"/>
                  </a:lnTo>
                  <a:lnTo>
                    <a:pt x="8967" y="46"/>
                  </a:lnTo>
                  <a:lnTo>
                    <a:pt x="8951" y="48"/>
                  </a:lnTo>
                  <a:lnTo>
                    <a:pt x="8936" y="50"/>
                  </a:lnTo>
                  <a:lnTo>
                    <a:pt x="8923" y="52"/>
                  </a:lnTo>
                  <a:lnTo>
                    <a:pt x="8911" y="55"/>
                  </a:lnTo>
                  <a:lnTo>
                    <a:pt x="8902" y="58"/>
                  </a:lnTo>
                  <a:lnTo>
                    <a:pt x="8892" y="63"/>
                  </a:lnTo>
                  <a:lnTo>
                    <a:pt x="8886" y="68"/>
                  </a:lnTo>
                  <a:lnTo>
                    <a:pt x="8885" y="68"/>
                  </a:lnTo>
                  <a:lnTo>
                    <a:pt x="8886" y="70"/>
                  </a:lnTo>
                  <a:lnTo>
                    <a:pt x="8880" y="68"/>
                  </a:lnTo>
                  <a:lnTo>
                    <a:pt x="8873" y="68"/>
                  </a:lnTo>
                  <a:lnTo>
                    <a:pt x="8869" y="70"/>
                  </a:lnTo>
                  <a:lnTo>
                    <a:pt x="8865" y="71"/>
                  </a:lnTo>
                  <a:lnTo>
                    <a:pt x="8861" y="74"/>
                  </a:lnTo>
                  <a:lnTo>
                    <a:pt x="8858" y="76"/>
                  </a:lnTo>
                  <a:lnTo>
                    <a:pt x="8856" y="80"/>
                  </a:lnTo>
                  <a:lnTo>
                    <a:pt x="8854" y="84"/>
                  </a:lnTo>
                  <a:lnTo>
                    <a:pt x="8849" y="99"/>
                  </a:lnTo>
                  <a:lnTo>
                    <a:pt x="8847" y="111"/>
                  </a:lnTo>
                  <a:lnTo>
                    <a:pt x="8846" y="124"/>
                  </a:lnTo>
                  <a:lnTo>
                    <a:pt x="8847" y="135"/>
                  </a:lnTo>
                  <a:lnTo>
                    <a:pt x="8849" y="146"/>
                  </a:lnTo>
                  <a:lnTo>
                    <a:pt x="8850" y="157"/>
                  </a:lnTo>
                  <a:lnTo>
                    <a:pt x="8850" y="168"/>
                  </a:lnTo>
                  <a:lnTo>
                    <a:pt x="8850" y="178"/>
                  </a:lnTo>
                  <a:lnTo>
                    <a:pt x="8853" y="205"/>
                  </a:lnTo>
                  <a:lnTo>
                    <a:pt x="8855" y="234"/>
                  </a:lnTo>
                  <a:lnTo>
                    <a:pt x="8855" y="264"/>
                  </a:lnTo>
                  <a:lnTo>
                    <a:pt x="8855" y="295"/>
                  </a:lnTo>
                  <a:lnTo>
                    <a:pt x="8855" y="328"/>
                  </a:lnTo>
                  <a:lnTo>
                    <a:pt x="8854" y="362"/>
                  </a:lnTo>
                  <a:lnTo>
                    <a:pt x="8851" y="398"/>
                  </a:lnTo>
                  <a:lnTo>
                    <a:pt x="8849" y="435"/>
                  </a:lnTo>
                  <a:lnTo>
                    <a:pt x="8845" y="445"/>
                  </a:lnTo>
                  <a:lnTo>
                    <a:pt x="8840" y="454"/>
                  </a:lnTo>
                  <a:lnTo>
                    <a:pt x="8835" y="465"/>
                  </a:lnTo>
                  <a:lnTo>
                    <a:pt x="8829" y="475"/>
                  </a:lnTo>
                  <a:lnTo>
                    <a:pt x="8820" y="491"/>
                  </a:lnTo>
                  <a:lnTo>
                    <a:pt x="8814" y="504"/>
                  </a:lnTo>
                  <a:lnTo>
                    <a:pt x="8809" y="517"/>
                  </a:lnTo>
                  <a:lnTo>
                    <a:pt x="8806" y="530"/>
                  </a:lnTo>
                  <a:lnTo>
                    <a:pt x="8806" y="535"/>
                  </a:lnTo>
                  <a:lnTo>
                    <a:pt x="8808" y="541"/>
                  </a:lnTo>
                  <a:lnTo>
                    <a:pt x="8808" y="546"/>
                  </a:lnTo>
                  <a:lnTo>
                    <a:pt x="8810" y="552"/>
                  </a:lnTo>
                  <a:lnTo>
                    <a:pt x="8812" y="557"/>
                  </a:lnTo>
                  <a:lnTo>
                    <a:pt x="8814" y="561"/>
                  </a:lnTo>
                  <a:lnTo>
                    <a:pt x="8818" y="566"/>
                  </a:lnTo>
                  <a:lnTo>
                    <a:pt x="8821" y="571"/>
                  </a:lnTo>
                  <a:lnTo>
                    <a:pt x="8825" y="575"/>
                  </a:lnTo>
                  <a:lnTo>
                    <a:pt x="8831" y="578"/>
                  </a:lnTo>
                  <a:lnTo>
                    <a:pt x="8836" y="580"/>
                  </a:lnTo>
                  <a:lnTo>
                    <a:pt x="8842" y="580"/>
                  </a:lnTo>
                  <a:lnTo>
                    <a:pt x="8849" y="579"/>
                  </a:lnTo>
                  <a:lnTo>
                    <a:pt x="8857" y="578"/>
                  </a:lnTo>
                  <a:lnTo>
                    <a:pt x="8865" y="574"/>
                  </a:lnTo>
                  <a:lnTo>
                    <a:pt x="8873" y="569"/>
                  </a:lnTo>
                  <a:lnTo>
                    <a:pt x="8889" y="564"/>
                  </a:lnTo>
                  <a:lnTo>
                    <a:pt x="8905" y="559"/>
                  </a:lnTo>
                  <a:lnTo>
                    <a:pt x="8922" y="555"/>
                  </a:lnTo>
                  <a:lnTo>
                    <a:pt x="8939" y="551"/>
                  </a:lnTo>
                  <a:lnTo>
                    <a:pt x="8956" y="547"/>
                  </a:lnTo>
                  <a:lnTo>
                    <a:pt x="8975" y="544"/>
                  </a:lnTo>
                  <a:lnTo>
                    <a:pt x="8994" y="541"/>
                  </a:lnTo>
                  <a:lnTo>
                    <a:pt x="9013" y="540"/>
                  </a:lnTo>
                  <a:lnTo>
                    <a:pt x="9036" y="536"/>
                  </a:lnTo>
                  <a:lnTo>
                    <a:pt x="9060" y="533"/>
                  </a:lnTo>
                  <a:lnTo>
                    <a:pt x="9085" y="531"/>
                  </a:lnTo>
                  <a:lnTo>
                    <a:pt x="9111" y="530"/>
                  </a:lnTo>
                  <a:lnTo>
                    <a:pt x="9131" y="530"/>
                  </a:lnTo>
                  <a:lnTo>
                    <a:pt x="9150" y="530"/>
                  </a:lnTo>
                  <a:lnTo>
                    <a:pt x="9166" y="532"/>
                  </a:lnTo>
                  <a:lnTo>
                    <a:pt x="9182" y="534"/>
                  </a:lnTo>
                  <a:lnTo>
                    <a:pt x="9193" y="538"/>
                  </a:lnTo>
                  <a:lnTo>
                    <a:pt x="9203" y="541"/>
                  </a:lnTo>
                  <a:lnTo>
                    <a:pt x="9214" y="543"/>
                  </a:lnTo>
                  <a:lnTo>
                    <a:pt x="9223" y="545"/>
                  </a:lnTo>
                  <a:lnTo>
                    <a:pt x="9231" y="545"/>
                  </a:lnTo>
                  <a:lnTo>
                    <a:pt x="9240" y="545"/>
                  </a:lnTo>
                  <a:lnTo>
                    <a:pt x="9248" y="543"/>
                  </a:lnTo>
                  <a:lnTo>
                    <a:pt x="9255" y="541"/>
                  </a:lnTo>
                  <a:lnTo>
                    <a:pt x="9264" y="538"/>
                  </a:lnTo>
                  <a:lnTo>
                    <a:pt x="9270" y="534"/>
                  </a:lnTo>
                  <a:lnTo>
                    <a:pt x="9275" y="529"/>
                  </a:lnTo>
                  <a:lnTo>
                    <a:pt x="9281" y="523"/>
                  </a:lnTo>
                  <a:lnTo>
                    <a:pt x="9285" y="518"/>
                  </a:lnTo>
                  <a:lnTo>
                    <a:pt x="9287" y="511"/>
                  </a:lnTo>
                  <a:lnTo>
                    <a:pt x="9289" y="504"/>
                  </a:lnTo>
                  <a:lnTo>
                    <a:pt x="9291" y="497"/>
                  </a:lnTo>
                  <a:lnTo>
                    <a:pt x="9291" y="485"/>
                  </a:lnTo>
                  <a:lnTo>
                    <a:pt x="9290" y="475"/>
                  </a:lnTo>
                  <a:lnTo>
                    <a:pt x="9288" y="469"/>
                  </a:lnTo>
                  <a:lnTo>
                    <a:pt x="9285" y="464"/>
                  </a:lnTo>
                  <a:lnTo>
                    <a:pt x="9283" y="462"/>
                  </a:lnTo>
                  <a:lnTo>
                    <a:pt x="9278" y="461"/>
                  </a:lnTo>
                  <a:lnTo>
                    <a:pt x="9273" y="460"/>
                  </a:lnTo>
                  <a:lnTo>
                    <a:pt x="9267" y="458"/>
                  </a:lnTo>
                  <a:lnTo>
                    <a:pt x="9251" y="457"/>
                  </a:lnTo>
                  <a:lnTo>
                    <a:pt x="9231" y="458"/>
                  </a:lnTo>
                  <a:lnTo>
                    <a:pt x="9185" y="458"/>
                  </a:lnTo>
                  <a:lnTo>
                    <a:pt x="9141" y="460"/>
                  </a:lnTo>
                  <a:lnTo>
                    <a:pt x="9102" y="461"/>
                  </a:lnTo>
                  <a:lnTo>
                    <a:pt x="9065" y="462"/>
                  </a:lnTo>
                  <a:lnTo>
                    <a:pt x="9031" y="463"/>
                  </a:lnTo>
                  <a:lnTo>
                    <a:pt x="9002" y="465"/>
                  </a:lnTo>
                  <a:lnTo>
                    <a:pt x="8975" y="466"/>
                  </a:lnTo>
                  <a:lnTo>
                    <a:pt x="8952" y="468"/>
                  </a:lnTo>
                  <a:lnTo>
                    <a:pt x="8948" y="468"/>
                  </a:lnTo>
                  <a:lnTo>
                    <a:pt x="8944" y="468"/>
                  </a:lnTo>
                  <a:lnTo>
                    <a:pt x="8940" y="467"/>
                  </a:lnTo>
                  <a:lnTo>
                    <a:pt x="8937" y="466"/>
                  </a:lnTo>
                  <a:lnTo>
                    <a:pt x="8934" y="464"/>
                  </a:lnTo>
                  <a:lnTo>
                    <a:pt x="8933" y="462"/>
                  </a:lnTo>
                  <a:lnTo>
                    <a:pt x="8932" y="458"/>
                  </a:lnTo>
                  <a:lnTo>
                    <a:pt x="8931" y="455"/>
                  </a:lnTo>
                  <a:lnTo>
                    <a:pt x="8928" y="403"/>
                  </a:lnTo>
                  <a:lnTo>
                    <a:pt x="8926" y="356"/>
                  </a:lnTo>
                  <a:lnTo>
                    <a:pt x="8925" y="314"/>
                  </a:lnTo>
                  <a:lnTo>
                    <a:pt x="8925" y="278"/>
                  </a:lnTo>
                  <a:lnTo>
                    <a:pt x="8925" y="246"/>
                  </a:lnTo>
                  <a:lnTo>
                    <a:pt x="8926" y="220"/>
                  </a:lnTo>
                  <a:lnTo>
                    <a:pt x="8928" y="200"/>
                  </a:lnTo>
                  <a:lnTo>
                    <a:pt x="8931" y="185"/>
                  </a:lnTo>
                  <a:lnTo>
                    <a:pt x="8934" y="173"/>
                  </a:lnTo>
                  <a:lnTo>
                    <a:pt x="8937" y="162"/>
                  </a:lnTo>
                  <a:lnTo>
                    <a:pt x="8939" y="151"/>
                  </a:lnTo>
                  <a:lnTo>
                    <a:pt x="8940" y="141"/>
                  </a:lnTo>
                  <a:lnTo>
                    <a:pt x="8947" y="140"/>
                  </a:lnTo>
                  <a:lnTo>
                    <a:pt x="8956" y="139"/>
                  </a:lnTo>
                  <a:lnTo>
                    <a:pt x="8970" y="135"/>
                  </a:lnTo>
                  <a:lnTo>
                    <a:pt x="8983" y="133"/>
                  </a:lnTo>
                  <a:lnTo>
                    <a:pt x="8999" y="132"/>
                  </a:lnTo>
                  <a:lnTo>
                    <a:pt x="9015" y="131"/>
                  </a:lnTo>
                  <a:lnTo>
                    <a:pt x="9014" y="133"/>
                  </a:lnTo>
                  <a:lnTo>
                    <a:pt x="9012" y="137"/>
                  </a:lnTo>
                  <a:lnTo>
                    <a:pt x="9012" y="142"/>
                  </a:lnTo>
                  <a:lnTo>
                    <a:pt x="9011" y="147"/>
                  </a:lnTo>
                  <a:lnTo>
                    <a:pt x="9011" y="154"/>
                  </a:lnTo>
                  <a:lnTo>
                    <a:pt x="9008" y="163"/>
                  </a:lnTo>
                  <a:lnTo>
                    <a:pt x="9006" y="173"/>
                  </a:lnTo>
                  <a:lnTo>
                    <a:pt x="9003" y="185"/>
                  </a:lnTo>
                  <a:lnTo>
                    <a:pt x="9000" y="193"/>
                  </a:lnTo>
                  <a:lnTo>
                    <a:pt x="8997" y="201"/>
                  </a:lnTo>
                  <a:lnTo>
                    <a:pt x="8994" y="210"/>
                  </a:lnTo>
                  <a:lnTo>
                    <a:pt x="8990" y="217"/>
                  </a:lnTo>
                  <a:lnTo>
                    <a:pt x="8982" y="229"/>
                  </a:lnTo>
                  <a:lnTo>
                    <a:pt x="8978" y="240"/>
                  </a:lnTo>
                  <a:lnTo>
                    <a:pt x="8976" y="244"/>
                  </a:lnTo>
                  <a:lnTo>
                    <a:pt x="8976" y="248"/>
                  </a:lnTo>
                  <a:lnTo>
                    <a:pt x="8976" y="251"/>
                  </a:lnTo>
                  <a:lnTo>
                    <a:pt x="8976" y="254"/>
                  </a:lnTo>
                  <a:lnTo>
                    <a:pt x="8979" y="257"/>
                  </a:lnTo>
                  <a:lnTo>
                    <a:pt x="8984" y="257"/>
                  </a:lnTo>
                  <a:lnTo>
                    <a:pt x="8991" y="257"/>
                  </a:lnTo>
                  <a:lnTo>
                    <a:pt x="8999" y="256"/>
                  </a:lnTo>
                  <a:lnTo>
                    <a:pt x="9004" y="254"/>
                  </a:lnTo>
                  <a:lnTo>
                    <a:pt x="9008" y="251"/>
                  </a:lnTo>
                  <a:lnTo>
                    <a:pt x="9014" y="248"/>
                  </a:lnTo>
                  <a:lnTo>
                    <a:pt x="9018" y="245"/>
                  </a:lnTo>
                  <a:lnTo>
                    <a:pt x="9026" y="237"/>
                  </a:lnTo>
                  <a:lnTo>
                    <a:pt x="9034" y="225"/>
                  </a:lnTo>
                  <a:lnTo>
                    <a:pt x="9041" y="226"/>
                  </a:lnTo>
                  <a:lnTo>
                    <a:pt x="9049" y="225"/>
                  </a:lnTo>
                  <a:lnTo>
                    <a:pt x="9059" y="225"/>
                  </a:lnTo>
                  <a:lnTo>
                    <a:pt x="9070" y="224"/>
                  </a:lnTo>
                  <a:lnTo>
                    <a:pt x="9079" y="224"/>
                  </a:lnTo>
                  <a:lnTo>
                    <a:pt x="9089" y="224"/>
                  </a:lnTo>
                  <a:lnTo>
                    <a:pt x="9089" y="224"/>
                  </a:lnTo>
                  <a:lnTo>
                    <a:pt x="9090" y="226"/>
                  </a:lnTo>
                  <a:lnTo>
                    <a:pt x="9090" y="233"/>
                  </a:lnTo>
                  <a:lnTo>
                    <a:pt x="9089" y="241"/>
                  </a:lnTo>
                  <a:lnTo>
                    <a:pt x="9088" y="251"/>
                  </a:lnTo>
                  <a:lnTo>
                    <a:pt x="9087" y="265"/>
                  </a:lnTo>
                  <a:lnTo>
                    <a:pt x="9067" y="265"/>
                  </a:lnTo>
                  <a:lnTo>
                    <a:pt x="9048" y="266"/>
                  </a:lnTo>
                  <a:lnTo>
                    <a:pt x="9031" y="268"/>
                  </a:lnTo>
                  <a:lnTo>
                    <a:pt x="9015" y="270"/>
                  </a:lnTo>
                  <a:lnTo>
                    <a:pt x="9004" y="271"/>
                  </a:lnTo>
                  <a:lnTo>
                    <a:pt x="8995" y="273"/>
                  </a:lnTo>
                  <a:lnTo>
                    <a:pt x="8986" y="275"/>
                  </a:lnTo>
                  <a:lnTo>
                    <a:pt x="8979" y="278"/>
                  </a:lnTo>
                  <a:lnTo>
                    <a:pt x="8973" y="280"/>
                  </a:lnTo>
                  <a:lnTo>
                    <a:pt x="8967" y="283"/>
                  </a:lnTo>
                  <a:lnTo>
                    <a:pt x="8962" y="286"/>
                  </a:lnTo>
                  <a:lnTo>
                    <a:pt x="8959" y="290"/>
                  </a:lnTo>
                  <a:lnTo>
                    <a:pt x="8955" y="295"/>
                  </a:lnTo>
                  <a:lnTo>
                    <a:pt x="8952" y="301"/>
                  </a:lnTo>
                  <a:lnTo>
                    <a:pt x="8951" y="307"/>
                  </a:lnTo>
                  <a:lnTo>
                    <a:pt x="8950" y="311"/>
                  </a:lnTo>
                  <a:lnTo>
                    <a:pt x="8950" y="316"/>
                  </a:lnTo>
                  <a:lnTo>
                    <a:pt x="8952" y="322"/>
                  </a:lnTo>
                  <a:lnTo>
                    <a:pt x="8954" y="327"/>
                  </a:lnTo>
                  <a:lnTo>
                    <a:pt x="8957" y="331"/>
                  </a:lnTo>
                  <a:lnTo>
                    <a:pt x="8962" y="335"/>
                  </a:lnTo>
                  <a:lnTo>
                    <a:pt x="8968" y="338"/>
                  </a:lnTo>
                  <a:lnTo>
                    <a:pt x="8974" y="340"/>
                  </a:lnTo>
                  <a:lnTo>
                    <a:pt x="8981" y="341"/>
                  </a:lnTo>
                  <a:lnTo>
                    <a:pt x="8989" y="341"/>
                  </a:lnTo>
                  <a:lnTo>
                    <a:pt x="8998" y="340"/>
                  </a:lnTo>
                  <a:lnTo>
                    <a:pt x="9007" y="339"/>
                  </a:lnTo>
                  <a:lnTo>
                    <a:pt x="9018" y="337"/>
                  </a:lnTo>
                  <a:lnTo>
                    <a:pt x="9027" y="335"/>
                  </a:lnTo>
                  <a:lnTo>
                    <a:pt x="9037" y="332"/>
                  </a:lnTo>
                  <a:lnTo>
                    <a:pt x="9047" y="330"/>
                  </a:lnTo>
                  <a:lnTo>
                    <a:pt x="9058" y="328"/>
                  </a:lnTo>
                  <a:lnTo>
                    <a:pt x="9061" y="328"/>
                  </a:lnTo>
                  <a:lnTo>
                    <a:pt x="9066" y="328"/>
                  </a:lnTo>
                  <a:lnTo>
                    <a:pt x="9056" y="341"/>
                  </a:lnTo>
                  <a:lnTo>
                    <a:pt x="9045" y="355"/>
                  </a:lnTo>
                  <a:lnTo>
                    <a:pt x="9036" y="363"/>
                  </a:lnTo>
                  <a:lnTo>
                    <a:pt x="9028" y="370"/>
                  </a:lnTo>
                  <a:lnTo>
                    <a:pt x="9021" y="374"/>
                  </a:lnTo>
                  <a:lnTo>
                    <a:pt x="9015" y="377"/>
                  </a:lnTo>
                  <a:lnTo>
                    <a:pt x="9001" y="383"/>
                  </a:lnTo>
                  <a:lnTo>
                    <a:pt x="8990" y="391"/>
                  </a:lnTo>
                  <a:lnTo>
                    <a:pt x="8980" y="398"/>
                  </a:lnTo>
                  <a:lnTo>
                    <a:pt x="8972" y="405"/>
                  </a:lnTo>
                  <a:lnTo>
                    <a:pt x="8970" y="408"/>
                  </a:lnTo>
                  <a:lnTo>
                    <a:pt x="8968" y="410"/>
                  </a:lnTo>
                  <a:lnTo>
                    <a:pt x="8966" y="414"/>
                  </a:lnTo>
                  <a:lnTo>
                    <a:pt x="8964" y="418"/>
                  </a:lnTo>
                  <a:lnTo>
                    <a:pt x="8963" y="425"/>
                  </a:lnTo>
                  <a:lnTo>
                    <a:pt x="8964" y="433"/>
                  </a:lnTo>
                  <a:lnTo>
                    <a:pt x="8966" y="439"/>
                  </a:lnTo>
                  <a:lnTo>
                    <a:pt x="8969" y="443"/>
                  </a:lnTo>
                  <a:lnTo>
                    <a:pt x="8974" y="446"/>
                  </a:lnTo>
                  <a:lnTo>
                    <a:pt x="8980" y="449"/>
                  </a:lnTo>
                  <a:lnTo>
                    <a:pt x="8988" y="451"/>
                  </a:lnTo>
                  <a:lnTo>
                    <a:pt x="8996" y="452"/>
                  </a:lnTo>
                  <a:lnTo>
                    <a:pt x="9005" y="451"/>
                  </a:lnTo>
                  <a:lnTo>
                    <a:pt x="9017" y="448"/>
                  </a:lnTo>
                  <a:lnTo>
                    <a:pt x="9026" y="445"/>
                  </a:lnTo>
                  <a:lnTo>
                    <a:pt x="9037" y="440"/>
                  </a:lnTo>
                  <a:lnTo>
                    <a:pt x="9048" y="433"/>
                  </a:lnTo>
                  <a:lnTo>
                    <a:pt x="9061" y="425"/>
                  </a:lnTo>
                  <a:lnTo>
                    <a:pt x="9070" y="418"/>
                  </a:lnTo>
                  <a:lnTo>
                    <a:pt x="9081" y="409"/>
                  </a:lnTo>
                  <a:lnTo>
                    <a:pt x="9091" y="400"/>
                  </a:lnTo>
                  <a:lnTo>
                    <a:pt x="9101" y="389"/>
                  </a:lnTo>
                  <a:lnTo>
                    <a:pt x="9109" y="379"/>
                  </a:lnTo>
                  <a:lnTo>
                    <a:pt x="9117" y="368"/>
                  </a:lnTo>
                  <a:lnTo>
                    <a:pt x="9126" y="353"/>
                  </a:lnTo>
                  <a:lnTo>
                    <a:pt x="9134" y="337"/>
                  </a:lnTo>
                  <a:lnTo>
                    <a:pt x="9136" y="330"/>
                  </a:lnTo>
                  <a:lnTo>
                    <a:pt x="9139" y="323"/>
                  </a:lnTo>
                  <a:lnTo>
                    <a:pt x="9153" y="323"/>
                  </a:lnTo>
                  <a:lnTo>
                    <a:pt x="9165" y="323"/>
                  </a:lnTo>
                  <a:lnTo>
                    <a:pt x="9177" y="323"/>
                  </a:lnTo>
                  <a:lnTo>
                    <a:pt x="9187" y="323"/>
                  </a:lnTo>
                  <a:lnTo>
                    <a:pt x="9202" y="324"/>
                  </a:lnTo>
                  <a:lnTo>
                    <a:pt x="9217" y="326"/>
                  </a:lnTo>
                  <a:lnTo>
                    <a:pt x="9232" y="328"/>
                  </a:lnTo>
                  <a:lnTo>
                    <a:pt x="9248" y="331"/>
                  </a:lnTo>
                  <a:lnTo>
                    <a:pt x="9252" y="331"/>
                  </a:lnTo>
                  <a:lnTo>
                    <a:pt x="9256" y="331"/>
                  </a:lnTo>
                  <a:lnTo>
                    <a:pt x="9261" y="330"/>
                  </a:lnTo>
                  <a:lnTo>
                    <a:pt x="9265" y="328"/>
                  </a:lnTo>
                  <a:lnTo>
                    <a:pt x="9271" y="324"/>
                  </a:lnTo>
                  <a:lnTo>
                    <a:pt x="9276" y="318"/>
                  </a:lnTo>
                  <a:lnTo>
                    <a:pt x="9281" y="312"/>
                  </a:lnTo>
                  <a:lnTo>
                    <a:pt x="9284" y="306"/>
                  </a:lnTo>
                  <a:lnTo>
                    <a:pt x="9285" y="296"/>
                  </a:lnTo>
                  <a:lnTo>
                    <a:pt x="9286" y="289"/>
                  </a:lnTo>
                  <a:lnTo>
                    <a:pt x="9285" y="283"/>
                  </a:lnTo>
                  <a:lnTo>
                    <a:pt x="9283" y="277"/>
                  </a:lnTo>
                  <a:lnTo>
                    <a:pt x="9277" y="272"/>
                  </a:lnTo>
                  <a:lnTo>
                    <a:pt x="9270" y="268"/>
                  </a:lnTo>
                  <a:lnTo>
                    <a:pt x="9262" y="266"/>
                  </a:lnTo>
                  <a:lnTo>
                    <a:pt x="9250" y="264"/>
                  </a:lnTo>
                  <a:close/>
                  <a:moveTo>
                    <a:pt x="9669" y="70"/>
                  </a:moveTo>
                  <a:lnTo>
                    <a:pt x="9663" y="64"/>
                  </a:lnTo>
                  <a:lnTo>
                    <a:pt x="9656" y="60"/>
                  </a:lnTo>
                  <a:lnTo>
                    <a:pt x="9648" y="57"/>
                  </a:lnTo>
                  <a:lnTo>
                    <a:pt x="9637" y="55"/>
                  </a:lnTo>
                  <a:lnTo>
                    <a:pt x="9627" y="53"/>
                  </a:lnTo>
                  <a:lnTo>
                    <a:pt x="9615" y="52"/>
                  </a:lnTo>
                  <a:lnTo>
                    <a:pt x="9602" y="52"/>
                  </a:lnTo>
                  <a:lnTo>
                    <a:pt x="9587" y="53"/>
                  </a:lnTo>
                  <a:lnTo>
                    <a:pt x="9569" y="53"/>
                  </a:lnTo>
                  <a:lnTo>
                    <a:pt x="9551" y="54"/>
                  </a:lnTo>
                  <a:lnTo>
                    <a:pt x="9529" y="54"/>
                  </a:lnTo>
                  <a:lnTo>
                    <a:pt x="9506" y="54"/>
                  </a:lnTo>
                  <a:lnTo>
                    <a:pt x="9494" y="53"/>
                  </a:lnTo>
                  <a:lnTo>
                    <a:pt x="9485" y="53"/>
                  </a:lnTo>
                  <a:lnTo>
                    <a:pt x="9476" y="52"/>
                  </a:lnTo>
                  <a:lnTo>
                    <a:pt x="9469" y="51"/>
                  </a:lnTo>
                  <a:lnTo>
                    <a:pt x="9464" y="51"/>
                  </a:lnTo>
                  <a:lnTo>
                    <a:pt x="9460" y="50"/>
                  </a:lnTo>
                  <a:lnTo>
                    <a:pt x="9454" y="51"/>
                  </a:lnTo>
                  <a:lnTo>
                    <a:pt x="9449" y="52"/>
                  </a:lnTo>
                  <a:lnTo>
                    <a:pt x="9439" y="55"/>
                  </a:lnTo>
                  <a:lnTo>
                    <a:pt x="9427" y="61"/>
                  </a:lnTo>
                  <a:lnTo>
                    <a:pt x="9424" y="59"/>
                  </a:lnTo>
                  <a:lnTo>
                    <a:pt x="9420" y="57"/>
                  </a:lnTo>
                  <a:lnTo>
                    <a:pt x="9416" y="56"/>
                  </a:lnTo>
                  <a:lnTo>
                    <a:pt x="9411" y="55"/>
                  </a:lnTo>
                  <a:lnTo>
                    <a:pt x="9404" y="56"/>
                  </a:lnTo>
                  <a:lnTo>
                    <a:pt x="9399" y="58"/>
                  </a:lnTo>
                  <a:lnTo>
                    <a:pt x="9394" y="62"/>
                  </a:lnTo>
                  <a:lnTo>
                    <a:pt x="9388" y="66"/>
                  </a:lnTo>
                  <a:lnTo>
                    <a:pt x="9385" y="71"/>
                  </a:lnTo>
                  <a:lnTo>
                    <a:pt x="9384" y="75"/>
                  </a:lnTo>
                  <a:lnTo>
                    <a:pt x="9382" y="80"/>
                  </a:lnTo>
                  <a:lnTo>
                    <a:pt x="9381" y="85"/>
                  </a:lnTo>
                  <a:lnTo>
                    <a:pt x="9380" y="98"/>
                  </a:lnTo>
                  <a:lnTo>
                    <a:pt x="9380" y="112"/>
                  </a:lnTo>
                  <a:lnTo>
                    <a:pt x="9380" y="134"/>
                  </a:lnTo>
                  <a:lnTo>
                    <a:pt x="9380" y="153"/>
                  </a:lnTo>
                  <a:lnTo>
                    <a:pt x="9380" y="168"/>
                  </a:lnTo>
                  <a:lnTo>
                    <a:pt x="9380" y="179"/>
                  </a:lnTo>
                  <a:lnTo>
                    <a:pt x="9379" y="196"/>
                  </a:lnTo>
                  <a:lnTo>
                    <a:pt x="9380" y="210"/>
                  </a:lnTo>
                  <a:lnTo>
                    <a:pt x="9381" y="222"/>
                  </a:lnTo>
                  <a:lnTo>
                    <a:pt x="9383" y="233"/>
                  </a:lnTo>
                  <a:lnTo>
                    <a:pt x="9386" y="239"/>
                  </a:lnTo>
                  <a:lnTo>
                    <a:pt x="9389" y="245"/>
                  </a:lnTo>
                  <a:lnTo>
                    <a:pt x="9395" y="249"/>
                  </a:lnTo>
                  <a:lnTo>
                    <a:pt x="9400" y="254"/>
                  </a:lnTo>
                  <a:lnTo>
                    <a:pt x="9407" y="256"/>
                  </a:lnTo>
                  <a:lnTo>
                    <a:pt x="9417" y="256"/>
                  </a:lnTo>
                  <a:lnTo>
                    <a:pt x="9429" y="254"/>
                  </a:lnTo>
                  <a:lnTo>
                    <a:pt x="9443" y="251"/>
                  </a:lnTo>
                  <a:lnTo>
                    <a:pt x="9453" y="248"/>
                  </a:lnTo>
                  <a:lnTo>
                    <a:pt x="9465" y="247"/>
                  </a:lnTo>
                  <a:lnTo>
                    <a:pt x="9476" y="246"/>
                  </a:lnTo>
                  <a:lnTo>
                    <a:pt x="9488" y="245"/>
                  </a:lnTo>
                  <a:lnTo>
                    <a:pt x="9514" y="245"/>
                  </a:lnTo>
                  <a:lnTo>
                    <a:pt x="9543" y="248"/>
                  </a:lnTo>
                  <a:lnTo>
                    <a:pt x="9565" y="249"/>
                  </a:lnTo>
                  <a:lnTo>
                    <a:pt x="9585" y="252"/>
                  </a:lnTo>
                  <a:lnTo>
                    <a:pt x="9605" y="255"/>
                  </a:lnTo>
                  <a:lnTo>
                    <a:pt x="9623" y="259"/>
                  </a:lnTo>
                  <a:lnTo>
                    <a:pt x="9640" y="263"/>
                  </a:lnTo>
                  <a:lnTo>
                    <a:pt x="9655" y="267"/>
                  </a:lnTo>
                  <a:lnTo>
                    <a:pt x="9669" y="272"/>
                  </a:lnTo>
                  <a:lnTo>
                    <a:pt x="9682" y="278"/>
                  </a:lnTo>
                  <a:lnTo>
                    <a:pt x="9691" y="282"/>
                  </a:lnTo>
                  <a:lnTo>
                    <a:pt x="9700" y="284"/>
                  </a:lnTo>
                  <a:lnTo>
                    <a:pt x="9708" y="286"/>
                  </a:lnTo>
                  <a:lnTo>
                    <a:pt x="9715" y="287"/>
                  </a:lnTo>
                  <a:lnTo>
                    <a:pt x="9721" y="287"/>
                  </a:lnTo>
                  <a:lnTo>
                    <a:pt x="9727" y="287"/>
                  </a:lnTo>
                  <a:lnTo>
                    <a:pt x="9733" y="286"/>
                  </a:lnTo>
                  <a:lnTo>
                    <a:pt x="9737" y="284"/>
                  </a:lnTo>
                  <a:lnTo>
                    <a:pt x="9745" y="279"/>
                  </a:lnTo>
                  <a:lnTo>
                    <a:pt x="9754" y="271"/>
                  </a:lnTo>
                  <a:lnTo>
                    <a:pt x="9762" y="263"/>
                  </a:lnTo>
                  <a:lnTo>
                    <a:pt x="9770" y="252"/>
                  </a:lnTo>
                  <a:lnTo>
                    <a:pt x="9775" y="245"/>
                  </a:lnTo>
                  <a:lnTo>
                    <a:pt x="9778" y="238"/>
                  </a:lnTo>
                  <a:lnTo>
                    <a:pt x="9780" y="231"/>
                  </a:lnTo>
                  <a:lnTo>
                    <a:pt x="9782" y="223"/>
                  </a:lnTo>
                  <a:lnTo>
                    <a:pt x="9782" y="217"/>
                  </a:lnTo>
                  <a:lnTo>
                    <a:pt x="9782" y="211"/>
                  </a:lnTo>
                  <a:lnTo>
                    <a:pt x="9782" y="205"/>
                  </a:lnTo>
                  <a:lnTo>
                    <a:pt x="9780" y="199"/>
                  </a:lnTo>
                  <a:lnTo>
                    <a:pt x="9778" y="197"/>
                  </a:lnTo>
                  <a:lnTo>
                    <a:pt x="9776" y="195"/>
                  </a:lnTo>
                  <a:lnTo>
                    <a:pt x="9771" y="193"/>
                  </a:lnTo>
                  <a:lnTo>
                    <a:pt x="9766" y="191"/>
                  </a:lnTo>
                  <a:lnTo>
                    <a:pt x="9754" y="188"/>
                  </a:lnTo>
                  <a:lnTo>
                    <a:pt x="9736" y="186"/>
                  </a:lnTo>
                  <a:lnTo>
                    <a:pt x="9728" y="185"/>
                  </a:lnTo>
                  <a:lnTo>
                    <a:pt x="9716" y="183"/>
                  </a:lnTo>
                  <a:lnTo>
                    <a:pt x="9699" y="183"/>
                  </a:lnTo>
                  <a:lnTo>
                    <a:pt x="9677" y="182"/>
                  </a:lnTo>
                  <a:lnTo>
                    <a:pt x="9681" y="160"/>
                  </a:lnTo>
                  <a:lnTo>
                    <a:pt x="9685" y="145"/>
                  </a:lnTo>
                  <a:lnTo>
                    <a:pt x="9688" y="134"/>
                  </a:lnTo>
                  <a:lnTo>
                    <a:pt x="9689" y="129"/>
                  </a:lnTo>
                  <a:lnTo>
                    <a:pt x="9690" y="125"/>
                  </a:lnTo>
                  <a:lnTo>
                    <a:pt x="9692" y="121"/>
                  </a:lnTo>
                  <a:lnTo>
                    <a:pt x="9691" y="113"/>
                  </a:lnTo>
                  <a:lnTo>
                    <a:pt x="9690" y="106"/>
                  </a:lnTo>
                  <a:lnTo>
                    <a:pt x="9688" y="100"/>
                  </a:lnTo>
                  <a:lnTo>
                    <a:pt x="9686" y="94"/>
                  </a:lnTo>
                  <a:lnTo>
                    <a:pt x="9682" y="87"/>
                  </a:lnTo>
                  <a:lnTo>
                    <a:pt x="9678" y="81"/>
                  </a:lnTo>
                  <a:lnTo>
                    <a:pt x="9674" y="75"/>
                  </a:lnTo>
                  <a:lnTo>
                    <a:pt x="9669" y="70"/>
                  </a:lnTo>
                  <a:close/>
                  <a:moveTo>
                    <a:pt x="9515" y="120"/>
                  </a:moveTo>
                  <a:lnTo>
                    <a:pt x="9539" y="118"/>
                  </a:lnTo>
                  <a:lnTo>
                    <a:pt x="9557" y="117"/>
                  </a:lnTo>
                  <a:lnTo>
                    <a:pt x="9570" y="118"/>
                  </a:lnTo>
                  <a:lnTo>
                    <a:pt x="9580" y="119"/>
                  </a:lnTo>
                  <a:lnTo>
                    <a:pt x="9585" y="126"/>
                  </a:lnTo>
                  <a:lnTo>
                    <a:pt x="9588" y="133"/>
                  </a:lnTo>
                  <a:lnTo>
                    <a:pt x="9590" y="142"/>
                  </a:lnTo>
                  <a:lnTo>
                    <a:pt x="9590" y="150"/>
                  </a:lnTo>
                  <a:lnTo>
                    <a:pt x="9590" y="154"/>
                  </a:lnTo>
                  <a:lnTo>
                    <a:pt x="9590" y="164"/>
                  </a:lnTo>
                  <a:lnTo>
                    <a:pt x="9589" y="170"/>
                  </a:lnTo>
                  <a:lnTo>
                    <a:pt x="9588" y="178"/>
                  </a:lnTo>
                  <a:lnTo>
                    <a:pt x="9551" y="175"/>
                  </a:lnTo>
                  <a:lnTo>
                    <a:pt x="9521" y="173"/>
                  </a:lnTo>
                  <a:lnTo>
                    <a:pt x="9500" y="172"/>
                  </a:lnTo>
                  <a:lnTo>
                    <a:pt x="9489" y="171"/>
                  </a:lnTo>
                  <a:lnTo>
                    <a:pt x="9481" y="173"/>
                  </a:lnTo>
                  <a:lnTo>
                    <a:pt x="9475" y="175"/>
                  </a:lnTo>
                  <a:lnTo>
                    <a:pt x="9470" y="175"/>
                  </a:lnTo>
                  <a:lnTo>
                    <a:pt x="9465" y="175"/>
                  </a:lnTo>
                  <a:lnTo>
                    <a:pt x="9461" y="174"/>
                  </a:lnTo>
                  <a:lnTo>
                    <a:pt x="9455" y="171"/>
                  </a:lnTo>
                  <a:lnTo>
                    <a:pt x="9451" y="166"/>
                  </a:lnTo>
                  <a:lnTo>
                    <a:pt x="9446" y="159"/>
                  </a:lnTo>
                  <a:lnTo>
                    <a:pt x="9446" y="148"/>
                  </a:lnTo>
                  <a:lnTo>
                    <a:pt x="9446" y="129"/>
                  </a:lnTo>
                  <a:lnTo>
                    <a:pt x="9458" y="127"/>
                  </a:lnTo>
                  <a:lnTo>
                    <a:pt x="9474" y="124"/>
                  </a:lnTo>
                  <a:lnTo>
                    <a:pt x="9493" y="122"/>
                  </a:lnTo>
                  <a:lnTo>
                    <a:pt x="9515" y="120"/>
                  </a:lnTo>
                  <a:close/>
                  <a:moveTo>
                    <a:pt x="10170" y="175"/>
                  </a:moveTo>
                  <a:lnTo>
                    <a:pt x="10173" y="187"/>
                  </a:lnTo>
                  <a:lnTo>
                    <a:pt x="10175" y="202"/>
                  </a:lnTo>
                  <a:lnTo>
                    <a:pt x="10178" y="224"/>
                  </a:lnTo>
                  <a:lnTo>
                    <a:pt x="10180" y="249"/>
                  </a:lnTo>
                  <a:lnTo>
                    <a:pt x="10182" y="281"/>
                  </a:lnTo>
                  <a:lnTo>
                    <a:pt x="10183" y="317"/>
                  </a:lnTo>
                  <a:lnTo>
                    <a:pt x="10184" y="358"/>
                  </a:lnTo>
                  <a:lnTo>
                    <a:pt x="10184" y="404"/>
                  </a:lnTo>
                  <a:lnTo>
                    <a:pt x="10184" y="454"/>
                  </a:lnTo>
                  <a:lnTo>
                    <a:pt x="10184" y="511"/>
                  </a:lnTo>
                  <a:lnTo>
                    <a:pt x="10183" y="571"/>
                  </a:lnTo>
                  <a:lnTo>
                    <a:pt x="10182" y="637"/>
                  </a:lnTo>
                  <a:lnTo>
                    <a:pt x="10181" y="707"/>
                  </a:lnTo>
                  <a:lnTo>
                    <a:pt x="10178" y="783"/>
                  </a:lnTo>
                  <a:lnTo>
                    <a:pt x="10176" y="864"/>
                  </a:lnTo>
                  <a:lnTo>
                    <a:pt x="10174" y="949"/>
                  </a:lnTo>
                  <a:lnTo>
                    <a:pt x="10173" y="967"/>
                  </a:lnTo>
                  <a:lnTo>
                    <a:pt x="10174" y="983"/>
                  </a:lnTo>
                  <a:lnTo>
                    <a:pt x="10175" y="999"/>
                  </a:lnTo>
                  <a:lnTo>
                    <a:pt x="10176" y="1014"/>
                  </a:lnTo>
                  <a:lnTo>
                    <a:pt x="10180" y="1028"/>
                  </a:lnTo>
                  <a:lnTo>
                    <a:pt x="10183" y="1042"/>
                  </a:lnTo>
                  <a:lnTo>
                    <a:pt x="10188" y="1056"/>
                  </a:lnTo>
                  <a:lnTo>
                    <a:pt x="10193" y="1068"/>
                  </a:lnTo>
                  <a:lnTo>
                    <a:pt x="10198" y="1079"/>
                  </a:lnTo>
                  <a:lnTo>
                    <a:pt x="10204" y="1088"/>
                  </a:lnTo>
                  <a:lnTo>
                    <a:pt x="10210" y="1096"/>
                  </a:lnTo>
                  <a:lnTo>
                    <a:pt x="10215" y="1104"/>
                  </a:lnTo>
                  <a:lnTo>
                    <a:pt x="10221" y="1109"/>
                  </a:lnTo>
                  <a:lnTo>
                    <a:pt x="10228" y="1113"/>
                  </a:lnTo>
                  <a:lnTo>
                    <a:pt x="10234" y="1115"/>
                  </a:lnTo>
                  <a:lnTo>
                    <a:pt x="10241" y="1116"/>
                  </a:lnTo>
                  <a:lnTo>
                    <a:pt x="10247" y="1116"/>
                  </a:lnTo>
                  <a:lnTo>
                    <a:pt x="10253" y="1114"/>
                  </a:lnTo>
                  <a:lnTo>
                    <a:pt x="10258" y="1112"/>
                  </a:lnTo>
                  <a:lnTo>
                    <a:pt x="10263" y="1108"/>
                  </a:lnTo>
                  <a:lnTo>
                    <a:pt x="10267" y="1103"/>
                  </a:lnTo>
                  <a:lnTo>
                    <a:pt x="10273" y="1097"/>
                  </a:lnTo>
                  <a:lnTo>
                    <a:pt x="10277" y="1090"/>
                  </a:lnTo>
                  <a:lnTo>
                    <a:pt x="10281" y="1082"/>
                  </a:lnTo>
                  <a:lnTo>
                    <a:pt x="10285" y="1072"/>
                  </a:lnTo>
                  <a:lnTo>
                    <a:pt x="10288" y="1062"/>
                  </a:lnTo>
                  <a:lnTo>
                    <a:pt x="10292" y="1051"/>
                  </a:lnTo>
                  <a:lnTo>
                    <a:pt x="10295" y="1040"/>
                  </a:lnTo>
                  <a:lnTo>
                    <a:pt x="10296" y="1028"/>
                  </a:lnTo>
                  <a:lnTo>
                    <a:pt x="10298" y="1016"/>
                  </a:lnTo>
                  <a:lnTo>
                    <a:pt x="10298" y="1003"/>
                  </a:lnTo>
                  <a:lnTo>
                    <a:pt x="10299" y="991"/>
                  </a:lnTo>
                  <a:lnTo>
                    <a:pt x="10298" y="955"/>
                  </a:lnTo>
                  <a:lnTo>
                    <a:pt x="10297" y="921"/>
                  </a:lnTo>
                  <a:lnTo>
                    <a:pt x="10296" y="886"/>
                  </a:lnTo>
                  <a:lnTo>
                    <a:pt x="10295" y="853"/>
                  </a:lnTo>
                  <a:lnTo>
                    <a:pt x="10295" y="820"/>
                  </a:lnTo>
                  <a:lnTo>
                    <a:pt x="10294" y="789"/>
                  </a:lnTo>
                  <a:lnTo>
                    <a:pt x="10294" y="758"/>
                  </a:lnTo>
                  <a:lnTo>
                    <a:pt x="10294" y="726"/>
                  </a:lnTo>
                  <a:lnTo>
                    <a:pt x="10307" y="729"/>
                  </a:lnTo>
                  <a:lnTo>
                    <a:pt x="10321" y="731"/>
                  </a:lnTo>
                  <a:lnTo>
                    <a:pt x="10334" y="732"/>
                  </a:lnTo>
                  <a:lnTo>
                    <a:pt x="10347" y="732"/>
                  </a:lnTo>
                  <a:lnTo>
                    <a:pt x="10360" y="732"/>
                  </a:lnTo>
                  <a:lnTo>
                    <a:pt x="10372" y="731"/>
                  </a:lnTo>
                  <a:lnTo>
                    <a:pt x="10385" y="729"/>
                  </a:lnTo>
                  <a:lnTo>
                    <a:pt x="10396" y="726"/>
                  </a:lnTo>
                  <a:lnTo>
                    <a:pt x="10408" y="723"/>
                  </a:lnTo>
                  <a:lnTo>
                    <a:pt x="10419" y="719"/>
                  </a:lnTo>
                  <a:lnTo>
                    <a:pt x="10431" y="714"/>
                  </a:lnTo>
                  <a:lnTo>
                    <a:pt x="10441" y="707"/>
                  </a:lnTo>
                  <a:lnTo>
                    <a:pt x="10452" y="700"/>
                  </a:lnTo>
                  <a:lnTo>
                    <a:pt x="10462" y="693"/>
                  </a:lnTo>
                  <a:lnTo>
                    <a:pt x="10472" y="684"/>
                  </a:lnTo>
                  <a:lnTo>
                    <a:pt x="10482" y="675"/>
                  </a:lnTo>
                  <a:lnTo>
                    <a:pt x="10495" y="666"/>
                  </a:lnTo>
                  <a:lnTo>
                    <a:pt x="10507" y="655"/>
                  </a:lnTo>
                  <a:lnTo>
                    <a:pt x="10517" y="644"/>
                  </a:lnTo>
                  <a:lnTo>
                    <a:pt x="10526" y="630"/>
                  </a:lnTo>
                  <a:lnTo>
                    <a:pt x="10533" y="615"/>
                  </a:lnTo>
                  <a:lnTo>
                    <a:pt x="10539" y="599"/>
                  </a:lnTo>
                  <a:lnTo>
                    <a:pt x="10543" y="581"/>
                  </a:lnTo>
                  <a:lnTo>
                    <a:pt x="10546" y="562"/>
                  </a:lnTo>
                  <a:lnTo>
                    <a:pt x="10547" y="544"/>
                  </a:lnTo>
                  <a:lnTo>
                    <a:pt x="10547" y="525"/>
                  </a:lnTo>
                  <a:lnTo>
                    <a:pt x="10544" y="506"/>
                  </a:lnTo>
                  <a:lnTo>
                    <a:pt x="10540" y="486"/>
                  </a:lnTo>
                  <a:lnTo>
                    <a:pt x="10533" y="464"/>
                  </a:lnTo>
                  <a:lnTo>
                    <a:pt x="10525" y="442"/>
                  </a:lnTo>
                  <a:lnTo>
                    <a:pt x="10514" y="419"/>
                  </a:lnTo>
                  <a:lnTo>
                    <a:pt x="10502" y="396"/>
                  </a:lnTo>
                  <a:lnTo>
                    <a:pt x="10497" y="391"/>
                  </a:lnTo>
                  <a:lnTo>
                    <a:pt x="10492" y="385"/>
                  </a:lnTo>
                  <a:lnTo>
                    <a:pt x="10489" y="379"/>
                  </a:lnTo>
                  <a:lnTo>
                    <a:pt x="10486" y="374"/>
                  </a:lnTo>
                  <a:lnTo>
                    <a:pt x="10484" y="368"/>
                  </a:lnTo>
                  <a:lnTo>
                    <a:pt x="10483" y="361"/>
                  </a:lnTo>
                  <a:lnTo>
                    <a:pt x="10482" y="355"/>
                  </a:lnTo>
                  <a:lnTo>
                    <a:pt x="10482" y="349"/>
                  </a:lnTo>
                  <a:lnTo>
                    <a:pt x="10483" y="341"/>
                  </a:lnTo>
                  <a:lnTo>
                    <a:pt x="10484" y="335"/>
                  </a:lnTo>
                  <a:lnTo>
                    <a:pt x="10486" y="328"/>
                  </a:lnTo>
                  <a:lnTo>
                    <a:pt x="10489" y="320"/>
                  </a:lnTo>
                  <a:lnTo>
                    <a:pt x="10497" y="305"/>
                  </a:lnTo>
                  <a:lnTo>
                    <a:pt x="10507" y="288"/>
                  </a:lnTo>
                  <a:lnTo>
                    <a:pt x="10519" y="278"/>
                  </a:lnTo>
                  <a:lnTo>
                    <a:pt x="10529" y="267"/>
                  </a:lnTo>
                  <a:lnTo>
                    <a:pt x="10539" y="257"/>
                  </a:lnTo>
                  <a:lnTo>
                    <a:pt x="10547" y="246"/>
                  </a:lnTo>
                  <a:lnTo>
                    <a:pt x="10554" y="237"/>
                  </a:lnTo>
                  <a:lnTo>
                    <a:pt x="10559" y="226"/>
                  </a:lnTo>
                  <a:lnTo>
                    <a:pt x="10564" y="217"/>
                  </a:lnTo>
                  <a:lnTo>
                    <a:pt x="10567" y="208"/>
                  </a:lnTo>
                  <a:lnTo>
                    <a:pt x="10568" y="197"/>
                  </a:lnTo>
                  <a:lnTo>
                    <a:pt x="10569" y="189"/>
                  </a:lnTo>
                  <a:lnTo>
                    <a:pt x="10568" y="179"/>
                  </a:lnTo>
                  <a:lnTo>
                    <a:pt x="10566" y="170"/>
                  </a:lnTo>
                  <a:lnTo>
                    <a:pt x="10563" y="162"/>
                  </a:lnTo>
                  <a:lnTo>
                    <a:pt x="10557" y="152"/>
                  </a:lnTo>
                  <a:lnTo>
                    <a:pt x="10552" y="144"/>
                  </a:lnTo>
                  <a:lnTo>
                    <a:pt x="10545" y="135"/>
                  </a:lnTo>
                  <a:lnTo>
                    <a:pt x="10535" y="128"/>
                  </a:lnTo>
                  <a:lnTo>
                    <a:pt x="10526" y="122"/>
                  </a:lnTo>
                  <a:lnTo>
                    <a:pt x="10515" y="116"/>
                  </a:lnTo>
                  <a:lnTo>
                    <a:pt x="10503" y="111"/>
                  </a:lnTo>
                  <a:lnTo>
                    <a:pt x="10489" y="108"/>
                  </a:lnTo>
                  <a:lnTo>
                    <a:pt x="10476" y="105"/>
                  </a:lnTo>
                  <a:lnTo>
                    <a:pt x="10460" y="103"/>
                  </a:lnTo>
                  <a:lnTo>
                    <a:pt x="10443" y="103"/>
                  </a:lnTo>
                  <a:lnTo>
                    <a:pt x="10428" y="102"/>
                  </a:lnTo>
                  <a:lnTo>
                    <a:pt x="10413" y="100"/>
                  </a:lnTo>
                  <a:lnTo>
                    <a:pt x="10398" y="98"/>
                  </a:lnTo>
                  <a:lnTo>
                    <a:pt x="10384" y="95"/>
                  </a:lnTo>
                  <a:lnTo>
                    <a:pt x="10370" y="91"/>
                  </a:lnTo>
                  <a:lnTo>
                    <a:pt x="10355" y="86"/>
                  </a:lnTo>
                  <a:lnTo>
                    <a:pt x="10342" y="81"/>
                  </a:lnTo>
                  <a:lnTo>
                    <a:pt x="10328" y="75"/>
                  </a:lnTo>
                  <a:lnTo>
                    <a:pt x="10316" y="72"/>
                  </a:lnTo>
                  <a:lnTo>
                    <a:pt x="10304" y="70"/>
                  </a:lnTo>
                  <a:lnTo>
                    <a:pt x="10292" y="67"/>
                  </a:lnTo>
                  <a:lnTo>
                    <a:pt x="10279" y="66"/>
                  </a:lnTo>
                  <a:lnTo>
                    <a:pt x="10267" y="65"/>
                  </a:lnTo>
                  <a:lnTo>
                    <a:pt x="10255" y="65"/>
                  </a:lnTo>
                  <a:lnTo>
                    <a:pt x="10242" y="65"/>
                  </a:lnTo>
                  <a:lnTo>
                    <a:pt x="10230" y="66"/>
                  </a:lnTo>
                  <a:lnTo>
                    <a:pt x="10221" y="68"/>
                  </a:lnTo>
                  <a:lnTo>
                    <a:pt x="10213" y="71"/>
                  </a:lnTo>
                  <a:lnTo>
                    <a:pt x="10205" y="73"/>
                  </a:lnTo>
                  <a:lnTo>
                    <a:pt x="10197" y="76"/>
                  </a:lnTo>
                  <a:lnTo>
                    <a:pt x="10190" y="80"/>
                  </a:lnTo>
                  <a:lnTo>
                    <a:pt x="10184" y="84"/>
                  </a:lnTo>
                  <a:lnTo>
                    <a:pt x="10178" y="89"/>
                  </a:lnTo>
                  <a:lnTo>
                    <a:pt x="10173" y="96"/>
                  </a:lnTo>
                  <a:lnTo>
                    <a:pt x="10166" y="102"/>
                  </a:lnTo>
                  <a:lnTo>
                    <a:pt x="10161" y="109"/>
                  </a:lnTo>
                  <a:lnTo>
                    <a:pt x="10157" y="116"/>
                  </a:lnTo>
                  <a:lnTo>
                    <a:pt x="10153" y="123"/>
                  </a:lnTo>
                  <a:lnTo>
                    <a:pt x="10151" y="129"/>
                  </a:lnTo>
                  <a:lnTo>
                    <a:pt x="10149" y="136"/>
                  </a:lnTo>
                  <a:lnTo>
                    <a:pt x="10149" y="143"/>
                  </a:lnTo>
                  <a:lnTo>
                    <a:pt x="10150" y="150"/>
                  </a:lnTo>
                  <a:lnTo>
                    <a:pt x="10151" y="153"/>
                  </a:lnTo>
                  <a:lnTo>
                    <a:pt x="10152" y="156"/>
                  </a:lnTo>
                  <a:lnTo>
                    <a:pt x="10153" y="159"/>
                  </a:lnTo>
                  <a:lnTo>
                    <a:pt x="10155" y="164"/>
                  </a:lnTo>
                  <a:lnTo>
                    <a:pt x="10162" y="169"/>
                  </a:lnTo>
                  <a:lnTo>
                    <a:pt x="10170" y="175"/>
                  </a:lnTo>
                  <a:close/>
                  <a:moveTo>
                    <a:pt x="10289" y="260"/>
                  </a:moveTo>
                  <a:lnTo>
                    <a:pt x="10289" y="236"/>
                  </a:lnTo>
                  <a:lnTo>
                    <a:pt x="10293" y="213"/>
                  </a:lnTo>
                  <a:lnTo>
                    <a:pt x="10297" y="192"/>
                  </a:lnTo>
                  <a:lnTo>
                    <a:pt x="10303" y="171"/>
                  </a:lnTo>
                  <a:lnTo>
                    <a:pt x="10320" y="170"/>
                  </a:lnTo>
                  <a:lnTo>
                    <a:pt x="10337" y="170"/>
                  </a:lnTo>
                  <a:lnTo>
                    <a:pt x="10351" y="171"/>
                  </a:lnTo>
                  <a:lnTo>
                    <a:pt x="10366" y="172"/>
                  </a:lnTo>
                  <a:lnTo>
                    <a:pt x="10378" y="174"/>
                  </a:lnTo>
                  <a:lnTo>
                    <a:pt x="10390" y="177"/>
                  </a:lnTo>
                  <a:lnTo>
                    <a:pt x="10400" y="181"/>
                  </a:lnTo>
                  <a:lnTo>
                    <a:pt x="10410" y="187"/>
                  </a:lnTo>
                  <a:lnTo>
                    <a:pt x="10419" y="190"/>
                  </a:lnTo>
                  <a:lnTo>
                    <a:pt x="10427" y="195"/>
                  </a:lnTo>
                  <a:lnTo>
                    <a:pt x="10430" y="198"/>
                  </a:lnTo>
                  <a:lnTo>
                    <a:pt x="10432" y="201"/>
                  </a:lnTo>
                  <a:lnTo>
                    <a:pt x="10434" y="204"/>
                  </a:lnTo>
                  <a:lnTo>
                    <a:pt x="10435" y="209"/>
                  </a:lnTo>
                  <a:lnTo>
                    <a:pt x="10436" y="218"/>
                  </a:lnTo>
                  <a:lnTo>
                    <a:pt x="10436" y="227"/>
                  </a:lnTo>
                  <a:lnTo>
                    <a:pt x="10435" y="237"/>
                  </a:lnTo>
                  <a:lnTo>
                    <a:pt x="10434" y="246"/>
                  </a:lnTo>
                  <a:lnTo>
                    <a:pt x="10432" y="256"/>
                  </a:lnTo>
                  <a:lnTo>
                    <a:pt x="10430" y="265"/>
                  </a:lnTo>
                  <a:lnTo>
                    <a:pt x="10427" y="273"/>
                  </a:lnTo>
                  <a:lnTo>
                    <a:pt x="10423" y="283"/>
                  </a:lnTo>
                  <a:lnTo>
                    <a:pt x="10419" y="291"/>
                  </a:lnTo>
                  <a:lnTo>
                    <a:pt x="10414" y="301"/>
                  </a:lnTo>
                  <a:lnTo>
                    <a:pt x="10409" y="309"/>
                  </a:lnTo>
                  <a:lnTo>
                    <a:pt x="10402" y="317"/>
                  </a:lnTo>
                  <a:lnTo>
                    <a:pt x="10396" y="326"/>
                  </a:lnTo>
                  <a:lnTo>
                    <a:pt x="10389" y="333"/>
                  </a:lnTo>
                  <a:lnTo>
                    <a:pt x="10380" y="341"/>
                  </a:lnTo>
                  <a:lnTo>
                    <a:pt x="10372" y="350"/>
                  </a:lnTo>
                  <a:lnTo>
                    <a:pt x="10362" y="357"/>
                  </a:lnTo>
                  <a:lnTo>
                    <a:pt x="10352" y="365"/>
                  </a:lnTo>
                  <a:lnTo>
                    <a:pt x="10345" y="374"/>
                  </a:lnTo>
                  <a:lnTo>
                    <a:pt x="10340" y="383"/>
                  </a:lnTo>
                  <a:lnTo>
                    <a:pt x="10335" y="392"/>
                  </a:lnTo>
                  <a:lnTo>
                    <a:pt x="10332" y="401"/>
                  </a:lnTo>
                  <a:lnTo>
                    <a:pt x="10331" y="410"/>
                  </a:lnTo>
                  <a:lnTo>
                    <a:pt x="10332" y="420"/>
                  </a:lnTo>
                  <a:lnTo>
                    <a:pt x="10333" y="426"/>
                  </a:lnTo>
                  <a:lnTo>
                    <a:pt x="10337" y="431"/>
                  </a:lnTo>
                  <a:lnTo>
                    <a:pt x="10340" y="434"/>
                  </a:lnTo>
                  <a:lnTo>
                    <a:pt x="10344" y="437"/>
                  </a:lnTo>
                  <a:lnTo>
                    <a:pt x="10348" y="438"/>
                  </a:lnTo>
                  <a:lnTo>
                    <a:pt x="10354" y="437"/>
                  </a:lnTo>
                  <a:lnTo>
                    <a:pt x="10361" y="433"/>
                  </a:lnTo>
                  <a:lnTo>
                    <a:pt x="10368" y="429"/>
                  </a:lnTo>
                  <a:lnTo>
                    <a:pt x="10376" y="426"/>
                  </a:lnTo>
                  <a:lnTo>
                    <a:pt x="10385" y="423"/>
                  </a:lnTo>
                  <a:lnTo>
                    <a:pt x="10393" y="422"/>
                  </a:lnTo>
                  <a:lnTo>
                    <a:pt x="10399" y="422"/>
                  </a:lnTo>
                  <a:lnTo>
                    <a:pt x="10407" y="423"/>
                  </a:lnTo>
                  <a:lnTo>
                    <a:pt x="10412" y="426"/>
                  </a:lnTo>
                  <a:lnTo>
                    <a:pt x="10417" y="429"/>
                  </a:lnTo>
                  <a:lnTo>
                    <a:pt x="10422" y="434"/>
                  </a:lnTo>
                  <a:lnTo>
                    <a:pt x="10427" y="442"/>
                  </a:lnTo>
                  <a:lnTo>
                    <a:pt x="10431" y="449"/>
                  </a:lnTo>
                  <a:lnTo>
                    <a:pt x="10434" y="458"/>
                  </a:lnTo>
                  <a:lnTo>
                    <a:pt x="10436" y="468"/>
                  </a:lnTo>
                  <a:lnTo>
                    <a:pt x="10438" y="479"/>
                  </a:lnTo>
                  <a:lnTo>
                    <a:pt x="10440" y="493"/>
                  </a:lnTo>
                  <a:lnTo>
                    <a:pt x="10441" y="507"/>
                  </a:lnTo>
                  <a:lnTo>
                    <a:pt x="10441" y="522"/>
                  </a:lnTo>
                  <a:lnTo>
                    <a:pt x="10440" y="532"/>
                  </a:lnTo>
                  <a:lnTo>
                    <a:pt x="10438" y="540"/>
                  </a:lnTo>
                  <a:lnTo>
                    <a:pt x="10435" y="548"/>
                  </a:lnTo>
                  <a:lnTo>
                    <a:pt x="10431" y="558"/>
                  </a:lnTo>
                  <a:lnTo>
                    <a:pt x="10427" y="566"/>
                  </a:lnTo>
                  <a:lnTo>
                    <a:pt x="10420" y="575"/>
                  </a:lnTo>
                  <a:lnTo>
                    <a:pt x="10414" y="584"/>
                  </a:lnTo>
                  <a:lnTo>
                    <a:pt x="10407" y="592"/>
                  </a:lnTo>
                  <a:lnTo>
                    <a:pt x="10395" y="606"/>
                  </a:lnTo>
                  <a:lnTo>
                    <a:pt x="10384" y="617"/>
                  </a:lnTo>
                  <a:lnTo>
                    <a:pt x="10371" y="628"/>
                  </a:lnTo>
                  <a:lnTo>
                    <a:pt x="10359" y="636"/>
                  </a:lnTo>
                  <a:lnTo>
                    <a:pt x="10346" y="644"/>
                  </a:lnTo>
                  <a:lnTo>
                    <a:pt x="10331" y="650"/>
                  </a:lnTo>
                  <a:lnTo>
                    <a:pt x="10318" y="654"/>
                  </a:lnTo>
                  <a:lnTo>
                    <a:pt x="10303" y="656"/>
                  </a:lnTo>
                  <a:lnTo>
                    <a:pt x="10297" y="657"/>
                  </a:lnTo>
                  <a:lnTo>
                    <a:pt x="10292" y="659"/>
                  </a:lnTo>
                  <a:lnTo>
                    <a:pt x="10290" y="594"/>
                  </a:lnTo>
                  <a:lnTo>
                    <a:pt x="10290" y="534"/>
                  </a:lnTo>
                  <a:lnTo>
                    <a:pt x="10289" y="478"/>
                  </a:lnTo>
                  <a:lnTo>
                    <a:pt x="10289" y="426"/>
                  </a:lnTo>
                  <a:lnTo>
                    <a:pt x="10288" y="378"/>
                  </a:lnTo>
                  <a:lnTo>
                    <a:pt x="10288" y="334"/>
                  </a:lnTo>
                  <a:lnTo>
                    <a:pt x="10288" y="294"/>
                  </a:lnTo>
                  <a:lnTo>
                    <a:pt x="10289" y="260"/>
                  </a:lnTo>
                  <a:close/>
                  <a:moveTo>
                    <a:pt x="10864" y="181"/>
                  </a:moveTo>
                  <a:lnTo>
                    <a:pt x="10814" y="180"/>
                  </a:lnTo>
                  <a:lnTo>
                    <a:pt x="10770" y="181"/>
                  </a:lnTo>
                  <a:lnTo>
                    <a:pt x="10731" y="183"/>
                  </a:lnTo>
                  <a:lnTo>
                    <a:pt x="10697" y="187"/>
                  </a:lnTo>
                  <a:lnTo>
                    <a:pt x="10682" y="189"/>
                  </a:lnTo>
                  <a:lnTo>
                    <a:pt x="10668" y="192"/>
                  </a:lnTo>
                  <a:lnTo>
                    <a:pt x="10656" y="195"/>
                  </a:lnTo>
                  <a:lnTo>
                    <a:pt x="10645" y="198"/>
                  </a:lnTo>
                  <a:lnTo>
                    <a:pt x="10636" y="202"/>
                  </a:lnTo>
                  <a:lnTo>
                    <a:pt x="10627" y="205"/>
                  </a:lnTo>
                  <a:lnTo>
                    <a:pt x="10621" y="211"/>
                  </a:lnTo>
                  <a:lnTo>
                    <a:pt x="10615" y="215"/>
                  </a:lnTo>
                  <a:lnTo>
                    <a:pt x="10612" y="224"/>
                  </a:lnTo>
                  <a:lnTo>
                    <a:pt x="10604" y="249"/>
                  </a:lnTo>
                  <a:lnTo>
                    <a:pt x="10593" y="290"/>
                  </a:lnTo>
                  <a:lnTo>
                    <a:pt x="10578" y="348"/>
                  </a:lnTo>
                  <a:lnTo>
                    <a:pt x="10577" y="379"/>
                  </a:lnTo>
                  <a:lnTo>
                    <a:pt x="10578" y="405"/>
                  </a:lnTo>
                  <a:lnTo>
                    <a:pt x="10579" y="416"/>
                  </a:lnTo>
                  <a:lnTo>
                    <a:pt x="10581" y="425"/>
                  </a:lnTo>
                  <a:lnTo>
                    <a:pt x="10584" y="433"/>
                  </a:lnTo>
                  <a:lnTo>
                    <a:pt x="10586" y="440"/>
                  </a:lnTo>
                  <a:lnTo>
                    <a:pt x="10590" y="445"/>
                  </a:lnTo>
                  <a:lnTo>
                    <a:pt x="10593" y="450"/>
                  </a:lnTo>
                  <a:lnTo>
                    <a:pt x="10597" y="454"/>
                  </a:lnTo>
                  <a:lnTo>
                    <a:pt x="10602" y="458"/>
                  </a:lnTo>
                  <a:lnTo>
                    <a:pt x="10607" y="462"/>
                  </a:lnTo>
                  <a:lnTo>
                    <a:pt x="10612" y="464"/>
                  </a:lnTo>
                  <a:lnTo>
                    <a:pt x="10617" y="467"/>
                  </a:lnTo>
                  <a:lnTo>
                    <a:pt x="10623" y="468"/>
                  </a:lnTo>
                  <a:lnTo>
                    <a:pt x="10630" y="468"/>
                  </a:lnTo>
                  <a:lnTo>
                    <a:pt x="10635" y="468"/>
                  </a:lnTo>
                  <a:lnTo>
                    <a:pt x="10641" y="466"/>
                  </a:lnTo>
                  <a:lnTo>
                    <a:pt x="10647" y="464"/>
                  </a:lnTo>
                  <a:lnTo>
                    <a:pt x="10653" y="462"/>
                  </a:lnTo>
                  <a:lnTo>
                    <a:pt x="10659" y="458"/>
                  </a:lnTo>
                  <a:lnTo>
                    <a:pt x="10664" y="454"/>
                  </a:lnTo>
                  <a:lnTo>
                    <a:pt x="10670" y="449"/>
                  </a:lnTo>
                  <a:lnTo>
                    <a:pt x="10676" y="443"/>
                  </a:lnTo>
                  <a:lnTo>
                    <a:pt x="10680" y="435"/>
                  </a:lnTo>
                  <a:lnTo>
                    <a:pt x="10683" y="426"/>
                  </a:lnTo>
                  <a:lnTo>
                    <a:pt x="10685" y="416"/>
                  </a:lnTo>
                  <a:lnTo>
                    <a:pt x="10687" y="404"/>
                  </a:lnTo>
                  <a:lnTo>
                    <a:pt x="10688" y="391"/>
                  </a:lnTo>
                  <a:lnTo>
                    <a:pt x="10688" y="375"/>
                  </a:lnTo>
                  <a:lnTo>
                    <a:pt x="10687" y="358"/>
                  </a:lnTo>
                  <a:lnTo>
                    <a:pt x="10688" y="343"/>
                  </a:lnTo>
                  <a:lnTo>
                    <a:pt x="10690" y="331"/>
                  </a:lnTo>
                  <a:lnTo>
                    <a:pt x="10693" y="319"/>
                  </a:lnTo>
                  <a:lnTo>
                    <a:pt x="10699" y="310"/>
                  </a:lnTo>
                  <a:lnTo>
                    <a:pt x="10702" y="306"/>
                  </a:lnTo>
                  <a:lnTo>
                    <a:pt x="10705" y="303"/>
                  </a:lnTo>
                  <a:lnTo>
                    <a:pt x="10708" y="300"/>
                  </a:lnTo>
                  <a:lnTo>
                    <a:pt x="10712" y="296"/>
                  </a:lnTo>
                  <a:lnTo>
                    <a:pt x="10722" y="292"/>
                  </a:lnTo>
                  <a:lnTo>
                    <a:pt x="10732" y="289"/>
                  </a:lnTo>
                  <a:lnTo>
                    <a:pt x="10738" y="286"/>
                  </a:lnTo>
                  <a:lnTo>
                    <a:pt x="10747" y="284"/>
                  </a:lnTo>
                  <a:lnTo>
                    <a:pt x="10756" y="281"/>
                  </a:lnTo>
                  <a:lnTo>
                    <a:pt x="10767" y="279"/>
                  </a:lnTo>
                  <a:lnTo>
                    <a:pt x="10793" y="275"/>
                  </a:lnTo>
                  <a:lnTo>
                    <a:pt x="10823" y="272"/>
                  </a:lnTo>
                  <a:lnTo>
                    <a:pt x="10860" y="271"/>
                  </a:lnTo>
                  <a:lnTo>
                    <a:pt x="10903" y="271"/>
                  </a:lnTo>
                  <a:lnTo>
                    <a:pt x="10950" y="272"/>
                  </a:lnTo>
                  <a:lnTo>
                    <a:pt x="11003" y="273"/>
                  </a:lnTo>
                  <a:lnTo>
                    <a:pt x="11021" y="273"/>
                  </a:lnTo>
                  <a:lnTo>
                    <a:pt x="11039" y="273"/>
                  </a:lnTo>
                  <a:lnTo>
                    <a:pt x="11054" y="274"/>
                  </a:lnTo>
                  <a:lnTo>
                    <a:pt x="11070" y="275"/>
                  </a:lnTo>
                  <a:lnTo>
                    <a:pt x="11101" y="277"/>
                  </a:lnTo>
                  <a:lnTo>
                    <a:pt x="11125" y="279"/>
                  </a:lnTo>
                  <a:lnTo>
                    <a:pt x="11134" y="281"/>
                  </a:lnTo>
                  <a:lnTo>
                    <a:pt x="11142" y="283"/>
                  </a:lnTo>
                  <a:lnTo>
                    <a:pt x="11149" y="285"/>
                  </a:lnTo>
                  <a:lnTo>
                    <a:pt x="11153" y="288"/>
                  </a:lnTo>
                  <a:lnTo>
                    <a:pt x="11156" y="289"/>
                  </a:lnTo>
                  <a:lnTo>
                    <a:pt x="11158" y="292"/>
                  </a:lnTo>
                  <a:lnTo>
                    <a:pt x="11161" y="297"/>
                  </a:lnTo>
                  <a:lnTo>
                    <a:pt x="11164" y="304"/>
                  </a:lnTo>
                  <a:lnTo>
                    <a:pt x="11169" y="313"/>
                  </a:lnTo>
                  <a:lnTo>
                    <a:pt x="11172" y="323"/>
                  </a:lnTo>
                  <a:lnTo>
                    <a:pt x="11175" y="334"/>
                  </a:lnTo>
                  <a:lnTo>
                    <a:pt x="11177" y="346"/>
                  </a:lnTo>
                  <a:lnTo>
                    <a:pt x="11187" y="385"/>
                  </a:lnTo>
                  <a:lnTo>
                    <a:pt x="11196" y="417"/>
                  </a:lnTo>
                  <a:lnTo>
                    <a:pt x="11200" y="428"/>
                  </a:lnTo>
                  <a:lnTo>
                    <a:pt x="11204" y="438"/>
                  </a:lnTo>
                  <a:lnTo>
                    <a:pt x="11208" y="445"/>
                  </a:lnTo>
                  <a:lnTo>
                    <a:pt x="11211" y="449"/>
                  </a:lnTo>
                  <a:lnTo>
                    <a:pt x="11219" y="455"/>
                  </a:lnTo>
                  <a:lnTo>
                    <a:pt x="11226" y="461"/>
                  </a:lnTo>
                  <a:lnTo>
                    <a:pt x="11233" y="463"/>
                  </a:lnTo>
                  <a:lnTo>
                    <a:pt x="11243" y="464"/>
                  </a:lnTo>
                  <a:lnTo>
                    <a:pt x="11247" y="463"/>
                  </a:lnTo>
                  <a:lnTo>
                    <a:pt x="11251" y="462"/>
                  </a:lnTo>
                  <a:lnTo>
                    <a:pt x="11255" y="461"/>
                  </a:lnTo>
                  <a:lnTo>
                    <a:pt x="11260" y="457"/>
                  </a:lnTo>
                  <a:lnTo>
                    <a:pt x="11268" y="451"/>
                  </a:lnTo>
                  <a:lnTo>
                    <a:pt x="11275" y="443"/>
                  </a:lnTo>
                  <a:lnTo>
                    <a:pt x="11282" y="434"/>
                  </a:lnTo>
                  <a:lnTo>
                    <a:pt x="11286" y="424"/>
                  </a:lnTo>
                  <a:lnTo>
                    <a:pt x="11289" y="414"/>
                  </a:lnTo>
                  <a:lnTo>
                    <a:pt x="11291" y="401"/>
                  </a:lnTo>
                  <a:lnTo>
                    <a:pt x="11293" y="386"/>
                  </a:lnTo>
                  <a:lnTo>
                    <a:pt x="11293" y="371"/>
                  </a:lnTo>
                  <a:lnTo>
                    <a:pt x="11292" y="354"/>
                  </a:lnTo>
                  <a:lnTo>
                    <a:pt x="11291" y="335"/>
                  </a:lnTo>
                  <a:lnTo>
                    <a:pt x="11291" y="322"/>
                  </a:lnTo>
                  <a:lnTo>
                    <a:pt x="11291" y="311"/>
                  </a:lnTo>
                  <a:lnTo>
                    <a:pt x="11291" y="303"/>
                  </a:lnTo>
                  <a:lnTo>
                    <a:pt x="11292" y="299"/>
                  </a:lnTo>
                  <a:lnTo>
                    <a:pt x="11292" y="285"/>
                  </a:lnTo>
                  <a:lnTo>
                    <a:pt x="11291" y="273"/>
                  </a:lnTo>
                  <a:lnTo>
                    <a:pt x="11289" y="261"/>
                  </a:lnTo>
                  <a:lnTo>
                    <a:pt x="11285" y="249"/>
                  </a:lnTo>
                  <a:lnTo>
                    <a:pt x="11283" y="244"/>
                  </a:lnTo>
                  <a:lnTo>
                    <a:pt x="11278" y="238"/>
                  </a:lnTo>
                  <a:lnTo>
                    <a:pt x="11274" y="233"/>
                  </a:lnTo>
                  <a:lnTo>
                    <a:pt x="11269" y="227"/>
                  </a:lnTo>
                  <a:lnTo>
                    <a:pt x="11263" y="222"/>
                  </a:lnTo>
                  <a:lnTo>
                    <a:pt x="11256" y="217"/>
                  </a:lnTo>
                  <a:lnTo>
                    <a:pt x="11248" y="212"/>
                  </a:lnTo>
                  <a:lnTo>
                    <a:pt x="11240" y="206"/>
                  </a:lnTo>
                  <a:lnTo>
                    <a:pt x="11232" y="203"/>
                  </a:lnTo>
                  <a:lnTo>
                    <a:pt x="11224" y="199"/>
                  </a:lnTo>
                  <a:lnTo>
                    <a:pt x="11214" y="196"/>
                  </a:lnTo>
                  <a:lnTo>
                    <a:pt x="11203" y="193"/>
                  </a:lnTo>
                  <a:lnTo>
                    <a:pt x="11177" y="188"/>
                  </a:lnTo>
                  <a:lnTo>
                    <a:pt x="11147" y="185"/>
                  </a:lnTo>
                  <a:lnTo>
                    <a:pt x="11111" y="181"/>
                  </a:lnTo>
                  <a:lnTo>
                    <a:pt x="11070" y="179"/>
                  </a:lnTo>
                  <a:lnTo>
                    <a:pt x="11025" y="179"/>
                  </a:lnTo>
                  <a:lnTo>
                    <a:pt x="10975" y="179"/>
                  </a:lnTo>
                  <a:lnTo>
                    <a:pt x="10976" y="171"/>
                  </a:lnTo>
                  <a:lnTo>
                    <a:pt x="10977" y="160"/>
                  </a:lnTo>
                  <a:lnTo>
                    <a:pt x="10980" y="148"/>
                  </a:lnTo>
                  <a:lnTo>
                    <a:pt x="10984" y="133"/>
                  </a:lnTo>
                  <a:lnTo>
                    <a:pt x="10987" y="129"/>
                  </a:lnTo>
                  <a:lnTo>
                    <a:pt x="10991" y="124"/>
                  </a:lnTo>
                  <a:lnTo>
                    <a:pt x="10993" y="119"/>
                  </a:lnTo>
                  <a:lnTo>
                    <a:pt x="10994" y="113"/>
                  </a:lnTo>
                  <a:lnTo>
                    <a:pt x="10994" y="107"/>
                  </a:lnTo>
                  <a:lnTo>
                    <a:pt x="10993" y="101"/>
                  </a:lnTo>
                  <a:lnTo>
                    <a:pt x="10991" y="95"/>
                  </a:lnTo>
                  <a:lnTo>
                    <a:pt x="10989" y="88"/>
                  </a:lnTo>
                  <a:lnTo>
                    <a:pt x="10984" y="81"/>
                  </a:lnTo>
                  <a:lnTo>
                    <a:pt x="10980" y="75"/>
                  </a:lnTo>
                  <a:lnTo>
                    <a:pt x="10974" y="68"/>
                  </a:lnTo>
                  <a:lnTo>
                    <a:pt x="10968" y="63"/>
                  </a:lnTo>
                  <a:lnTo>
                    <a:pt x="10959" y="59"/>
                  </a:lnTo>
                  <a:lnTo>
                    <a:pt x="10951" y="55"/>
                  </a:lnTo>
                  <a:lnTo>
                    <a:pt x="10941" y="52"/>
                  </a:lnTo>
                  <a:lnTo>
                    <a:pt x="10931" y="50"/>
                  </a:lnTo>
                  <a:lnTo>
                    <a:pt x="10922" y="49"/>
                  </a:lnTo>
                  <a:lnTo>
                    <a:pt x="10913" y="49"/>
                  </a:lnTo>
                  <a:lnTo>
                    <a:pt x="10904" y="49"/>
                  </a:lnTo>
                  <a:lnTo>
                    <a:pt x="10896" y="51"/>
                  </a:lnTo>
                  <a:lnTo>
                    <a:pt x="10888" y="53"/>
                  </a:lnTo>
                  <a:lnTo>
                    <a:pt x="10881" y="56"/>
                  </a:lnTo>
                  <a:lnTo>
                    <a:pt x="10873" y="59"/>
                  </a:lnTo>
                  <a:lnTo>
                    <a:pt x="10866" y="64"/>
                  </a:lnTo>
                  <a:lnTo>
                    <a:pt x="10862" y="68"/>
                  </a:lnTo>
                  <a:lnTo>
                    <a:pt x="10858" y="75"/>
                  </a:lnTo>
                  <a:lnTo>
                    <a:pt x="10856" y="82"/>
                  </a:lnTo>
                  <a:lnTo>
                    <a:pt x="10854" y="89"/>
                  </a:lnTo>
                  <a:lnTo>
                    <a:pt x="10852" y="98"/>
                  </a:lnTo>
                  <a:lnTo>
                    <a:pt x="10854" y="108"/>
                  </a:lnTo>
                  <a:lnTo>
                    <a:pt x="10855" y="119"/>
                  </a:lnTo>
                  <a:lnTo>
                    <a:pt x="10858" y="129"/>
                  </a:lnTo>
                  <a:lnTo>
                    <a:pt x="10860" y="145"/>
                  </a:lnTo>
                  <a:lnTo>
                    <a:pt x="10862" y="158"/>
                  </a:lnTo>
                  <a:lnTo>
                    <a:pt x="10863" y="170"/>
                  </a:lnTo>
                  <a:lnTo>
                    <a:pt x="10864" y="181"/>
                  </a:lnTo>
                  <a:close/>
                  <a:moveTo>
                    <a:pt x="10852" y="361"/>
                  </a:moveTo>
                  <a:lnTo>
                    <a:pt x="10841" y="360"/>
                  </a:lnTo>
                  <a:lnTo>
                    <a:pt x="10831" y="361"/>
                  </a:lnTo>
                  <a:lnTo>
                    <a:pt x="10819" y="364"/>
                  </a:lnTo>
                  <a:lnTo>
                    <a:pt x="10809" y="369"/>
                  </a:lnTo>
                  <a:lnTo>
                    <a:pt x="10798" y="375"/>
                  </a:lnTo>
                  <a:lnTo>
                    <a:pt x="10788" y="382"/>
                  </a:lnTo>
                  <a:lnTo>
                    <a:pt x="10778" y="392"/>
                  </a:lnTo>
                  <a:lnTo>
                    <a:pt x="10768" y="402"/>
                  </a:lnTo>
                  <a:lnTo>
                    <a:pt x="10761" y="411"/>
                  </a:lnTo>
                  <a:lnTo>
                    <a:pt x="10756" y="420"/>
                  </a:lnTo>
                  <a:lnTo>
                    <a:pt x="10753" y="428"/>
                  </a:lnTo>
                  <a:lnTo>
                    <a:pt x="10751" y="437"/>
                  </a:lnTo>
                  <a:lnTo>
                    <a:pt x="10750" y="445"/>
                  </a:lnTo>
                  <a:lnTo>
                    <a:pt x="10750" y="453"/>
                  </a:lnTo>
                  <a:lnTo>
                    <a:pt x="10752" y="462"/>
                  </a:lnTo>
                  <a:lnTo>
                    <a:pt x="10756" y="469"/>
                  </a:lnTo>
                  <a:lnTo>
                    <a:pt x="10762" y="477"/>
                  </a:lnTo>
                  <a:lnTo>
                    <a:pt x="10770" y="483"/>
                  </a:lnTo>
                  <a:lnTo>
                    <a:pt x="10778" y="487"/>
                  </a:lnTo>
                  <a:lnTo>
                    <a:pt x="10789" y="489"/>
                  </a:lnTo>
                  <a:lnTo>
                    <a:pt x="10799" y="490"/>
                  </a:lnTo>
                  <a:lnTo>
                    <a:pt x="10811" y="488"/>
                  </a:lnTo>
                  <a:lnTo>
                    <a:pt x="10823" y="485"/>
                  </a:lnTo>
                  <a:lnTo>
                    <a:pt x="10838" y="479"/>
                  </a:lnTo>
                  <a:lnTo>
                    <a:pt x="10848" y="475"/>
                  </a:lnTo>
                  <a:lnTo>
                    <a:pt x="10862" y="472"/>
                  </a:lnTo>
                  <a:lnTo>
                    <a:pt x="10880" y="470"/>
                  </a:lnTo>
                  <a:lnTo>
                    <a:pt x="10901" y="468"/>
                  </a:lnTo>
                  <a:lnTo>
                    <a:pt x="10925" y="467"/>
                  </a:lnTo>
                  <a:lnTo>
                    <a:pt x="10952" y="466"/>
                  </a:lnTo>
                  <a:lnTo>
                    <a:pt x="10983" y="466"/>
                  </a:lnTo>
                  <a:lnTo>
                    <a:pt x="11018" y="467"/>
                  </a:lnTo>
                  <a:lnTo>
                    <a:pt x="11030" y="467"/>
                  </a:lnTo>
                  <a:lnTo>
                    <a:pt x="11042" y="467"/>
                  </a:lnTo>
                  <a:lnTo>
                    <a:pt x="11052" y="466"/>
                  </a:lnTo>
                  <a:lnTo>
                    <a:pt x="11062" y="463"/>
                  </a:lnTo>
                  <a:lnTo>
                    <a:pt x="11070" y="460"/>
                  </a:lnTo>
                  <a:lnTo>
                    <a:pt x="11077" y="455"/>
                  </a:lnTo>
                  <a:lnTo>
                    <a:pt x="11084" y="450"/>
                  </a:lnTo>
                  <a:lnTo>
                    <a:pt x="11089" y="444"/>
                  </a:lnTo>
                  <a:lnTo>
                    <a:pt x="11092" y="438"/>
                  </a:lnTo>
                  <a:lnTo>
                    <a:pt x="11095" y="431"/>
                  </a:lnTo>
                  <a:lnTo>
                    <a:pt x="11097" y="425"/>
                  </a:lnTo>
                  <a:lnTo>
                    <a:pt x="11098" y="418"/>
                  </a:lnTo>
                  <a:lnTo>
                    <a:pt x="11097" y="411"/>
                  </a:lnTo>
                  <a:lnTo>
                    <a:pt x="11096" y="405"/>
                  </a:lnTo>
                  <a:lnTo>
                    <a:pt x="11094" y="399"/>
                  </a:lnTo>
                  <a:lnTo>
                    <a:pt x="11091" y="393"/>
                  </a:lnTo>
                  <a:lnTo>
                    <a:pt x="11087" y="387"/>
                  </a:lnTo>
                  <a:lnTo>
                    <a:pt x="11082" y="382"/>
                  </a:lnTo>
                  <a:lnTo>
                    <a:pt x="11075" y="379"/>
                  </a:lnTo>
                  <a:lnTo>
                    <a:pt x="11067" y="376"/>
                  </a:lnTo>
                  <a:lnTo>
                    <a:pt x="11058" y="375"/>
                  </a:lnTo>
                  <a:lnTo>
                    <a:pt x="11046" y="374"/>
                  </a:lnTo>
                  <a:lnTo>
                    <a:pt x="11034" y="373"/>
                  </a:lnTo>
                  <a:lnTo>
                    <a:pt x="11020" y="374"/>
                  </a:lnTo>
                  <a:lnTo>
                    <a:pt x="10987" y="374"/>
                  </a:lnTo>
                  <a:lnTo>
                    <a:pt x="10960" y="373"/>
                  </a:lnTo>
                  <a:lnTo>
                    <a:pt x="10936" y="372"/>
                  </a:lnTo>
                  <a:lnTo>
                    <a:pt x="10917" y="370"/>
                  </a:lnTo>
                  <a:lnTo>
                    <a:pt x="10901" y="369"/>
                  </a:lnTo>
                  <a:lnTo>
                    <a:pt x="10884" y="366"/>
                  </a:lnTo>
                  <a:lnTo>
                    <a:pt x="10868" y="364"/>
                  </a:lnTo>
                  <a:lnTo>
                    <a:pt x="10852" y="361"/>
                  </a:lnTo>
                  <a:close/>
                  <a:moveTo>
                    <a:pt x="10933" y="636"/>
                  </a:moveTo>
                  <a:lnTo>
                    <a:pt x="10933" y="644"/>
                  </a:lnTo>
                  <a:lnTo>
                    <a:pt x="10933" y="652"/>
                  </a:lnTo>
                  <a:lnTo>
                    <a:pt x="10933" y="664"/>
                  </a:lnTo>
                  <a:lnTo>
                    <a:pt x="10932" y="681"/>
                  </a:lnTo>
                  <a:lnTo>
                    <a:pt x="10931" y="701"/>
                  </a:lnTo>
                  <a:lnTo>
                    <a:pt x="10929" y="724"/>
                  </a:lnTo>
                  <a:lnTo>
                    <a:pt x="10926" y="750"/>
                  </a:lnTo>
                  <a:lnTo>
                    <a:pt x="10923" y="781"/>
                  </a:lnTo>
                  <a:lnTo>
                    <a:pt x="10918" y="814"/>
                  </a:lnTo>
                  <a:lnTo>
                    <a:pt x="10913" y="851"/>
                  </a:lnTo>
                  <a:lnTo>
                    <a:pt x="10912" y="873"/>
                  </a:lnTo>
                  <a:lnTo>
                    <a:pt x="10911" y="893"/>
                  </a:lnTo>
                  <a:lnTo>
                    <a:pt x="10911" y="913"/>
                  </a:lnTo>
                  <a:lnTo>
                    <a:pt x="10912" y="931"/>
                  </a:lnTo>
                  <a:lnTo>
                    <a:pt x="10914" y="949"/>
                  </a:lnTo>
                  <a:lnTo>
                    <a:pt x="10917" y="965"/>
                  </a:lnTo>
                  <a:lnTo>
                    <a:pt x="10922" y="980"/>
                  </a:lnTo>
                  <a:lnTo>
                    <a:pt x="10927" y="994"/>
                  </a:lnTo>
                  <a:lnTo>
                    <a:pt x="10932" y="1003"/>
                  </a:lnTo>
                  <a:lnTo>
                    <a:pt x="10939" y="1013"/>
                  </a:lnTo>
                  <a:lnTo>
                    <a:pt x="10948" y="1023"/>
                  </a:lnTo>
                  <a:lnTo>
                    <a:pt x="10958" y="1033"/>
                  </a:lnTo>
                  <a:lnTo>
                    <a:pt x="10971" y="1043"/>
                  </a:lnTo>
                  <a:lnTo>
                    <a:pt x="10984" y="1052"/>
                  </a:lnTo>
                  <a:lnTo>
                    <a:pt x="10999" y="1063"/>
                  </a:lnTo>
                  <a:lnTo>
                    <a:pt x="11017" y="1073"/>
                  </a:lnTo>
                  <a:lnTo>
                    <a:pt x="11036" y="1084"/>
                  </a:lnTo>
                  <a:lnTo>
                    <a:pt x="11056" y="1094"/>
                  </a:lnTo>
                  <a:lnTo>
                    <a:pt x="11077" y="1105"/>
                  </a:lnTo>
                  <a:lnTo>
                    <a:pt x="11102" y="1115"/>
                  </a:lnTo>
                  <a:lnTo>
                    <a:pt x="11127" y="1126"/>
                  </a:lnTo>
                  <a:lnTo>
                    <a:pt x="11154" y="1136"/>
                  </a:lnTo>
                  <a:lnTo>
                    <a:pt x="11182" y="1147"/>
                  </a:lnTo>
                  <a:lnTo>
                    <a:pt x="11213" y="1158"/>
                  </a:lnTo>
                  <a:lnTo>
                    <a:pt x="11222" y="1159"/>
                  </a:lnTo>
                  <a:lnTo>
                    <a:pt x="11230" y="1160"/>
                  </a:lnTo>
                  <a:lnTo>
                    <a:pt x="11240" y="1160"/>
                  </a:lnTo>
                  <a:lnTo>
                    <a:pt x="11248" y="1159"/>
                  </a:lnTo>
                  <a:lnTo>
                    <a:pt x="11256" y="1158"/>
                  </a:lnTo>
                  <a:lnTo>
                    <a:pt x="11265" y="1156"/>
                  </a:lnTo>
                  <a:lnTo>
                    <a:pt x="11273" y="1153"/>
                  </a:lnTo>
                  <a:lnTo>
                    <a:pt x="11281" y="1150"/>
                  </a:lnTo>
                  <a:lnTo>
                    <a:pt x="11289" y="1147"/>
                  </a:lnTo>
                  <a:lnTo>
                    <a:pt x="11296" y="1141"/>
                  </a:lnTo>
                  <a:lnTo>
                    <a:pt x="11304" y="1136"/>
                  </a:lnTo>
                  <a:lnTo>
                    <a:pt x="11312" y="1131"/>
                  </a:lnTo>
                  <a:lnTo>
                    <a:pt x="11319" y="1124"/>
                  </a:lnTo>
                  <a:lnTo>
                    <a:pt x="11326" y="1117"/>
                  </a:lnTo>
                  <a:lnTo>
                    <a:pt x="11333" y="1109"/>
                  </a:lnTo>
                  <a:lnTo>
                    <a:pt x="11340" y="1101"/>
                  </a:lnTo>
                  <a:lnTo>
                    <a:pt x="11349" y="1087"/>
                  </a:lnTo>
                  <a:lnTo>
                    <a:pt x="11358" y="1072"/>
                  </a:lnTo>
                  <a:lnTo>
                    <a:pt x="11365" y="1057"/>
                  </a:lnTo>
                  <a:lnTo>
                    <a:pt x="11373" y="1039"/>
                  </a:lnTo>
                  <a:lnTo>
                    <a:pt x="11380" y="1021"/>
                  </a:lnTo>
                  <a:lnTo>
                    <a:pt x="11386" y="1002"/>
                  </a:lnTo>
                  <a:lnTo>
                    <a:pt x="11393" y="982"/>
                  </a:lnTo>
                  <a:lnTo>
                    <a:pt x="11398" y="960"/>
                  </a:lnTo>
                  <a:lnTo>
                    <a:pt x="11399" y="946"/>
                  </a:lnTo>
                  <a:lnTo>
                    <a:pt x="11399" y="934"/>
                  </a:lnTo>
                  <a:lnTo>
                    <a:pt x="11398" y="929"/>
                  </a:lnTo>
                  <a:lnTo>
                    <a:pt x="11397" y="925"/>
                  </a:lnTo>
                  <a:lnTo>
                    <a:pt x="11395" y="922"/>
                  </a:lnTo>
                  <a:lnTo>
                    <a:pt x="11393" y="919"/>
                  </a:lnTo>
                  <a:lnTo>
                    <a:pt x="11389" y="916"/>
                  </a:lnTo>
                  <a:lnTo>
                    <a:pt x="11386" y="915"/>
                  </a:lnTo>
                  <a:lnTo>
                    <a:pt x="11383" y="915"/>
                  </a:lnTo>
                  <a:lnTo>
                    <a:pt x="11379" y="915"/>
                  </a:lnTo>
                  <a:lnTo>
                    <a:pt x="11369" y="918"/>
                  </a:lnTo>
                  <a:lnTo>
                    <a:pt x="11359" y="924"/>
                  </a:lnTo>
                  <a:lnTo>
                    <a:pt x="11338" y="936"/>
                  </a:lnTo>
                  <a:lnTo>
                    <a:pt x="11318" y="947"/>
                  </a:lnTo>
                  <a:lnTo>
                    <a:pt x="11298" y="956"/>
                  </a:lnTo>
                  <a:lnTo>
                    <a:pt x="11278" y="965"/>
                  </a:lnTo>
                  <a:lnTo>
                    <a:pt x="11259" y="971"/>
                  </a:lnTo>
                  <a:lnTo>
                    <a:pt x="11240" y="976"/>
                  </a:lnTo>
                  <a:lnTo>
                    <a:pt x="11220" y="980"/>
                  </a:lnTo>
                  <a:lnTo>
                    <a:pt x="11201" y="983"/>
                  </a:lnTo>
                  <a:lnTo>
                    <a:pt x="11182" y="984"/>
                  </a:lnTo>
                  <a:lnTo>
                    <a:pt x="11164" y="984"/>
                  </a:lnTo>
                  <a:lnTo>
                    <a:pt x="11146" y="983"/>
                  </a:lnTo>
                  <a:lnTo>
                    <a:pt x="11128" y="980"/>
                  </a:lnTo>
                  <a:lnTo>
                    <a:pt x="11110" y="976"/>
                  </a:lnTo>
                  <a:lnTo>
                    <a:pt x="11092" y="971"/>
                  </a:lnTo>
                  <a:lnTo>
                    <a:pt x="11075" y="965"/>
                  </a:lnTo>
                  <a:lnTo>
                    <a:pt x="11058" y="956"/>
                  </a:lnTo>
                  <a:lnTo>
                    <a:pt x="11045" y="949"/>
                  </a:lnTo>
                  <a:lnTo>
                    <a:pt x="11034" y="942"/>
                  </a:lnTo>
                  <a:lnTo>
                    <a:pt x="11025" y="933"/>
                  </a:lnTo>
                  <a:lnTo>
                    <a:pt x="11018" y="925"/>
                  </a:lnTo>
                  <a:lnTo>
                    <a:pt x="11014" y="920"/>
                  </a:lnTo>
                  <a:lnTo>
                    <a:pt x="11011" y="912"/>
                  </a:lnTo>
                  <a:lnTo>
                    <a:pt x="11007" y="906"/>
                  </a:lnTo>
                  <a:lnTo>
                    <a:pt x="11004" y="899"/>
                  </a:lnTo>
                  <a:lnTo>
                    <a:pt x="11003" y="890"/>
                  </a:lnTo>
                  <a:lnTo>
                    <a:pt x="11001" y="882"/>
                  </a:lnTo>
                  <a:lnTo>
                    <a:pt x="11000" y="874"/>
                  </a:lnTo>
                  <a:lnTo>
                    <a:pt x="11000" y="864"/>
                  </a:lnTo>
                  <a:lnTo>
                    <a:pt x="11005" y="828"/>
                  </a:lnTo>
                  <a:lnTo>
                    <a:pt x="11011" y="796"/>
                  </a:lnTo>
                  <a:lnTo>
                    <a:pt x="11015" y="769"/>
                  </a:lnTo>
                  <a:lnTo>
                    <a:pt x="11018" y="745"/>
                  </a:lnTo>
                  <a:lnTo>
                    <a:pt x="11021" y="726"/>
                  </a:lnTo>
                  <a:lnTo>
                    <a:pt x="11024" y="712"/>
                  </a:lnTo>
                  <a:lnTo>
                    <a:pt x="11026" y="700"/>
                  </a:lnTo>
                  <a:lnTo>
                    <a:pt x="11028" y="694"/>
                  </a:lnTo>
                  <a:lnTo>
                    <a:pt x="11031" y="680"/>
                  </a:lnTo>
                  <a:lnTo>
                    <a:pt x="11034" y="668"/>
                  </a:lnTo>
                  <a:lnTo>
                    <a:pt x="11035" y="655"/>
                  </a:lnTo>
                  <a:lnTo>
                    <a:pt x="11034" y="643"/>
                  </a:lnTo>
                  <a:lnTo>
                    <a:pt x="11045" y="643"/>
                  </a:lnTo>
                  <a:lnTo>
                    <a:pt x="11057" y="644"/>
                  </a:lnTo>
                  <a:lnTo>
                    <a:pt x="11070" y="645"/>
                  </a:lnTo>
                  <a:lnTo>
                    <a:pt x="11084" y="647"/>
                  </a:lnTo>
                  <a:lnTo>
                    <a:pt x="11099" y="649"/>
                  </a:lnTo>
                  <a:lnTo>
                    <a:pt x="11113" y="650"/>
                  </a:lnTo>
                  <a:lnTo>
                    <a:pt x="11127" y="650"/>
                  </a:lnTo>
                  <a:lnTo>
                    <a:pt x="11139" y="650"/>
                  </a:lnTo>
                  <a:lnTo>
                    <a:pt x="11150" y="648"/>
                  </a:lnTo>
                  <a:lnTo>
                    <a:pt x="11159" y="646"/>
                  </a:lnTo>
                  <a:lnTo>
                    <a:pt x="11167" y="643"/>
                  </a:lnTo>
                  <a:lnTo>
                    <a:pt x="11174" y="638"/>
                  </a:lnTo>
                  <a:lnTo>
                    <a:pt x="11186" y="629"/>
                  </a:lnTo>
                  <a:lnTo>
                    <a:pt x="11198" y="620"/>
                  </a:lnTo>
                  <a:lnTo>
                    <a:pt x="11207" y="610"/>
                  </a:lnTo>
                  <a:lnTo>
                    <a:pt x="11216" y="602"/>
                  </a:lnTo>
                  <a:lnTo>
                    <a:pt x="11222" y="593"/>
                  </a:lnTo>
                  <a:lnTo>
                    <a:pt x="11227" y="586"/>
                  </a:lnTo>
                  <a:lnTo>
                    <a:pt x="11231" y="578"/>
                  </a:lnTo>
                  <a:lnTo>
                    <a:pt x="11233" y="570"/>
                  </a:lnTo>
                  <a:lnTo>
                    <a:pt x="11233" y="567"/>
                  </a:lnTo>
                  <a:lnTo>
                    <a:pt x="11233" y="564"/>
                  </a:lnTo>
                  <a:lnTo>
                    <a:pt x="11232" y="562"/>
                  </a:lnTo>
                  <a:lnTo>
                    <a:pt x="11231" y="559"/>
                  </a:lnTo>
                  <a:lnTo>
                    <a:pt x="11227" y="555"/>
                  </a:lnTo>
                  <a:lnTo>
                    <a:pt x="11220" y="551"/>
                  </a:lnTo>
                  <a:lnTo>
                    <a:pt x="11211" y="547"/>
                  </a:lnTo>
                  <a:lnTo>
                    <a:pt x="11200" y="545"/>
                  </a:lnTo>
                  <a:lnTo>
                    <a:pt x="11187" y="544"/>
                  </a:lnTo>
                  <a:lnTo>
                    <a:pt x="11172" y="543"/>
                  </a:lnTo>
                  <a:lnTo>
                    <a:pt x="11067" y="542"/>
                  </a:lnTo>
                  <a:lnTo>
                    <a:pt x="10976" y="541"/>
                  </a:lnTo>
                  <a:lnTo>
                    <a:pt x="10899" y="541"/>
                  </a:lnTo>
                  <a:lnTo>
                    <a:pt x="10834" y="540"/>
                  </a:lnTo>
                  <a:lnTo>
                    <a:pt x="10783" y="540"/>
                  </a:lnTo>
                  <a:lnTo>
                    <a:pt x="10746" y="540"/>
                  </a:lnTo>
                  <a:lnTo>
                    <a:pt x="10722" y="540"/>
                  </a:lnTo>
                  <a:lnTo>
                    <a:pt x="10711" y="541"/>
                  </a:lnTo>
                  <a:lnTo>
                    <a:pt x="10699" y="542"/>
                  </a:lnTo>
                  <a:lnTo>
                    <a:pt x="10686" y="544"/>
                  </a:lnTo>
                  <a:lnTo>
                    <a:pt x="10675" y="548"/>
                  </a:lnTo>
                  <a:lnTo>
                    <a:pt x="10664" y="555"/>
                  </a:lnTo>
                  <a:lnTo>
                    <a:pt x="10654" y="563"/>
                  </a:lnTo>
                  <a:lnTo>
                    <a:pt x="10643" y="572"/>
                  </a:lnTo>
                  <a:lnTo>
                    <a:pt x="10634" y="585"/>
                  </a:lnTo>
                  <a:lnTo>
                    <a:pt x="10624" y="598"/>
                  </a:lnTo>
                  <a:lnTo>
                    <a:pt x="10621" y="608"/>
                  </a:lnTo>
                  <a:lnTo>
                    <a:pt x="10618" y="616"/>
                  </a:lnTo>
                  <a:lnTo>
                    <a:pt x="10617" y="626"/>
                  </a:lnTo>
                  <a:lnTo>
                    <a:pt x="10616" y="635"/>
                  </a:lnTo>
                  <a:lnTo>
                    <a:pt x="10617" y="644"/>
                  </a:lnTo>
                  <a:lnTo>
                    <a:pt x="10619" y="652"/>
                  </a:lnTo>
                  <a:lnTo>
                    <a:pt x="10622" y="660"/>
                  </a:lnTo>
                  <a:lnTo>
                    <a:pt x="10626" y="668"/>
                  </a:lnTo>
                  <a:lnTo>
                    <a:pt x="10630" y="672"/>
                  </a:lnTo>
                  <a:lnTo>
                    <a:pt x="10634" y="676"/>
                  </a:lnTo>
                  <a:lnTo>
                    <a:pt x="10638" y="679"/>
                  </a:lnTo>
                  <a:lnTo>
                    <a:pt x="10643" y="681"/>
                  </a:lnTo>
                  <a:lnTo>
                    <a:pt x="10648" y="683"/>
                  </a:lnTo>
                  <a:lnTo>
                    <a:pt x="10655" y="684"/>
                  </a:lnTo>
                  <a:lnTo>
                    <a:pt x="10661" y="685"/>
                  </a:lnTo>
                  <a:lnTo>
                    <a:pt x="10668" y="685"/>
                  </a:lnTo>
                  <a:lnTo>
                    <a:pt x="10684" y="684"/>
                  </a:lnTo>
                  <a:lnTo>
                    <a:pt x="10702" y="681"/>
                  </a:lnTo>
                  <a:lnTo>
                    <a:pt x="10722" y="676"/>
                  </a:lnTo>
                  <a:lnTo>
                    <a:pt x="10744" y="668"/>
                  </a:lnTo>
                  <a:lnTo>
                    <a:pt x="10758" y="662"/>
                  </a:lnTo>
                  <a:lnTo>
                    <a:pt x="10774" y="658"/>
                  </a:lnTo>
                  <a:lnTo>
                    <a:pt x="10774" y="675"/>
                  </a:lnTo>
                  <a:lnTo>
                    <a:pt x="10774" y="692"/>
                  </a:lnTo>
                  <a:lnTo>
                    <a:pt x="10772" y="707"/>
                  </a:lnTo>
                  <a:lnTo>
                    <a:pt x="10769" y="724"/>
                  </a:lnTo>
                  <a:lnTo>
                    <a:pt x="10766" y="739"/>
                  </a:lnTo>
                  <a:lnTo>
                    <a:pt x="10760" y="754"/>
                  </a:lnTo>
                  <a:lnTo>
                    <a:pt x="10755" y="769"/>
                  </a:lnTo>
                  <a:lnTo>
                    <a:pt x="10749" y="784"/>
                  </a:lnTo>
                  <a:lnTo>
                    <a:pt x="10742" y="797"/>
                  </a:lnTo>
                  <a:lnTo>
                    <a:pt x="10733" y="811"/>
                  </a:lnTo>
                  <a:lnTo>
                    <a:pt x="10724" y="824"/>
                  </a:lnTo>
                  <a:lnTo>
                    <a:pt x="10713" y="837"/>
                  </a:lnTo>
                  <a:lnTo>
                    <a:pt x="10703" y="850"/>
                  </a:lnTo>
                  <a:lnTo>
                    <a:pt x="10690" y="862"/>
                  </a:lnTo>
                  <a:lnTo>
                    <a:pt x="10678" y="874"/>
                  </a:lnTo>
                  <a:lnTo>
                    <a:pt x="10663" y="885"/>
                  </a:lnTo>
                  <a:lnTo>
                    <a:pt x="10644" y="899"/>
                  </a:lnTo>
                  <a:lnTo>
                    <a:pt x="10625" y="909"/>
                  </a:lnTo>
                  <a:lnTo>
                    <a:pt x="10609" y="918"/>
                  </a:lnTo>
                  <a:lnTo>
                    <a:pt x="10593" y="924"/>
                  </a:lnTo>
                  <a:lnTo>
                    <a:pt x="10577" y="929"/>
                  </a:lnTo>
                  <a:lnTo>
                    <a:pt x="10563" y="934"/>
                  </a:lnTo>
                  <a:lnTo>
                    <a:pt x="10549" y="939"/>
                  </a:lnTo>
                  <a:lnTo>
                    <a:pt x="10535" y="946"/>
                  </a:lnTo>
                  <a:lnTo>
                    <a:pt x="10524" y="953"/>
                  </a:lnTo>
                  <a:lnTo>
                    <a:pt x="10513" y="960"/>
                  </a:lnTo>
                  <a:lnTo>
                    <a:pt x="10503" y="968"/>
                  </a:lnTo>
                  <a:lnTo>
                    <a:pt x="10494" y="976"/>
                  </a:lnTo>
                  <a:lnTo>
                    <a:pt x="10488" y="982"/>
                  </a:lnTo>
                  <a:lnTo>
                    <a:pt x="10483" y="989"/>
                  </a:lnTo>
                  <a:lnTo>
                    <a:pt x="10479" y="996"/>
                  </a:lnTo>
                  <a:lnTo>
                    <a:pt x="10476" y="1003"/>
                  </a:lnTo>
                  <a:lnTo>
                    <a:pt x="10473" y="1012"/>
                  </a:lnTo>
                  <a:lnTo>
                    <a:pt x="10472" y="1020"/>
                  </a:lnTo>
                  <a:lnTo>
                    <a:pt x="10470" y="1028"/>
                  </a:lnTo>
                  <a:lnTo>
                    <a:pt x="10470" y="1038"/>
                  </a:lnTo>
                  <a:lnTo>
                    <a:pt x="10473" y="1043"/>
                  </a:lnTo>
                  <a:lnTo>
                    <a:pt x="10475" y="1048"/>
                  </a:lnTo>
                  <a:lnTo>
                    <a:pt x="10479" y="1052"/>
                  </a:lnTo>
                  <a:lnTo>
                    <a:pt x="10482" y="1058"/>
                  </a:lnTo>
                  <a:lnTo>
                    <a:pt x="10487" y="1062"/>
                  </a:lnTo>
                  <a:lnTo>
                    <a:pt x="10492" y="1066"/>
                  </a:lnTo>
                  <a:lnTo>
                    <a:pt x="10499" y="1070"/>
                  </a:lnTo>
                  <a:lnTo>
                    <a:pt x="10506" y="1073"/>
                  </a:lnTo>
                  <a:lnTo>
                    <a:pt x="10513" y="1078"/>
                  </a:lnTo>
                  <a:lnTo>
                    <a:pt x="10521" y="1081"/>
                  </a:lnTo>
                  <a:lnTo>
                    <a:pt x="10529" y="1083"/>
                  </a:lnTo>
                  <a:lnTo>
                    <a:pt x="10539" y="1084"/>
                  </a:lnTo>
                  <a:lnTo>
                    <a:pt x="10549" y="1085"/>
                  </a:lnTo>
                  <a:lnTo>
                    <a:pt x="10559" y="1084"/>
                  </a:lnTo>
                  <a:lnTo>
                    <a:pt x="10570" y="1082"/>
                  </a:lnTo>
                  <a:lnTo>
                    <a:pt x="10581" y="1080"/>
                  </a:lnTo>
                  <a:lnTo>
                    <a:pt x="10602" y="1071"/>
                  </a:lnTo>
                  <a:lnTo>
                    <a:pt x="10621" y="1062"/>
                  </a:lnTo>
                  <a:lnTo>
                    <a:pt x="10640" y="1051"/>
                  </a:lnTo>
                  <a:lnTo>
                    <a:pt x="10659" y="1041"/>
                  </a:lnTo>
                  <a:lnTo>
                    <a:pt x="10677" y="1029"/>
                  </a:lnTo>
                  <a:lnTo>
                    <a:pt x="10693" y="1017"/>
                  </a:lnTo>
                  <a:lnTo>
                    <a:pt x="10709" y="1003"/>
                  </a:lnTo>
                  <a:lnTo>
                    <a:pt x="10725" y="989"/>
                  </a:lnTo>
                  <a:lnTo>
                    <a:pt x="10739" y="974"/>
                  </a:lnTo>
                  <a:lnTo>
                    <a:pt x="10754" y="958"/>
                  </a:lnTo>
                  <a:lnTo>
                    <a:pt x="10768" y="942"/>
                  </a:lnTo>
                  <a:lnTo>
                    <a:pt x="10780" y="924"/>
                  </a:lnTo>
                  <a:lnTo>
                    <a:pt x="10793" y="906"/>
                  </a:lnTo>
                  <a:lnTo>
                    <a:pt x="10804" y="887"/>
                  </a:lnTo>
                  <a:lnTo>
                    <a:pt x="10815" y="867"/>
                  </a:lnTo>
                  <a:lnTo>
                    <a:pt x="10825" y="846"/>
                  </a:lnTo>
                  <a:lnTo>
                    <a:pt x="10835" y="821"/>
                  </a:lnTo>
                  <a:lnTo>
                    <a:pt x="10843" y="794"/>
                  </a:lnTo>
                  <a:lnTo>
                    <a:pt x="10849" y="766"/>
                  </a:lnTo>
                  <a:lnTo>
                    <a:pt x="10855" y="737"/>
                  </a:lnTo>
                  <a:lnTo>
                    <a:pt x="10856" y="718"/>
                  </a:lnTo>
                  <a:lnTo>
                    <a:pt x="10858" y="702"/>
                  </a:lnTo>
                  <a:lnTo>
                    <a:pt x="10861" y="687"/>
                  </a:lnTo>
                  <a:lnTo>
                    <a:pt x="10865" y="675"/>
                  </a:lnTo>
                  <a:lnTo>
                    <a:pt x="10868" y="664"/>
                  </a:lnTo>
                  <a:lnTo>
                    <a:pt x="10869" y="655"/>
                  </a:lnTo>
                  <a:lnTo>
                    <a:pt x="10870" y="647"/>
                  </a:lnTo>
                  <a:lnTo>
                    <a:pt x="10870" y="639"/>
                  </a:lnTo>
                  <a:lnTo>
                    <a:pt x="10886" y="638"/>
                  </a:lnTo>
                  <a:lnTo>
                    <a:pt x="10901" y="638"/>
                  </a:lnTo>
                  <a:lnTo>
                    <a:pt x="10917" y="637"/>
                  </a:lnTo>
                  <a:lnTo>
                    <a:pt x="10933" y="636"/>
                  </a:lnTo>
                  <a:close/>
                  <a:moveTo>
                    <a:pt x="0" y="1452"/>
                  </a:moveTo>
                  <a:lnTo>
                    <a:pt x="99" y="1452"/>
                  </a:lnTo>
                  <a:lnTo>
                    <a:pt x="99" y="1654"/>
                  </a:lnTo>
                  <a:lnTo>
                    <a:pt x="209" y="1452"/>
                  </a:lnTo>
                  <a:lnTo>
                    <a:pt x="309" y="1452"/>
                  </a:lnTo>
                  <a:lnTo>
                    <a:pt x="196" y="1630"/>
                  </a:lnTo>
                  <a:lnTo>
                    <a:pt x="319" y="1936"/>
                  </a:lnTo>
                  <a:lnTo>
                    <a:pt x="216" y="1936"/>
                  </a:lnTo>
                  <a:lnTo>
                    <a:pt x="137" y="1713"/>
                  </a:lnTo>
                  <a:lnTo>
                    <a:pt x="99" y="1772"/>
                  </a:lnTo>
                  <a:lnTo>
                    <a:pt x="99" y="1936"/>
                  </a:lnTo>
                  <a:lnTo>
                    <a:pt x="0" y="1936"/>
                  </a:lnTo>
                  <a:lnTo>
                    <a:pt x="0" y="1452"/>
                  </a:lnTo>
                  <a:close/>
                  <a:moveTo>
                    <a:pt x="454" y="1691"/>
                  </a:moveTo>
                  <a:lnTo>
                    <a:pt x="366" y="1682"/>
                  </a:lnTo>
                  <a:lnTo>
                    <a:pt x="368" y="1669"/>
                  </a:lnTo>
                  <a:lnTo>
                    <a:pt x="370" y="1657"/>
                  </a:lnTo>
                  <a:lnTo>
                    <a:pt x="374" y="1645"/>
                  </a:lnTo>
                  <a:lnTo>
                    <a:pt x="380" y="1635"/>
                  </a:lnTo>
                  <a:lnTo>
                    <a:pt x="386" y="1624"/>
                  </a:lnTo>
                  <a:lnTo>
                    <a:pt x="392" y="1615"/>
                  </a:lnTo>
                  <a:lnTo>
                    <a:pt x="399" y="1607"/>
                  </a:lnTo>
                  <a:lnTo>
                    <a:pt x="409" y="1599"/>
                  </a:lnTo>
                  <a:lnTo>
                    <a:pt x="418" y="1593"/>
                  </a:lnTo>
                  <a:lnTo>
                    <a:pt x="428" y="1587"/>
                  </a:lnTo>
                  <a:lnTo>
                    <a:pt x="439" y="1582"/>
                  </a:lnTo>
                  <a:lnTo>
                    <a:pt x="450" y="1577"/>
                  </a:lnTo>
                  <a:lnTo>
                    <a:pt x="462" y="1574"/>
                  </a:lnTo>
                  <a:lnTo>
                    <a:pt x="475" y="1572"/>
                  </a:lnTo>
                  <a:lnTo>
                    <a:pt x="487" y="1571"/>
                  </a:lnTo>
                  <a:lnTo>
                    <a:pt x="501" y="1570"/>
                  </a:lnTo>
                  <a:lnTo>
                    <a:pt x="512" y="1570"/>
                  </a:lnTo>
                  <a:lnTo>
                    <a:pt x="524" y="1571"/>
                  </a:lnTo>
                  <a:lnTo>
                    <a:pt x="533" y="1573"/>
                  </a:lnTo>
                  <a:lnTo>
                    <a:pt x="544" y="1575"/>
                  </a:lnTo>
                  <a:lnTo>
                    <a:pt x="552" y="1577"/>
                  </a:lnTo>
                  <a:lnTo>
                    <a:pt x="562" y="1582"/>
                  </a:lnTo>
                  <a:lnTo>
                    <a:pt x="569" y="1585"/>
                  </a:lnTo>
                  <a:lnTo>
                    <a:pt x="576" y="1590"/>
                  </a:lnTo>
                  <a:lnTo>
                    <a:pt x="584" y="1594"/>
                  </a:lnTo>
                  <a:lnTo>
                    <a:pt x="590" y="1599"/>
                  </a:lnTo>
                  <a:lnTo>
                    <a:pt x="595" y="1605"/>
                  </a:lnTo>
                  <a:lnTo>
                    <a:pt x="600" y="1611"/>
                  </a:lnTo>
                  <a:lnTo>
                    <a:pt x="605" y="1616"/>
                  </a:lnTo>
                  <a:lnTo>
                    <a:pt x="608" y="1622"/>
                  </a:lnTo>
                  <a:lnTo>
                    <a:pt x="611" y="1629"/>
                  </a:lnTo>
                  <a:lnTo>
                    <a:pt x="613" y="1635"/>
                  </a:lnTo>
                  <a:lnTo>
                    <a:pt x="616" y="1648"/>
                  </a:lnTo>
                  <a:lnTo>
                    <a:pt x="618" y="1667"/>
                  </a:lnTo>
                  <a:lnTo>
                    <a:pt x="620" y="1688"/>
                  </a:lnTo>
                  <a:lnTo>
                    <a:pt x="620" y="1713"/>
                  </a:lnTo>
                  <a:lnTo>
                    <a:pt x="620" y="1857"/>
                  </a:lnTo>
                  <a:lnTo>
                    <a:pt x="620" y="1887"/>
                  </a:lnTo>
                  <a:lnTo>
                    <a:pt x="621" y="1910"/>
                  </a:lnTo>
                  <a:lnTo>
                    <a:pt x="623" y="1927"/>
                  </a:lnTo>
                  <a:lnTo>
                    <a:pt x="625" y="1936"/>
                  </a:lnTo>
                  <a:lnTo>
                    <a:pt x="540" y="1936"/>
                  </a:lnTo>
                  <a:lnTo>
                    <a:pt x="538" y="1927"/>
                  </a:lnTo>
                  <a:lnTo>
                    <a:pt x="535" y="1915"/>
                  </a:lnTo>
                  <a:lnTo>
                    <a:pt x="534" y="1899"/>
                  </a:lnTo>
                  <a:lnTo>
                    <a:pt x="534" y="1881"/>
                  </a:lnTo>
                  <a:lnTo>
                    <a:pt x="526" y="1895"/>
                  </a:lnTo>
                  <a:lnTo>
                    <a:pt x="518" y="1908"/>
                  </a:lnTo>
                  <a:lnTo>
                    <a:pt x="507" y="1919"/>
                  </a:lnTo>
                  <a:lnTo>
                    <a:pt x="496" y="1928"/>
                  </a:lnTo>
                  <a:lnTo>
                    <a:pt x="490" y="1932"/>
                  </a:lnTo>
                  <a:lnTo>
                    <a:pt x="484" y="1935"/>
                  </a:lnTo>
                  <a:lnTo>
                    <a:pt x="478" y="1937"/>
                  </a:lnTo>
                  <a:lnTo>
                    <a:pt x="472" y="1939"/>
                  </a:lnTo>
                  <a:lnTo>
                    <a:pt x="457" y="1942"/>
                  </a:lnTo>
                  <a:lnTo>
                    <a:pt x="442" y="1943"/>
                  </a:lnTo>
                  <a:lnTo>
                    <a:pt x="433" y="1943"/>
                  </a:lnTo>
                  <a:lnTo>
                    <a:pt x="423" y="1942"/>
                  </a:lnTo>
                  <a:lnTo>
                    <a:pt x="415" y="1940"/>
                  </a:lnTo>
                  <a:lnTo>
                    <a:pt x="407" y="1937"/>
                  </a:lnTo>
                  <a:lnTo>
                    <a:pt x="399" y="1934"/>
                  </a:lnTo>
                  <a:lnTo>
                    <a:pt x="392" y="1930"/>
                  </a:lnTo>
                  <a:lnTo>
                    <a:pt x="385" y="1924"/>
                  </a:lnTo>
                  <a:lnTo>
                    <a:pt x="378" y="1918"/>
                  </a:lnTo>
                  <a:lnTo>
                    <a:pt x="373" y="1912"/>
                  </a:lnTo>
                  <a:lnTo>
                    <a:pt x="368" y="1905"/>
                  </a:lnTo>
                  <a:lnTo>
                    <a:pt x="364" y="1896"/>
                  </a:lnTo>
                  <a:lnTo>
                    <a:pt x="361" y="1888"/>
                  </a:lnTo>
                  <a:lnTo>
                    <a:pt x="358" y="1878"/>
                  </a:lnTo>
                  <a:lnTo>
                    <a:pt x="355" y="1868"/>
                  </a:lnTo>
                  <a:lnTo>
                    <a:pt x="354" y="1858"/>
                  </a:lnTo>
                  <a:lnTo>
                    <a:pt x="354" y="1845"/>
                  </a:lnTo>
                  <a:lnTo>
                    <a:pt x="354" y="1831"/>
                  </a:lnTo>
                  <a:lnTo>
                    <a:pt x="357" y="1817"/>
                  </a:lnTo>
                  <a:lnTo>
                    <a:pt x="360" y="1804"/>
                  </a:lnTo>
                  <a:lnTo>
                    <a:pt x="364" y="1793"/>
                  </a:lnTo>
                  <a:lnTo>
                    <a:pt x="369" y="1781"/>
                  </a:lnTo>
                  <a:lnTo>
                    <a:pt x="375" y="1771"/>
                  </a:lnTo>
                  <a:lnTo>
                    <a:pt x="383" y="1761"/>
                  </a:lnTo>
                  <a:lnTo>
                    <a:pt x="391" y="1753"/>
                  </a:lnTo>
                  <a:lnTo>
                    <a:pt x="402" y="1745"/>
                  </a:lnTo>
                  <a:lnTo>
                    <a:pt x="414" y="1738"/>
                  </a:lnTo>
                  <a:lnTo>
                    <a:pt x="428" y="1732"/>
                  </a:lnTo>
                  <a:lnTo>
                    <a:pt x="444" y="1727"/>
                  </a:lnTo>
                  <a:lnTo>
                    <a:pt x="462" y="1722"/>
                  </a:lnTo>
                  <a:lnTo>
                    <a:pt x="482" y="1718"/>
                  </a:lnTo>
                  <a:lnTo>
                    <a:pt x="503" y="1715"/>
                  </a:lnTo>
                  <a:lnTo>
                    <a:pt x="527" y="1713"/>
                  </a:lnTo>
                  <a:lnTo>
                    <a:pt x="527" y="1700"/>
                  </a:lnTo>
                  <a:lnTo>
                    <a:pt x="526" y="1684"/>
                  </a:lnTo>
                  <a:lnTo>
                    <a:pt x="525" y="1669"/>
                  </a:lnTo>
                  <a:lnTo>
                    <a:pt x="523" y="1659"/>
                  </a:lnTo>
                  <a:lnTo>
                    <a:pt x="520" y="1651"/>
                  </a:lnTo>
                  <a:lnTo>
                    <a:pt x="519" y="1647"/>
                  </a:lnTo>
                  <a:lnTo>
                    <a:pt x="516" y="1644"/>
                  </a:lnTo>
                  <a:lnTo>
                    <a:pt x="513" y="1642"/>
                  </a:lnTo>
                  <a:lnTo>
                    <a:pt x="510" y="1640"/>
                  </a:lnTo>
                  <a:lnTo>
                    <a:pt x="503" y="1637"/>
                  </a:lnTo>
                  <a:lnTo>
                    <a:pt x="494" y="1637"/>
                  </a:lnTo>
                  <a:lnTo>
                    <a:pt x="485" y="1637"/>
                  </a:lnTo>
                  <a:lnTo>
                    <a:pt x="478" y="1640"/>
                  </a:lnTo>
                  <a:lnTo>
                    <a:pt x="472" y="1644"/>
                  </a:lnTo>
                  <a:lnTo>
                    <a:pt x="466" y="1651"/>
                  </a:lnTo>
                  <a:lnTo>
                    <a:pt x="461" y="1658"/>
                  </a:lnTo>
                  <a:lnTo>
                    <a:pt x="458" y="1667"/>
                  </a:lnTo>
                  <a:lnTo>
                    <a:pt x="456" y="1679"/>
                  </a:lnTo>
                  <a:lnTo>
                    <a:pt x="454" y="1691"/>
                  </a:lnTo>
                  <a:close/>
                  <a:moveTo>
                    <a:pt x="527" y="1764"/>
                  </a:moveTo>
                  <a:lnTo>
                    <a:pt x="508" y="1768"/>
                  </a:lnTo>
                  <a:lnTo>
                    <a:pt x="492" y="1772"/>
                  </a:lnTo>
                  <a:lnTo>
                    <a:pt x="485" y="1775"/>
                  </a:lnTo>
                  <a:lnTo>
                    <a:pt x="479" y="1777"/>
                  </a:lnTo>
                  <a:lnTo>
                    <a:pt x="474" y="1780"/>
                  </a:lnTo>
                  <a:lnTo>
                    <a:pt x="468" y="1784"/>
                  </a:lnTo>
                  <a:lnTo>
                    <a:pt x="464" y="1788"/>
                  </a:lnTo>
                  <a:lnTo>
                    <a:pt x="461" y="1793"/>
                  </a:lnTo>
                  <a:lnTo>
                    <a:pt x="458" y="1798"/>
                  </a:lnTo>
                  <a:lnTo>
                    <a:pt x="456" y="1803"/>
                  </a:lnTo>
                  <a:lnTo>
                    <a:pt x="454" y="1809"/>
                  </a:lnTo>
                  <a:lnTo>
                    <a:pt x="453" y="1817"/>
                  </a:lnTo>
                  <a:lnTo>
                    <a:pt x="452" y="1824"/>
                  </a:lnTo>
                  <a:lnTo>
                    <a:pt x="451" y="1832"/>
                  </a:lnTo>
                  <a:lnTo>
                    <a:pt x="452" y="1843"/>
                  </a:lnTo>
                  <a:lnTo>
                    <a:pt x="453" y="1852"/>
                  </a:lnTo>
                  <a:lnTo>
                    <a:pt x="456" y="1860"/>
                  </a:lnTo>
                  <a:lnTo>
                    <a:pt x="459" y="1866"/>
                  </a:lnTo>
                  <a:lnTo>
                    <a:pt x="463" y="1871"/>
                  </a:lnTo>
                  <a:lnTo>
                    <a:pt x="468" y="1875"/>
                  </a:lnTo>
                  <a:lnTo>
                    <a:pt x="475" y="1877"/>
                  </a:lnTo>
                  <a:lnTo>
                    <a:pt x="482" y="1877"/>
                  </a:lnTo>
                  <a:lnTo>
                    <a:pt x="486" y="1877"/>
                  </a:lnTo>
                  <a:lnTo>
                    <a:pt x="490" y="1876"/>
                  </a:lnTo>
                  <a:lnTo>
                    <a:pt x="495" y="1875"/>
                  </a:lnTo>
                  <a:lnTo>
                    <a:pt x="499" y="1872"/>
                  </a:lnTo>
                  <a:lnTo>
                    <a:pt x="506" y="1866"/>
                  </a:lnTo>
                  <a:lnTo>
                    <a:pt x="513" y="1858"/>
                  </a:lnTo>
                  <a:lnTo>
                    <a:pt x="517" y="1851"/>
                  </a:lnTo>
                  <a:lnTo>
                    <a:pt x="519" y="1845"/>
                  </a:lnTo>
                  <a:lnTo>
                    <a:pt x="522" y="1838"/>
                  </a:lnTo>
                  <a:lnTo>
                    <a:pt x="524" y="1828"/>
                  </a:lnTo>
                  <a:lnTo>
                    <a:pt x="526" y="1807"/>
                  </a:lnTo>
                  <a:lnTo>
                    <a:pt x="527" y="1782"/>
                  </a:lnTo>
                  <a:lnTo>
                    <a:pt x="527" y="1764"/>
                  </a:lnTo>
                  <a:close/>
                  <a:moveTo>
                    <a:pt x="960" y="1757"/>
                  </a:moveTo>
                  <a:lnTo>
                    <a:pt x="959" y="1779"/>
                  </a:lnTo>
                  <a:lnTo>
                    <a:pt x="958" y="1800"/>
                  </a:lnTo>
                  <a:lnTo>
                    <a:pt x="955" y="1820"/>
                  </a:lnTo>
                  <a:lnTo>
                    <a:pt x="951" y="1839"/>
                  </a:lnTo>
                  <a:lnTo>
                    <a:pt x="947" y="1855"/>
                  </a:lnTo>
                  <a:lnTo>
                    <a:pt x="940" y="1870"/>
                  </a:lnTo>
                  <a:lnTo>
                    <a:pt x="934" y="1885"/>
                  </a:lnTo>
                  <a:lnTo>
                    <a:pt x="926" y="1896"/>
                  </a:lnTo>
                  <a:lnTo>
                    <a:pt x="916" y="1908"/>
                  </a:lnTo>
                  <a:lnTo>
                    <a:pt x="907" y="1917"/>
                  </a:lnTo>
                  <a:lnTo>
                    <a:pt x="895" y="1926"/>
                  </a:lnTo>
                  <a:lnTo>
                    <a:pt x="883" y="1932"/>
                  </a:lnTo>
                  <a:lnTo>
                    <a:pt x="870" y="1937"/>
                  </a:lnTo>
                  <a:lnTo>
                    <a:pt x="856" y="1940"/>
                  </a:lnTo>
                  <a:lnTo>
                    <a:pt x="840" y="1942"/>
                  </a:lnTo>
                  <a:lnTo>
                    <a:pt x="824" y="1943"/>
                  </a:lnTo>
                  <a:lnTo>
                    <a:pt x="808" y="1942"/>
                  </a:lnTo>
                  <a:lnTo>
                    <a:pt x="792" y="1940"/>
                  </a:lnTo>
                  <a:lnTo>
                    <a:pt x="777" y="1937"/>
                  </a:lnTo>
                  <a:lnTo>
                    <a:pt x="764" y="1932"/>
                  </a:lnTo>
                  <a:lnTo>
                    <a:pt x="752" y="1926"/>
                  </a:lnTo>
                  <a:lnTo>
                    <a:pt x="741" y="1917"/>
                  </a:lnTo>
                  <a:lnTo>
                    <a:pt x="730" y="1908"/>
                  </a:lnTo>
                  <a:lnTo>
                    <a:pt x="722" y="1896"/>
                  </a:lnTo>
                  <a:lnTo>
                    <a:pt x="713" y="1885"/>
                  </a:lnTo>
                  <a:lnTo>
                    <a:pt x="706" y="1870"/>
                  </a:lnTo>
                  <a:lnTo>
                    <a:pt x="701" y="1855"/>
                  </a:lnTo>
                  <a:lnTo>
                    <a:pt x="696" y="1839"/>
                  </a:lnTo>
                  <a:lnTo>
                    <a:pt x="692" y="1820"/>
                  </a:lnTo>
                  <a:lnTo>
                    <a:pt x="689" y="1800"/>
                  </a:lnTo>
                  <a:lnTo>
                    <a:pt x="688" y="1779"/>
                  </a:lnTo>
                  <a:lnTo>
                    <a:pt x="687" y="1757"/>
                  </a:lnTo>
                  <a:lnTo>
                    <a:pt x="688" y="1734"/>
                  </a:lnTo>
                  <a:lnTo>
                    <a:pt x="689" y="1713"/>
                  </a:lnTo>
                  <a:lnTo>
                    <a:pt x="692" y="1693"/>
                  </a:lnTo>
                  <a:lnTo>
                    <a:pt x="696" y="1676"/>
                  </a:lnTo>
                  <a:lnTo>
                    <a:pt x="701" y="1659"/>
                  </a:lnTo>
                  <a:lnTo>
                    <a:pt x="706" y="1643"/>
                  </a:lnTo>
                  <a:lnTo>
                    <a:pt x="713" y="1630"/>
                  </a:lnTo>
                  <a:lnTo>
                    <a:pt x="722" y="1617"/>
                  </a:lnTo>
                  <a:lnTo>
                    <a:pt x="730" y="1607"/>
                  </a:lnTo>
                  <a:lnTo>
                    <a:pt x="741" y="1597"/>
                  </a:lnTo>
                  <a:lnTo>
                    <a:pt x="752" y="1589"/>
                  </a:lnTo>
                  <a:lnTo>
                    <a:pt x="764" y="1583"/>
                  </a:lnTo>
                  <a:lnTo>
                    <a:pt x="777" y="1577"/>
                  </a:lnTo>
                  <a:lnTo>
                    <a:pt x="792" y="1573"/>
                  </a:lnTo>
                  <a:lnTo>
                    <a:pt x="808" y="1571"/>
                  </a:lnTo>
                  <a:lnTo>
                    <a:pt x="824" y="1570"/>
                  </a:lnTo>
                  <a:lnTo>
                    <a:pt x="840" y="1571"/>
                  </a:lnTo>
                  <a:lnTo>
                    <a:pt x="856" y="1573"/>
                  </a:lnTo>
                  <a:lnTo>
                    <a:pt x="870" y="1577"/>
                  </a:lnTo>
                  <a:lnTo>
                    <a:pt x="883" y="1583"/>
                  </a:lnTo>
                  <a:lnTo>
                    <a:pt x="895" y="1589"/>
                  </a:lnTo>
                  <a:lnTo>
                    <a:pt x="907" y="1597"/>
                  </a:lnTo>
                  <a:lnTo>
                    <a:pt x="916" y="1607"/>
                  </a:lnTo>
                  <a:lnTo>
                    <a:pt x="926" y="1617"/>
                  </a:lnTo>
                  <a:lnTo>
                    <a:pt x="934" y="1630"/>
                  </a:lnTo>
                  <a:lnTo>
                    <a:pt x="940" y="1643"/>
                  </a:lnTo>
                  <a:lnTo>
                    <a:pt x="947" y="1659"/>
                  </a:lnTo>
                  <a:lnTo>
                    <a:pt x="951" y="1676"/>
                  </a:lnTo>
                  <a:lnTo>
                    <a:pt x="955" y="1693"/>
                  </a:lnTo>
                  <a:lnTo>
                    <a:pt x="958" y="1713"/>
                  </a:lnTo>
                  <a:lnTo>
                    <a:pt x="959" y="1734"/>
                  </a:lnTo>
                  <a:lnTo>
                    <a:pt x="960" y="1757"/>
                  </a:lnTo>
                  <a:close/>
                  <a:moveTo>
                    <a:pt x="863" y="1757"/>
                  </a:moveTo>
                  <a:lnTo>
                    <a:pt x="863" y="1726"/>
                  </a:lnTo>
                  <a:lnTo>
                    <a:pt x="861" y="1700"/>
                  </a:lnTo>
                  <a:lnTo>
                    <a:pt x="860" y="1688"/>
                  </a:lnTo>
                  <a:lnTo>
                    <a:pt x="859" y="1679"/>
                  </a:lnTo>
                  <a:lnTo>
                    <a:pt x="857" y="1671"/>
                  </a:lnTo>
                  <a:lnTo>
                    <a:pt x="855" y="1664"/>
                  </a:lnTo>
                  <a:lnTo>
                    <a:pt x="853" y="1659"/>
                  </a:lnTo>
                  <a:lnTo>
                    <a:pt x="849" y="1654"/>
                  </a:lnTo>
                  <a:lnTo>
                    <a:pt x="846" y="1649"/>
                  </a:lnTo>
                  <a:lnTo>
                    <a:pt x="842" y="1646"/>
                  </a:lnTo>
                  <a:lnTo>
                    <a:pt x="838" y="1643"/>
                  </a:lnTo>
                  <a:lnTo>
                    <a:pt x="834" y="1642"/>
                  </a:lnTo>
                  <a:lnTo>
                    <a:pt x="830" y="1640"/>
                  </a:lnTo>
                  <a:lnTo>
                    <a:pt x="824" y="1640"/>
                  </a:lnTo>
                  <a:lnTo>
                    <a:pt x="819" y="1640"/>
                  </a:lnTo>
                  <a:lnTo>
                    <a:pt x="814" y="1641"/>
                  </a:lnTo>
                  <a:lnTo>
                    <a:pt x="810" y="1643"/>
                  </a:lnTo>
                  <a:lnTo>
                    <a:pt x="805" y="1646"/>
                  </a:lnTo>
                  <a:lnTo>
                    <a:pt x="802" y="1649"/>
                  </a:lnTo>
                  <a:lnTo>
                    <a:pt x="798" y="1653"/>
                  </a:lnTo>
                  <a:lnTo>
                    <a:pt x="796" y="1658"/>
                  </a:lnTo>
                  <a:lnTo>
                    <a:pt x="793" y="1663"/>
                  </a:lnTo>
                  <a:lnTo>
                    <a:pt x="791" y="1669"/>
                  </a:lnTo>
                  <a:lnTo>
                    <a:pt x="789" y="1678"/>
                  </a:lnTo>
                  <a:lnTo>
                    <a:pt x="788" y="1687"/>
                  </a:lnTo>
                  <a:lnTo>
                    <a:pt x="787" y="1698"/>
                  </a:lnTo>
                  <a:lnTo>
                    <a:pt x="785" y="1725"/>
                  </a:lnTo>
                  <a:lnTo>
                    <a:pt x="784" y="1757"/>
                  </a:lnTo>
                  <a:lnTo>
                    <a:pt x="785" y="1788"/>
                  </a:lnTo>
                  <a:lnTo>
                    <a:pt x="786" y="1813"/>
                  </a:lnTo>
                  <a:lnTo>
                    <a:pt x="789" y="1832"/>
                  </a:lnTo>
                  <a:lnTo>
                    <a:pt x="792" y="1848"/>
                  </a:lnTo>
                  <a:lnTo>
                    <a:pt x="794" y="1853"/>
                  </a:lnTo>
                  <a:lnTo>
                    <a:pt x="797" y="1859"/>
                  </a:lnTo>
                  <a:lnTo>
                    <a:pt x="800" y="1864"/>
                  </a:lnTo>
                  <a:lnTo>
                    <a:pt x="803" y="1867"/>
                  </a:lnTo>
                  <a:lnTo>
                    <a:pt x="808" y="1870"/>
                  </a:lnTo>
                  <a:lnTo>
                    <a:pt x="813" y="1872"/>
                  </a:lnTo>
                  <a:lnTo>
                    <a:pt x="818" y="1873"/>
                  </a:lnTo>
                  <a:lnTo>
                    <a:pt x="824" y="1873"/>
                  </a:lnTo>
                  <a:lnTo>
                    <a:pt x="830" y="1873"/>
                  </a:lnTo>
                  <a:lnTo>
                    <a:pt x="835" y="1872"/>
                  </a:lnTo>
                  <a:lnTo>
                    <a:pt x="839" y="1870"/>
                  </a:lnTo>
                  <a:lnTo>
                    <a:pt x="843" y="1867"/>
                  </a:lnTo>
                  <a:lnTo>
                    <a:pt x="846" y="1864"/>
                  </a:lnTo>
                  <a:lnTo>
                    <a:pt x="849" y="1860"/>
                  </a:lnTo>
                  <a:lnTo>
                    <a:pt x="853" y="1854"/>
                  </a:lnTo>
                  <a:lnTo>
                    <a:pt x="855" y="1848"/>
                  </a:lnTo>
                  <a:lnTo>
                    <a:pt x="859" y="1832"/>
                  </a:lnTo>
                  <a:lnTo>
                    <a:pt x="861" y="1813"/>
                  </a:lnTo>
                  <a:lnTo>
                    <a:pt x="863" y="1788"/>
                  </a:lnTo>
                  <a:lnTo>
                    <a:pt x="863" y="1757"/>
                  </a:lnTo>
                  <a:close/>
                  <a:moveTo>
                    <a:pt x="1027" y="1452"/>
                  </a:moveTo>
                  <a:lnTo>
                    <a:pt x="1120" y="1452"/>
                  </a:lnTo>
                  <a:lnTo>
                    <a:pt x="1120" y="1616"/>
                  </a:lnTo>
                  <a:lnTo>
                    <a:pt x="1128" y="1605"/>
                  </a:lnTo>
                  <a:lnTo>
                    <a:pt x="1135" y="1596"/>
                  </a:lnTo>
                  <a:lnTo>
                    <a:pt x="1145" y="1588"/>
                  </a:lnTo>
                  <a:lnTo>
                    <a:pt x="1154" y="1582"/>
                  </a:lnTo>
                  <a:lnTo>
                    <a:pt x="1164" y="1576"/>
                  </a:lnTo>
                  <a:lnTo>
                    <a:pt x="1176" y="1573"/>
                  </a:lnTo>
                  <a:lnTo>
                    <a:pt x="1190" y="1571"/>
                  </a:lnTo>
                  <a:lnTo>
                    <a:pt x="1203" y="1570"/>
                  </a:lnTo>
                  <a:lnTo>
                    <a:pt x="1212" y="1570"/>
                  </a:lnTo>
                  <a:lnTo>
                    <a:pt x="1219" y="1571"/>
                  </a:lnTo>
                  <a:lnTo>
                    <a:pt x="1226" y="1572"/>
                  </a:lnTo>
                  <a:lnTo>
                    <a:pt x="1234" y="1574"/>
                  </a:lnTo>
                  <a:lnTo>
                    <a:pt x="1240" y="1577"/>
                  </a:lnTo>
                  <a:lnTo>
                    <a:pt x="1246" y="1579"/>
                  </a:lnTo>
                  <a:lnTo>
                    <a:pt x="1252" y="1584"/>
                  </a:lnTo>
                  <a:lnTo>
                    <a:pt x="1258" y="1587"/>
                  </a:lnTo>
                  <a:lnTo>
                    <a:pt x="1262" y="1592"/>
                  </a:lnTo>
                  <a:lnTo>
                    <a:pt x="1266" y="1596"/>
                  </a:lnTo>
                  <a:lnTo>
                    <a:pt x="1270" y="1601"/>
                  </a:lnTo>
                  <a:lnTo>
                    <a:pt x="1273" y="1607"/>
                  </a:lnTo>
                  <a:lnTo>
                    <a:pt x="1279" y="1618"/>
                  </a:lnTo>
                  <a:lnTo>
                    <a:pt x="1282" y="1631"/>
                  </a:lnTo>
                  <a:lnTo>
                    <a:pt x="1285" y="1645"/>
                  </a:lnTo>
                  <a:lnTo>
                    <a:pt x="1286" y="1662"/>
                  </a:lnTo>
                  <a:lnTo>
                    <a:pt x="1287" y="1683"/>
                  </a:lnTo>
                  <a:lnTo>
                    <a:pt x="1288" y="1706"/>
                  </a:lnTo>
                  <a:lnTo>
                    <a:pt x="1288" y="1936"/>
                  </a:lnTo>
                  <a:lnTo>
                    <a:pt x="1194" y="1936"/>
                  </a:lnTo>
                  <a:lnTo>
                    <a:pt x="1194" y="1706"/>
                  </a:lnTo>
                  <a:lnTo>
                    <a:pt x="1194" y="1690"/>
                  </a:lnTo>
                  <a:lnTo>
                    <a:pt x="1193" y="1677"/>
                  </a:lnTo>
                  <a:lnTo>
                    <a:pt x="1191" y="1666"/>
                  </a:lnTo>
                  <a:lnTo>
                    <a:pt x="1187" y="1659"/>
                  </a:lnTo>
                  <a:lnTo>
                    <a:pt x="1185" y="1657"/>
                  </a:lnTo>
                  <a:lnTo>
                    <a:pt x="1183" y="1655"/>
                  </a:lnTo>
                  <a:lnTo>
                    <a:pt x="1181" y="1653"/>
                  </a:lnTo>
                  <a:lnTo>
                    <a:pt x="1178" y="1651"/>
                  </a:lnTo>
                  <a:lnTo>
                    <a:pt x="1171" y="1648"/>
                  </a:lnTo>
                  <a:lnTo>
                    <a:pt x="1162" y="1647"/>
                  </a:lnTo>
                  <a:lnTo>
                    <a:pt x="1153" y="1648"/>
                  </a:lnTo>
                  <a:lnTo>
                    <a:pt x="1146" y="1651"/>
                  </a:lnTo>
                  <a:lnTo>
                    <a:pt x="1138" y="1654"/>
                  </a:lnTo>
                  <a:lnTo>
                    <a:pt x="1132" y="1659"/>
                  </a:lnTo>
                  <a:lnTo>
                    <a:pt x="1129" y="1662"/>
                  </a:lnTo>
                  <a:lnTo>
                    <a:pt x="1127" y="1666"/>
                  </a:lnTo>
                  <a:lnTo>
                    <a:pt x="1125" y="1671"/>
                  </a:lnTo>
                  <a:lnTo>
                    <a:pt x="1124" y="1677"/>
                  </a:lnTo>
                  <a:lnTo>
                    <a:pt x="1122" y="1691"/>
                  </a:lnTo>
                  <a:lnTo>
                    <a:pt x="1120" y="1709"/>
                  </a:lnTo>
                  <a:lnTo>
                    <a:pt x="1120" y="1936"/>
                  </a:lnTo>
                  <a:lnTo>
                    <a:pt x="1027" y="1936"/>
                  </a:lnTo>
                  <a:lnTo>
                    <a:pt x="1027" y="1452"/>
                  </a:lnTo>
                  <a:close/>
                  <a:moveTo>
                    <a:pt x="1585" y="1664"/>
                  </a:moveTo>
                  <a:lnTo>
                    <a:pt x="1518" y="1685"/>
                  </a:lnTo>
                  <a:lnTo>
                    <a:pt x="1515" y="1674"/>
                  </a:lnTo>
                  <a:lnTo>
                    <a:pt x="1511" y="1664"/>
                  </a:lnTo>
                  <a:lnTo>
                    <a:pt x="1506" y="1656"/>
                  </a:lnTo>
                  <a:lnTo>
                    <a:pt x="1499" y="1648"/>
                  </a:lnTo>
                  <a:lnTo>
                    <a:pt x="1493" y="1643"/>
                  </a:lnTo>
                  <a:lnTo>
                    <a:pt x="1486" y="1639"/>
                  </a:lnTo>
                  <a:lnTo>
                    <a:pt x="1478" y="1637"/>
                  </a:lnTo>
                  <a:lnTo>
                    <a:pt x="1469" y="1637"/>
                  </a:lnTo>
                  <a:lnTo>
                    <a:pt x="1463" y="1637"/>
                  </a:lnTo>
                  <a:lnTo>
                    <a:pt x="1456" y="1638"/>
                  </a:lnTo>
                  <a:lnTo>
                    <a:pt x="1451" y="1641"/>
                  </a:lnTo>
                  <a:lnTo>
                    <a:pt x="1447" y="1644"/>
                  </a:lnTo>
                  <a:lnTo>
                    <a:pt x="1444" y="1648"/>
                  </a:lnTo>
                  <a:lnTo>
                    <a:pt x="1442" y="1654"/>
                  </a:lnTo>
                  <a:lnTo>
                    <a:pt x="1441" y="1660"/>
                  </a:lnTo>
                  <a:lnTo>
                    <a:pt x="1441" y="1667"/>
                  </a:lnTo>
                  <a:lnTo>
                    <a:pt x="1441" y="1676"/>
                  </a:lnTo>
                  <a:lnTo>
                    <a:pt x="1443" y="1683"/>
                  </a:lnTo>
                  <a:lnTo>
                    <a:pt x="1446" y="1689"/>
                  </a:lnTo>
                  <a:lnTo>
                    <a:pt x="1451" y="1694"/>
                  </a:lnTo>
                  <a:lnTo>
                    <a:pt x="1459" y="1700"/>
                  </a:lnTo>
                  <a:lnTo>
                    <a:pt x="1468" y="1705"/>
                  </a:lnTo>
                  <a:lnTo>
                    <a:pt x="1481" y="1710"/>
                  </a:lnTo>
                  <a:lnTo>
                    <a:pt x="1496" y="1716"/>
                  </a:lnTo>
                  <a:lnTo>
                    <a:pt x="1514" y="1724"/>
                  </a:lnTo>
                  <a:lnTo>
                    <a:pt x="1530" y="1730"/>
                  </a:lnTo>
                  <a:lnTo>
                    <a:pt x="1542" y="1736"/>
                  </a:lnTo>
                  <a:lnTo>
                    <a:pt x="1553" y="1743"/>
                  </a:lnTo>
                  <a:lnTo>
                    <a:pt x="1561" y="1749"/>
                  </a:lnTo>
                  <a:lnTo>
                    <a:pt x="1569" y="1756"/>
                  </a:lnTo>
                  <a:lnTo>
                    <a:pt x="1577" y="1764"/>
                  </a:lnTo>
                  <a:lnTo>
                    <a:pt x="1583" y="1775"/>
                  </a:lnTo>
                  <a:lnTo>
                    <a:pt x="1588" y="1786"/>
                  </a:lnTo>
                  <a:lnTo>
                    <a:pt x="1592" y="1799"/>
                  </a:lnTo>
                  <a:lnTo>
                    <a:pt x="1595" y="1813"/>
                  </a:lnTo>
                  <a:lnTo>
                    <a:pt x="1596" y="1826"/>
                  </a:lnTo>
                  <a:lnTo>
                    <a:pt x="1595" y="1839"/>
                  </a:lnTo>
                  <a:lnTo>
                    <a:pt x="1594" y="1850"/>
                  </a:lnTo>
                  <a:lnTo>
                    <a:pt x="1590" y="1862"/>
                  </a:lnTo>
                  <a:lnTo>
                    <a:pt x="1587" y="1872"/>
                  </a:lnTo>
                  <a:lnTo>
                    <a:pt x="1582" y="1883"/>
                  </a:lnTo>
                  <a:lnTo>
                    <a:pt x="1577" y="1892"/>
                  </a:lnTo>
                  <a:lnTo>
                    <a:pt x="1569" y="1901"/>
                  </a:lnTo>
                  <a:lnTo>
                    <a:pt x="1562" y="1910"/>
                  </a:lnTo>
                  <a:lnTo>
                    <a:pt x="1553" y="1917"/>
                  </a:lnTo>
                  <a:lnTo>
                    <a:pt x="1543" y="1924"/>
                  </a:lnTo>
                  <a:lnTo>
                    <a:pt x="1533" y="1930"/>
                  </a:lnTo>
                  <a:lnTo>
                    <a:pt x="1521" y="1935"/>
                  </a:lnTo>
                  <a:lnTo>
                    <a:pt x="1510" y="1939"/>
                  </a:lnTo>
                  <a:lnTo>
                    <a:pt x="1496" y="1941"/>
                  </a:lnTo>
                  <a:lnTo>
                    <a:pt x="1483" y="1943"/>
                  </a:lnTo>
                  <a:lnTo>
                    <a:pt x="1468" y="1943"/>
                  </a:lnTo>
                  <a:lnTo>
                    <a:pt x="1454" y="1943"/>
                  </a:lnTo>
                  <a:lnTo>
                    <a:pt x="1442" y="1941"/>
                  </a:lnTo>
                  <a:lnTo>
                    <a:pt x="1429" y="1940"/>
                  </a:lnTo>
                  <a:lnTo>
                    <a:pt x="1418" y="1937"/>
                  </a:lnTo>
                  <a:lnTo>
                    <a:pt x="1407" y="1933"/>
                  </a:lnTo>
                  <a:lnTo>
                    <a:pt x="1398" y="1929"/>
                  </a:lnTo>
                  <a:lnTo>
                    <a:pt x="1388" y="1923"/>
                  </a:lnTo>
                  <a:lnTo>
                    <a:pt x="1380" y="1917"/>
                  </a:lnTo>
                  <a:lnTo>
                    <a:pt x="1373" y="1910"/>
                  </a:lnTo>
                  <a:lnTo>
                    <a:pt x="1366" y="1901"/>
                  </a:lnTo>
                  <a:lnTo>
                    <a:pt x="1360" y="1893"/>
                  </a:lnTo>
                  <a:lnTo>
                    <a:pt x="1355" y="1884"/>
                  </a:lnTo>
                  <a:lnTo>
                    <a:pt x="1351" y="1873"/>
                  </a:lnTo>
                  <a:lnTo>
                    <a:pt x="1348" y="1862"/>
                  </a:lnTo>
                  <a:lnTo>
                    <a:pt x="1344" y="1849"/>
                  </a:lnTo>
                  <a:lnTo>
                    <a:pt x="1342" y="1837"/>
                  </a:lnTo>
                  <a:lnTo>
                    <a:pt x="1417" y="1824"/>
                  </a:lnTo>
                  <a:lnTo>
                    <a:pt x="1420" y="1837"/>
                  </a:lnTo>
                  <a:lnTo>
                    <a:pt x="1424" y="1847"/>
                  </a:lnTo>
                  <a:lnTo>
                    <a:pt x="1428" y="1857"/>
                  </a:lnTo>
                  <a:lnTo>
                    <a:pt x="1434" y="1864"/>
                  </a:lnTo>
                  <a:lnTo>
                    <a:pt x="1442" y="1870"/>
                  </a:lnTo>
                  <a:lnTo>
                    <a:pt x="1450" y="1874"/>
                  </a:lnTo>
                  <a:lnTo>
                    <a:pt x="1460" y="1876"/>
                  </a:lnTo>
                  <a:lnTo>
                    <a:pt x="1470" y="1877"/>
                  </a:lnTo>
                  <a:lnTo>
                    <a:pt x="1478" y="1876"/>
                  </a:lnTo>
                  <a:lnTo>
                    <a:pt x="1486" y="1875"/>
                  </a:lnTo>
                  <a:lnTo>
                    <a:pt x="1492" y="1873"/>
                  </a:lnTo>
                  <a:lnTo>
                    <a:pt x="1497" y="1869"/>
                  </a:lnTo>
                  <a:lnTo>
                    <a:pt x="1501" y="1865"/>
                  </a:lnTo>
                  <a:lnTo>
                    <a:pt x="1505" y="1859"/>
                  </a:lnTo>
                  <a:lnTo>
                    <a:pt x="1507" y="1852"/>
                  </a:lnTo>
                  <a:lnTo>
                    <a:pt x="1507" y="1844"/>
                  </a:lnTo>
                  <a:lnTo>
                    <a:pt x="1507" y="1836"/>
                  </a:lnTo>
                  <a:lnTo>
                    <a:pt x="1505" y="1828"/>
                  </a:lnTo>
                  <a:lnTo>
                    <a:pt x="1500" y="1822"/>
                  </a:lnTo>
                  <a:lnTo>
                    <a:pt x="1496" y="1817"/>
                  </a:lnTo>
                  <a:lnTo>
                    <a:pt x="1489" y="1813"/>
                  </a:lnTo>
                  <a:lnTo>
                    <a:pt x="1479" y="1807"/>
                  </a:lnTo>
                  <a:lnTo>
                    <a:pt x="1468" y="1802"/>
                  </a:lnTo>
                  <a:lnTo>
                    <a:pt x="1453" y="1797"/>
                  </a:lnTo>
                  <a:lnTo>
                    <a:pt x="1440" y="1792"/>
                  </a:lnTo>
                  <a:lnTo>
                    <a:pt x="1427" y="1786"/>
                  </a:lnTo>
                  <a:lnTo>
                    <a:pt x="1416" y="1781"/>
                  </a:lnTo>
                  <a:lnTo>
                    <a:pt x="1405" y="1775"/>
                  </a:lnTo>
                  <a:lnTo>
                    <a:pt x="1396" y="1769"/>
                  </a:lnTo>
                  <a:lnTo>
                    <a:pt x="1387" y="1762"/>
                  </a:lnTo>
                  <a:lnTo>
                    <a:pt x="1380" y="1756"/>
                  </a:lnTo>
                  <a:lnTo>
                    <a:pt x="1374" y="1749"/>
                  </a:lnTo>
                  <a:lnTo>
                    <a:pt x="1370" y="1743"/>
                  </a:lnTo>
                  <a:lnTo>
                    <a:pt x="1364" y="1735"/>
                  </a:lnTo>
                  <a:lnTo>
                    <a:pt x="1361" y="1727"/>
                  </a:lnTo>
                  <a:lnTo>
                    <a:pt x="1358" y="1720"/>
                  </a:lnTo>
                  <a:lnTo>
                    <a:pt x="1356" y="1711"/>
                  </a:lnTo>
                  <a:lnTo>
                    <a:pt x="1354" y="1703"/>
                  </a:lnTo>
                  <a:lnTo>
                    <a:pt x="1353" y="1693"/>
                  </a:lnTo>
                  <a:lnTo>
                    <a:pt x="1353" y="1684"/>
                  </a:lnTo>
                  <a:lnTo>
                    <a:pt x="1353" y="1671"/>
                  </a:lnTo>
                  <a:lnTo>
                    <a:pt x="1355" y="1660"/>
                  </a:lnTo>
                  <a:lnTo>
                    <a:pt x="1357" y="1648"/>
                  </a:lnTo>
                  <a:lnTo>
                    <a:pt x="1361" y="1638"/>
                  </a:lnTo>
                  <a:lnTo>
                    <a:pt x="1365" y="1628"/>
                  </a:lnTo>
                  <a:lnTo>
                    <a:pt x="1372" y="1618"/>
                  </a:lnTo>
                  <a:lnTo>
                    <a:pt x="1379" y="1610"/>
                  </a:lnTo>
                  <a:lnTo>
                    <a:pt x="1386" y="1601"/>
                  </a:lnTo>
                  <a:lnTo>
                    <a:pt x="1396" y="1594"/>
                  </a:lnTo>
                  <a:lnTo>
                    <a:pt x="1404" y="1588"/>
                  </a:lnTo>
                  <a:lnTo>
                    <a:pt x="1415" y="1583"/>
                  </a:lnTo>
                  <a:lnTo>
                    <a:pt x="1425" y="1578"/>
                  </a:lnTo>
                  <a:lnTo>
                    <a:pt x="1436" y="1574"/>
                  </a:lnTo>
                  <a:lnTo>
                    <a:pt x="1447" y="1572"/>
                  </a:lnTo>
                  <a:lnTo>
                    <a:pt x="1460" y="1571"/>
                  </a:lnTo>
                  <a:lnTo>
                    <a:pt x="1472" y="1570"/>
                  </a:lnTo>
                  <a:lnTo>
                    <a:pt x="1483" y="1570"/>
                  </a:lnTo>
                  <a:lnTo>
                    <a:pt x="1493" y="1572"/>
                  </a:lnTo>
                  <a:lnTo>
                    <a:pt x="1502" y="1573"/>
                  </a:lnTo>
                  <a:lnTo>
                    <a:pt x="1512" y="1576"/>
                  </a:lnTo>
                  <a:lnTo>
                    <a:pt x="1521" y="1579"/>
                  </a:lnTo>
                  <a:lnTo>
                    <a:pt x="1530" y="1584"/>
                  </a:lnTo>
                  <a:lnTo>
                    <a:pt x="1537" y="1588"/>
                  </a:lnTo>
                  <a:lnTo>
                    <a:pt x="1544" y="1594"/>
                  </a:lnTo>
                  <a:lnTo>
                    <a:pt x="1552" y="1600"/>
                  </a:lnTo>
                  <a:lnTo>
                    <a:pt x="1558" y="1607"/>
                  </a:lnTo>
                  <a:lnTo>
                    <a:pt x="1564" y="1614"/>
                  </a:lnTo>
                  <a:lnTo>
                    <a:pt x="1569" y="1623"/>
                  </a:lnTo>
                  <a:lnTo>
                    <a:pt x="1574" y="1632"/>
                  </a:lnTo>
                  <a:lnTo>
                    <a:pt x="1578" y="1642"/>
                  </a:lnTo>
                  <a:lnTo>
                    <a:pt x="1582" y="1653"/>
                  </a:lnTo>
                  <a:lnTo>
                    <a:pt x="1585" y="1664"/>
                  </a:lnTo>
                  <a:close/>
                  <a:moveTo>
                    <a:pt x="1748" y="1548"/>
                  </a:moveTo>
                  <a:lnTo>
                    <a:pt x="1653" y="1548"/>
                  </a:lnTo>
                  <a:lnTo>
                    <a:pt x="1653" y="1449"/>
                  </a:lnTo>
                  <a:lnTo>
                    <a:pt x="1748" y="1449"/>
                  </a:lnTo>
                  <a:lnTo>
                    <a:pt x="1748" y="1548"/>
                  </a:lnTo>
                  <a:close/>
                  <a:moveTo>
                    <a:pt x="1654" y="1577"/>
                  </a:moveTo>
                  <a:lnTo>
                    <a:pt x="1748" y="1577"/>
                  </a:lnTo>
                  <a:lnTo>
                    <a:pt x="1748" y="1936"/>
                  </a:lnTo>
                  <a:lnTo>
                    <a:pt x="1654" y="1936"/>
                  </a:lnTo>
                  <a:lnTo>
                    <a:pt x="1654" y="1577"/>
                  </a:lnTo>
                  <a:close/>
                  <a:moveTo>
                    <a:pt x="1825" y="1577"/>
                  </a:moveTo>
                  <a:lnTo>
                    <a:pt x="1918" y="1577"/>
                  </a:lnTo>
                  <a:lnTo>
                    <a:pt x="1918" y="1807"/>
                  </a:lnTo>
                  <a:lnTo>
                    <a:pt x="1919" y="1823"/>
                  </a:lnTo>
                  <a:lnTo>
                    <a:pt x="1920" y="1837"/>
                  </a:lnTo>
                  <a:lnTo>
                    <a:pt x="1922" y="1847"/>
                  </a:lnTo>
                  <a:lnTo>
                    <a:pt x="1924" y="1854"/>
                  </a:lnTo>
                  <a:lnTo>
                    <a:pt x="1926" y="1857"/>
                  </a:lnTo>
                  <a:lnTo>
                    <a:pt x="1928" y="1859"/>
                  </a:lnTo>
                  <a:lnTo>
                    <a:pt x="1931" y="1861"/>
                  </a:lnTo>
                  <a:lnTo>
                    <a:pt x="1934" y="1863"/>
                  </a:lnTo>
                  <a:lnTo>
                    <a:pt x="1941" y="1865"/>
                  </a:lnTo>
                  <a:lnTo>
                    <a:pt x="1950" y="1866"/>
                  </a:lnTo>
                  <a:lnTo>
                    <a:pt x="1959" y="1865"/>
                  </a:lnTo>
                  <a:lnTo>
                    <a:pt x="1966" y="1863"/>
                  </a:lnTo>
                  <a:lnTo>
                    <a:pt x="1972" y="1861"/>
                  </a:lnTo>
                  <a:lnTo>
                    <a:pt x="1978" y="1857"/>
                  </a:lnTo>
                  <a:lnTo>
                    <a:pt x="1982" y="1851"/>
                  </a:lnTo>
                  <a:lnTo>
                    <a:pt x="1986" y="1845"/>
                  </a:lnTo>
                  <a:lnTo>
                    <a:pt x="1988" y="1838"/>
                  </a:lnTo>
                  <a:lnTo>
                    <a:pt x="1989" y="1829"/>
                  </a:lnTo>
                  <a:lnTo>
                    <a:pt x="1990" y="1819"/>
                  </a:lnTo>
                  <a:lnTo>
                    <a:pt x="1991" y="1804"/>
                  </a:lnTo>
                  <a:lnTo>
                    <a:pt x="1991" y="1784"/>
                  </a:lnTo>
                  <a:lnTo>
                    <a:pt x="1991" y="1760"/>
                  </a:lnTo>
                  <a:lnTo>
                    <a:pt x="1991" y="1577"/>
                  </a:lnTo>
                  <a:lnTo>
                    <a:pt x="2085" y="1577"/>
                  </a:lnTo>
                  <a:lnTo>
                    <a:pt x="2085" y="1936"/>
                  </a:lnTo>
                  <a:lnTo>
                    <a:pt x="1998" y="1936"/>
                  </a:lnTo>
                  <a:lnTo>
                    <a:pt x="1998" y="1887"/>
                  </a:lnTo>
                  <a:lnTo>
                    <a:pt x="1987" y="1904"/>
                  </a:lnTo>
                  <a:lnTo>
                    <a:pt x="1978" y="1917"/>
                  </a:lnTo>
                  <a:lnTo>
                    <a:pt x="1972" y="1922"/>
                  </a:lnTo>
                  <a:lnTo>
                    <a:pt x="1967" y="1927"/>
                  </a:lnTo>
                  <a:lnTo>
                    <a:pt x="1962" y="1931"/>
                  </a:lnTo>
                  <a:lnTo>
                    <a:pt x="1958" y="1933"/>
                  </a:lnTo>
                  <a:lnTo>
                    <a:pt x="1947" y="1938"/>
                  </a:lnTo>
                  <a:lnTo>
                    <a:pt x="1936" y="1941"/>
                  </a:lnTo>
                  <a:lnTo>
                    <a:pt x="1924" y="1942"/>
                  </a:lnTo>
                  <a:lnTo>
                    <a:pt x="1911" y="1943"/>
                  </a:lnTo>
                  <a:lnTo>
                    <a:pt x="1902" y="1943"/>
                  </a:lnTo>
                  <a:lnTo>
                    <a:pt x="1894" y="1942"/>
                  </a:lnTo>
                  <a:lnTo>
                    <a:pt x="1886" y="1941"/>
                  </a:lnTo>
                  <a:lnTo>
                    <a:pt x="1879" y="1939"/>
                  </a:lnTo>
                  <a:lnTo>
                    <a:pt x="1872" y="1937"/>
                  </a:lnTo>
                  <a:lnTo>
                    <a:pt x="1866" y="1934"/>
                  </a:lnTo>
                  <a:lnTo>
                    <a:pt x="1860" y="1931"/>
                  </a:lnTo>
                  <a:lnTo>
                    <a:pt x="1855" y="1928"/>
                  </a:lnTo>
                  <a:lnTo>
                    <a:pt x="1847" y="1919"/>
                  </a:lnTo>
                  <a:lnTo>
                    <a:pt x="1839" y="1909"/>
                  </a:lnTo>
                  <a:lnTo>
                    <a:pt x="1834" y="1898"/>
                  </a:lnTo>
                  <a:lnTo>
                    <a:pt x="1830" y="1887"/>
                  </a:lnTo>
                  <a:lnTo>
                    <a:pt x="1828" y="1873"/>
                  </a:lnTo>
                  <a:lnTo>
                    <a:pt x="1826" y="1855"/>
                  </a:lnTo>
                  <a:lnTo>
                    <a:pt x="1825" y="1835"/>
                  </a:lnTo>
                  <a:lnTo>
                    <a:pt x="1825" y="1811"/>
                  </a:lnTo>
                  <a:lnTo>
                    <a:pt x="1825" y="1577"/>
                  </a:lnTo>
                  <a:close/>
                  <a:moveTo>
                    <a:pt x="2166" y="1577"/>
                  </a:moveTo>
                  <a:lnTo>
                    <a:pt x="2255" y="1577"/>
                  </a:lnTo>
                  <a:lnTo>
                    <a:pt x="2255" y="1626"/>
                  </a:lnTo>
                  <a:lnTo>
                    <a:pt x="2261" y="1614"/>
                  </a:lnTo>
                  <a:lnTo>
                    <a:pt x="2270" y="1602"/>
                  </a:lnTo>
                  <a:lnTo>
                    <a:pt x="2278" y="1592"/>
                  </a:lnTo>
                  <a:lnTo>
                    <a:pt x="2287" y="1585"/>
                  </a:lnTo>
                  <a:lnTo>
                    <a:pt x="2293" y="1582"/>
                  </a:lnTo>
                  <a:lnTo>
                    <a:pt x="2299" y="1578"/>
                  </a:lnTo>
                  <a:lnTo>
                    <a:pt x="2305" y="1576"/>
                  </a:lnTo>
                  <a:lnTo>
                    <a:pt x="2311" y="1574"/>
                  </a:lnTo>
                  <a:lnTo>
                    <a:pt x="2324" y="1571"/>
                  </a:lnTo>
                  <a:lnTo>
                    <a:pt x="2339" y="1570"/>
                  </a:lnTo>
                  <a:lnTo>
                    <a:pt x="2347" y="1571"/>
                  </a:lnTo>
                  <a:lnTo>
                    <a:pt x="2354" y="1571"/>
                  </a:lnTo>
                  <a:lnTo>
                    <a:pt x="2362" y="1573"/>
                  </a:lnTo>
                  <a:lnTo>
                    <a:pt x="2369" y="1574"/>
                  </a:lnTo>
                  <a:lnTo>
                    <a:pt x="2375" y="1576"/>
                  </a:lnTo>
                  <a:lnTo>
                    <a:pt x="2382" y="1579"/>
                  </a:lnTo>
                  <a:lnTo>
                    <a:pt x="2388" y="1583"/>
                  </a:lnTo>
                  <a:lnTo>
                    <a:pt x="2393" y="1587"/>
                  </a:lnTo>
                  <a:lnTo>
                    <a:pt x="2398" y="1591"/>
                  </a:lnTo>
                  <a:lnTo>
                    <a:pt x="2404" y="1595"/>
                  </a:lnTo>
                  <a:lnTo>
                    <a:pt x="2408" y="1599"/>
                  </a:lnTo>
                  <a:lnTo>
                    <a:pt x="2411" y="1605"/>
                  </a:lnTo>
                  <a:lnTo>
                    <a:pt x="2414" y="1610"/>
                  </a:lnTo>
                  <a:lnTo>
                    <a:pt x="2417" y="1615"/>
                  </a:lnTo>
                  <a:lnTo>
                    <a:pt x="2419" y="1620"/>
                  </a:lnTo>
                  <a:lnTo>
                    <a:pt x="2420" y="1626"/>
                  </a:lnTo>
                  <a:lnTo>
                    <a:pt x="2423" y="1640"/>
                  </a:lnTo>
                  <a:lnTo>
                    <a:pt x="2426" y="1658"/>
                  </a:lnTo>
                  <a:lnTo>
                    <a:pt x="2427" y="1678"/>
                  </a:lnTo>
                  <a:lnTo>
                    <a:pt x="2427" y="1701"/>
                  </a:lnTo>
                  <a:lnTo>
                    <a:pt x="2427" y="1936"/>
                  </a:lnTo>
                  <a:lnTo>
                    <a:pt x="2333" y="1936"/>
                  </a:lnTo>
                  <a:lnTo>
                    <a:pt x="2333" y="1701"/>
                  </a:lnTo>
                  <a:lnTo>
                    <a:pt x="2332" y="1685"/>
                  </a:lnTo>
                  <a:lnTo>
                    <a:pt x="2331" y="1671"/>
                  </a:lnTo>
                  <a:lnTo>
                    <a:pt x="2329" y="1666"/>
                  </a:lnTo>
                  <a:lnTo>
                    <a:pt x="2328" y="1662"/>
                  </a:lnTo>
                  <a:lnTo>
                    <a:pt x="2326" y="1659"/>
                  </a:lnTo>
                  <a:lnTo>
                    <a:pt x="2324" y="1657"/>
                  </a:lnTo>
                  <a:lnTo>
                    <a:pt x="2320" y="1653"/>
                  </a:lnTo>
                  <a:lnTo>
                    <a:pt x="2315" y="1651"/>
                  </a:lnTo>
                  <a:lnTo>
                    <a:pt x="2308" y="1648"/>
                  </a:lnTo>
                  <a:lnTo>
                    <a:pt x="2301" y="1647"/>
                  </a:lnTo>
                  <a:lnTo>
                    <a:pt x="2295" y="1648"/>
                  </a:lnTo>
                  <a:lnTo>
                    <a:pt x="2290" y="1648"/>
                  </a:lnTo>
                  <a:lnTo>
                    <a:pt x="2284" y="1651"/>
                  </a:lnTo>
                  <a:lnTo>
                    <a:pt x="2280" y="1652"/>
                  </a:lnTo>
                  <a:lnTo>
                    <a:pt x="2277" y="1655"/>
                  </a:lnTo>
                  <a:lnTo>
                    <a:pt x="2273" y="1657"/>
                  </a:lnTo>
                  <a:lnTo>
                    <a:pt x="2271" y="1661"/>
                  </a:lnTo>
                  <a:lnTo>
                    <a:pt x="2269" y="1664"/>
                  </a:lnTo>
                  <a:lnTo>
                    <a:pt x="2264" y="1675"/>
                  </a:lnTo>
                  <a:lnTo>
                    <a:pt x="2262" y="1688"/>
                  </a:lnTo>
                  <a:lnTo>
                    <a:pt x="2260" y="1705"/>
                  </a:lnTo>
                  <a:lnTo>
                    <a:pt x="2260" y="1726"/>
                  </a:lnTo>
                  <a:lnTo>
                    <a:pt x="2260" y="1936"/>
                  </a:lnTo>
                  <a:lnTo>
                    <a:pt x="2166" y="1936"/>
                  </a:lnTo>
                  <a:lnTo>
                    <a:pt x="2166" y="157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9" name="Freeform 79"/>
            <p:cNvSpPr>
              <a:spLocks noEditPoints="1"/>
            </p:cNvSpPr>
            <p:nvPr/>
          </p:nvSpPr>
          <p:spPr bwMode="auto">
            <a:xfrm>
              <a:off x="1934" y="702"/>
              <a:ext cx="1789" cy="123"/>
            </a:xfrm>
            <a:custGeom>
              <a:avLst/>
              <a:gdLst>
                <a:gd name="T0" fmla="*/ 105 w 8943"/>
                <a:gd name="T1" fmla="*/ 345 h 618"/>
                <a:gd name="T2" fmla="*/ 279 w 8943"/>
                <a:gd name="T3" fmla="*/ 570 h 618"/>
                <a:gd name="T4" fmla="*/ 12 w 8943"/>
                <a:gd name="T5" fmla="*/ 413 h 618"/>
                <a:gd name="T6" fmla="*/ 228 w 8943"/>
                <a:gd name="T7" fmla="*/ 96 h 618"/>
                <a:gd name="T8" fmla="*/ 162 w 8943"/>
                <a:gd name="T9" fmla="*/ 290 h 618"/>
                <a:gd name="T10" fmla="*/ 219 w 8943"/>
                <a:gd name="T11" fmla="*/ 505 h 618"/>
                <a:gd name="T12" fmla="*/ 605 w 8943"/>
                <a:gd name="T13" fmla="*/ 477 h 618"/>
                <a:gd name="T14" fmla="*/ 721 w 8943"/>
                <a:gd name="T15" fmla="*/ 3 h 618"/>
                <a:gd name="T16" fmla="*/ 631 w 8943"/>
                <a:gd name="T17" fmla="*/ 142 h 618"/>
                <a:gd name="T18" fmla="*/ 1015 w 8943"/>
                <a:gd name="T19" fmla="*/ 151 h 618"/>
                <a:gd name="T20" fmla="*/ 1007 w 8943"/>
                <a:gd name="T21" fmla="*/ 221 h 618"/>
                <a:gd name="T22" fmla="*/ 1493 w 8943"/>
                <a:gd name="T23" fmla="*/ 190 h 618"/>
                <a:gd name="T24" fmla="*/ 1234 w 8943"/>
                <a:gd name="T25" fmla="*/ 386 h 618"/>
                <a:gd name="T26" fmla="*/ 1348 w 8943"/>
                <a:gd name="T27" fmla="*/ 339 h 618"/>
                <a:gd name="T28" fmla="*/ 1740 w 8943"/>
                <a:gd name="T29" fmla="*/ 126 h 618"/>
                <a:gd name="T30" fmla="*/ 1685 w 8943"/>
                <a:gd name="T31" fmla="*/ 216 h 618"/>
                <a:gd name="T32" fmla="*/ 2088 w 8943"/>
                <a:gd name="T33" fmla="*/ 344 h 618"/>
                <a:gd name="T34" fmla="*/ 2198 w 8943"/>
                <a:gd name="T35" fmla="*/ 479 h 618"/>
                <a:gd name="T36" fmla="*/ 1939 w 8943"/>
                <a:gd name="T37" fmla="*/ 471 h 618"/>
                <a:gd name="T38" fmla="*/ 2043 w 8943"/>
                <a:gd name="T39" fmla="*/ 125 h 618"/>
                <a:gd name="T40" fmla="*/ 2016 w 8943"/>
                <a:gd name="T41" fmla="*/ 263 h 618"/>
                <a:gd name="T42" fmla="*/ 2109 w 8943"/>
                <a:gd name="T43" fmla="*/ 540 h 618"/>
                <a:gd name="T44" fmla="*/ 2599 w 8943"/>
                <a:gd name="T45" fmla="*/ 497 h 618"/>
                <a:gd name="T46" fmla="*/ 2505 w 8943"/>
                <a:gd name="T47" fmla="*/ 21 h 618"/>
                <a:gd name="T48" fmla="*/ 2584 w 8943"/>
                <a:gd name="T49" fmla="*/ 86 h 618"/>
                <a:gd name="T50" fmla="*/ 2648 w 8943"/>
                <a:gd name="T51" fmla="*/ 375 h 618"/>
                <a:gd name="T52" fmla="*/ 2971 w 8943"/>
                <a:gd name="T53" fmla="*/ 477 h 618"/>
                <a:gd name="T54" fmla="*/ 3368 w 8943"/>
                <a:gd name="T55" fmla="*/ 129 h 618"/>
                <a:gd name="T56" fmla="*/ 3259 w 8943"/>
                <a:gd name="T57" fmla="*/ 281 h 618"/>
                <a:gd name="T58" fmla="*/ 3614 w 8943"/>
                <a:gd name="T59" fmla="*/ 346 h 618"/>
                <a:gd name="T60" fmla="*/ 3777 w 8943"/>
                <a:gd name="T61" fmla="*/ 538 h 618"/>
                <a:gd name="T62" fmla="*/ 3504 w 8943"/>
                <a:gd name="T63" fmla="*/ 439 h 618"/>
                <a:gd name="T64" fmla="*/ 3701 w 8943"/>
                <a:gd name="T65" fmla="*/ 123 h 618"/>
                <a:gd name="T66" fmla="*/ 3622 w 8943"/>
                <a:gd name="T67" fmla="*/ 293 h 618"/>
                <a:gd name="T68" fmla="*/ 3702 w 8943"/>
                <a:gd name="T69" fmla="*/ 521 h 618"/>
                <a:gd name="T70" fmla="*/ 4625 w 8943"/>
                <a:gd name="T71" fmla="*/ 417 h 618"/>
                <a:gd name="T72" fmla="*/ 4580 w 8943"/>
                <a:gd name="T73" fmla="*/ 479 h 618"/>
                <a:gd name="T74" fmla="*/ 4776 w 8943"/>
                <a:gd name="T75" fmla="*/ 231 h 618"/>
                <a:gd name="T76" fmla="*/ 4996 w 8943"/>
                <a:gd name="T77" fmla="*/ 129 h 618"/>
                <a:gd name="T78" fmla="*/ 5165 w 8943"/>
                <a:gd name="T79" fmla="*/ 215 h 618"/>
                <a:gd name="T80" fmla="*/ 4948 w 8943"/>
                <a:gd name="T81" fmla="*/ 243 h 618"/>
                <a:gd name="T82" fmla="*/ 5331 w 8943"/>
                <a:gd name="T83" fmla="*/ 248 h 618"/>
                <a:gd name="T84" fmla="*/ 5477 w 8943"/>
                <a:gd name="T85" fmla="*/ 198 h 618"/>
                <a:gd name="T86" fmla="*/ 5502 w 8943"/>
                <a:gd name="T87" fmla="*/ 312 h 618"/>
                <a:gd name="T88" fmla="*/ 5666 w 8943"/>
                <a:gd name="T89" fmla="*/ 132 h 618"/>
                <a:gd name="T90" fmla="*/ 6301 w 8943"/>
                <a:gd name="T91" fmla="*/ 171 h 618"/>
                <a:gd name="T92" fmla="*/ 6053 w 8943"/>
                <a:gd name="T93" fmla="*/ 423 h 618"/>
                <a:gd name="T94" fmla="*/ 6182 w 8943"/>
                <a:gd name="T95" fmla="*/ 330 h 618"/>
                <a:gd name="T96" fmla="*/ 6968 w 8943"/>
                <a:gd name="T97" fmla="*/ 202 h 618"/>
                <a:gd name="T98" fmla="*/ 7144 w 8943"/>
                <a:gd name="T99" fmla="*/ 334 h 618"/>
                <a:gd name="T100" fmla="*/ 7308 w 8943"/>
                <a:gd name="T101" fmla="*/ 214 h 618"/>
                <a:gd name="T102" fmla="*/ 7311 w 8943"/>
                <a:gd name="T103" fmla="*/ 403 h 618"/>
                <a:gd name="T104" fmla="*/ 7713 w 8943"/>
                <a:gd name="T105" fmla="*/ 368 h 618"/>
                <a:gd name="T106" fmla="*/ 7578 w 8943"/>
                <a:gd name="T107" fmla="*/ 431 h 618"/>
                <a:gd name="T108" fmla="*/ 7505 w 8943"/>
                <a:gd name="T109" fmla="*/ 156 h 618"/>
                <a:gd name="T110" fmla="*/ 7997 w 8943"/>
                <a:gd name="T111" fmla="*/ 153 h 618"/>
                <a:gd name="T112" fmla="*/ 7870 w 8943"/>
                <a:gd name="T113" fmla="*/ 401 h 618"/>
                <a:gd name="T114" fmla="*/ 7878 w 8943"/>
                <a:gd name="T115" fmla="*/ 209 h 618"/>
                <a:gd name="T116" fmla="*/ 8427 w 8943"/>
                <a:gd name="T117" fmla="*/ 496 h 618"/>
                <a:gd name="T118" fmla="*/ 8598 w 8943"/>
                <a:gd name="T119" fmla="*/ 132 h 618"/>
                <a:gd name="T120" fmla="*/ 8626 w 8943"/>
                <a:gd name="T121" fmla="*/ 492 h 618"/>
                <a:gd name="T122" fmla="*/ 8667 w 8943"/>
                <a:gd name="T123" fmla="*/ 202 h 618"/>
                <a:gd name="T124" fmla="*/ 8654 w 8943"/>
                <a:gd name="T125" fmla="*/ 42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43" h="618">
                  <a:moveTo>
                    <a:pt x="306" y="74"/>
                  </a:moveTo>
                  <a:lnTo>
                    <a:pt x="306" y="139"/>
                  </a:lnTo>
                  <a:lnTo>
                    <a:pt x="295" y="137"/>
                  </a:lnTo>
                  <a:lnTo>
                    <a:pt x="286" y="137"/>
                  </a:lnTo>
                  <a:lnTo>
                    <a:pt x="279" y="137"/>
                  </a:lnTo>
                  <a:lnTo>
                    <a:pt x="272" y="139"/>
                  </a:lnTo>
                  <a:lnTo>
                    <a:pt x="267" y="141"/>
                  </a:lnTo>
                  <a:lnTo>
                    <a:pt x="262" y="144"/>
                  </a:lnTo>
                  <a:lnTo>
                    <a:pt x="258" y="149"/>
                  </a:lnTo>
                  <a:lnTo>
                    <a:pt x="254" y="154"/>
                  </a:lnTo>
                  <a:lnTo>
                    <a:pt x="252" y="161"/>
                  </a:lnTo>
                  <a:lnTo>
                    <a:pt x="250" y="169"/>
                  </a:lnTo>
                  <a:lnTo>
                    <a:pt x="255" y="176"/>
                  </a:lnTo>
                  <a:lnTo>
                    <a:pt x="261" y="184"/>
                  </a:lnTo>
                  <a:lnTo>
                    <a:pt x="265" y="192"/>
                  </a:lnTo>
                  <a:lnTo>
                    <a:pt x="269" y="200"/>
                  </a:lnTo>
                  <a:lnTo>
                    <a:pt x="271" y="210"/>
                  </a:lnTo>
                  <a:lnTo>
                    <a:pt x="273" y="219"/>
                  </a:lnTo>
                  <a:lnTo>
                    <a:pt x="274" y="230"/>
                  </a:lnTo>
                  <a:lnTo>
                    <a:pt x="275" y="240"/>
                  </a:lnTo>
                  <a:lnTo>
                    <a:pt x="274" y="252"/>
                  </a:lnTo>
                  <a:lnTo>
                    <a:pt x="272" y="263"/>
                  </a:lnTo>
                  <a:lnTo>
                    <a:pt x="270" y="273"/>
                  </a:lnTo>
                  <a:lnTo>
                    <a:pt x="266" y="284"/>
                  </a:lnTo>
                  <a:lnTo>
                    <a:pt x="262" y="293"/>
                  </a:lnTo>
                  <a:lnTo>
                    <a:pt x="255" y="302"/>
                  </a:lnTo>
                  <a:lnTo>
                    <a:pt x="249" y="310"/>
                  </a:lnTo>
                  <a:lnTo>
                    <a:pt x="241" y="318"/>
                  </a:lnTo>
                  <a:lnTo>
                    <a:pt x="232" y="325"/>
                  </a:lnTo>
                  <a:lnTo>
                    <a:pt x="223" y="331"/>
                  </a:lnTo>
                  <a:lnTo>
                    <a:pt x="213" y="336"/>
                  </a:lnTo>
                  <a:lnTo>
                    <a:pt x="202" y="340"/>
                  </a:lnTo>
                  <a:lnTo>
                    <a:pt x="191" y="344"/>
                  </a:lnTo>
                  <a:lnTo>
                    <a:pt x="179" y="346"/>
                  </a:lnTo>
                  <a:lnTo>
                    <a:pt x="167" y="347"/>
                  </a:lnTo>
                  <a:lnTo>
                    <a:pt x="153" y="347"/>
                  </a:lnTo>
                  <a:lnTo>
                    <a:pt x="142" y="347"/>
                  </a:lnTo>
                  <a:lnTo>
                    <a:pt x="132" y="346"/>
                  </a:lnTo>
                  <a:lnTo>
                    <a:pt x="122" y="344"/>
                  </a:lnTo>
                  <a:lnTo>
                    <a:pt x="110" y="341"/>
                  </a:lnTo>
                  <a:lnTo>
                    <a:pt x="105" y="345"/>
                  </a:lnTo>
                  <a:lnTo>
                    <a:pt x="101" y="348"/>
                  </a:lnTo>
                  <a:lnTo>
                    <a:pt x="96" y="351"/>
                  </a:lnTo>
                  <a:lnTo>
                    <a:pt x="93" y="355"/>
                  </a:lnTo>
                  <a:lnTo>
                    <a:pt x="91" y="359"/>
                  </a:lnTo>
                  <a:lnTo>
                    <a:pt x="89" y="362"/>
                  </a:lnTo>
                  <a:lnTo>
                    <a:pt x="88" y="367"/>
                  </a:lnTo>
                  <a:lnTo>
                    <a:pt x="88" y="371"/>
                  </a:lnTo>
                  <a:lnTo>
                    <a:pt x="89" y="377"/>
                  </a:lnTo>
                  <a:lnTo>
                    <a:pt x="91" y="382"/>
                  </a:lnTo>
                  <a:lnTo>
                    <a:pt x="95" y="385"/>
                  </a:lnTo>
                  <a:lnTo>
                    <a:pt x="101" y="389"/>
                  </a:lnTo>
                  <a:lnTo>
                    <a:pt x="109" y="391"/>
                  </a:lnTo>
                  <a:lnTo>
                    <a:pt x="124" y="393"/>
                  </a:lnTo>
                  <a:lnTo>
                    <a:pt x="142" y="394"/>
                  </a:lnTo>
                  <a:lnTo>
                    <a:pt x="168" y="396"/>
                  </a:lnTo>
                  <a:lnTo>
                    <a:pt x="191" y="398"/>
                  </a:lnTo>
                  <a:lnTo>
                    <a:pt x="212" y="400"/>
                  </a:lnTo>
                  <a:lnTo>
                    <a:pt x="228" y="403"/>
                  </a:lnTo>
                  <a:lnTo>
                    <a:pt x="243" y="406"/>
                  </a:lnTo>
                  <a:lnTo>
                    <a:pt x="249" y="408"/>
                  </a:lnTo>
                  <a:lnTo>
                    <a:pt x="254" y="412"/>
                  </a:lnTo>
                  <a:lnTo>
                    <a:pt x="261" y="415"/>
                  </a:lnTo>
                  <a:lnTo>
                    <a:pt x="266" y="418"/>
                  </a:lnTo>
                  <a:lnTo>
                    <a:pt x="271" y="422"/>
                  </a:lnTo>
                  <a:lnTo>
                    <a:pt x="275" y="426"/>
                  </a:lnTo>
                  <a:lnTo>
                    <a:pt x="281" y="431"/>
                  </a:lnTo>
                  <a:lnTo>
                    <a:pt x="285" y="437"/>
                  </a:lnTo>
                  <a:lnTo>
                    <a:pt x="289" y="443"/>
                  </a:lnTo>
                  <a:lnTo>
                    <a:pt x="292" y="449"/>
                  </a:lnTo>
                  <a:lnTo>
                    <a:pt x="295" y="456"/>
                  </a:lnTo>
                  <a:lnTo>
                    <a:pt x="297" y="464"/>
                  </a:lnTo>
                  <a:lnTo>
                    <a:pt x="299" y="471"/>
                  </a:lnTo>
                  <a:lnTo>
                    <a:pt x="300" y="479"/>
                  </a:lnTo>
                  <a:lnTo>
                    <a:pt x="302" y="489"/>
                  </a:lnTo>
                  <a:lnTo>
                    <a:pt x="302" y="497"/>
                  </a:lnTo>
                  <a:lnTo>
                    <a:pt x="300" y="512"/>
                  </a:lnTo>
                  <a:lnTo>
                    <a:pt x="298" y="525"/>
                  </a:lnTo>
                  <a:lnTo>
                    <a:pt x="295" y="538"/>
                  </a:lnTo>
                  <a:lnTo>
                    <a:pt x="291" y="551"/>
                  </a:lnTo>
                  <a:lnTo>
                    <a:pt x="286" y="561"/>
                  </a:lnTo>
                  <a:lnTo>
                    <a:pt x="279" y="570"/>
                  </a:lnTo>
                  <a:lnTo>
                    <a:pt x="270" y="580"/>
                  </a:lnTo>
                  <a:lnTo>
                    <a:pt x="261" y="587"/>
                  </a:lnTo>
                  <a:lnTo>
                    <a:pt x="249" y="595"/>
                  </a:lnTo>
                  <a:lnTo>
                    <a:pt x="238" y="601"/>
                  </a:lnTo>
                  <a:lnTo>
                    <a:pt x="224" y="606"/>
                  </a:lnTo>
                  <a:lnTo>
                    <a:pt x="209" y="610"/>
                  </a:lnTo>
                  <a:lnTo>
                    <a:pt x="194" y="613"/>
                  </a:lnTo>
                  <a:lnTo>
                    <a:pt x="176" y="615"/>
                  </a:lnTo>
                  <a:lnTo>
                    <a:pt x="157" y="618"/>
                  </a:lnTo>
                  <a:lnTo>
                    <a:pt x="137" y="618"/>
                  </a:lnTo>
                  <a:lnTo>
                    <a:pt x="122" y="618"/>
                  </a:lnTo>
                  <a:lnTo>
                    <a:pt x="106" y="616"/>
                  </a:lnTo>
                  <a:lnTo>
                    <a:pt x="91" y="614"/>
                  </a:lnTo>
                  <a:lnTo>
                    <a:pt x="78" y="612"/>
                  </a:lnTo>
                  <a:lnTo>
                    <a:pt x="65" y="609"/>
                  </a:lnTo>
                  <a:lnTo>
                    <a:pt x="53" y="606"/>
                  </a:lnTo>
                  <a:lnTo>
                    <a:pt x="44" y="601"/>
                  </a:lnTo>
                  <a:lnTo>
                    <a:pt x="35" y="597"/>
                  </a:lnTo>
                  <a:lnTo>
                    <a:pt x="26" y="590"/>
                  </a:lnTo>
                  <a:lnTo>
                    <a:pt x="20" y="584"/>
                  </a:lnTo>
                  <a:lnTo>
                    <a:pt x="14" y="577"/>
                  </a:lnTo>
                  <a:lnTo>
                    <a:pt x="8" y="569"/>
                  </a:lnTo>
                  <a:lnTo>
                    <a:pt x="5" y="561"/>
                  </a:lnTo>
                  <a:lnTo>
                    <a:pt x="2" y="552"/>
                  </a:lnTo>
                  <a:lnTo>
                    <a:pt x="1" y="542"/>
                  </a:lnTo>
                  <a:lnTo>
                    <a:pt x="0" y="532"/>
                  </a:lnTo>
                  <a:lnTo>
                    <a:pt x="1" y="520"/>
                  </a:lnTo>
                  <a:lnTo>
                    <a:pt x="3" y="510"/>
                  </a:lnTo>
                  <a:lnTo>
                    <a:pt x="7" y="500"/>
                  </a:lnTo>
                  <a:lnTo>
                    <a:pt x="14" y="492"/>
                  </a:lnTo>
                  <a:lnTo>
                    <a:pt x="22" y="484"/>
                  </a:lnTo>
                  <a:lnTo>
                    <a:pt x="32" y="476"/>
                  </a:lnTo>
                  <a:lnTo>
                    <a:pt x="42" y="471"/>
                  </a:lnTo>
                  <a:lnTo>
                    <a:pt x="55" y="465"/>
                  </a:lnTo>
                  <a:lnTo>
                    <a:pt x="45" y="460"/>
                  </a:lnTo>
                  <a:lnTo>
                    <a:pt x="36" y="453"/>
                  </a:lnTo>
                  <a:lnTo>
                    <a:pt x="28" y="446"/>
                  </a:lnTo>
                  <a:lnTo>
                    <a:pt x="22" y="439"/>
                  </a:lnTo>
                  <a:lnTo>
                    <a:pt x="18" y="430"/>
                  </a:lnTo>
                  <a:lnTo>
                    <a:pt x="14" y="422"/>
                  </a:lnTo>
                  <a:lnTo>
                    <a:pt x="12" y="413"/>
                  </a:lnTo>
                  <a:lnTo>
                    <a:pt x="12" y="403"/>
                  </a:lnTo>
                  <a:lnTo>
                    <a:pt x="13" y="392"/>
                  </a:lnTo>
                  <a:lnTo>
                    <a:pt x="15" y="381"/>
                  </a:lnTo>
                  <a:lnTo>
                    <a:pt x="19" y="371"/>
                  </a:lnTo>
                  <a:lnTo>
                    <a:pt x="25" y="360"/>
                  </a:lnTo>
                  <a:lnTo>
                    <a:pt x="34" y="351"/>
                  </a:lnTo>
                  <a:lnTo>
                    <a:pt x="44" y="341"/>
                  </a:lnTo>
                  <a:lnTo>
                    <a:pt x="56" y="333"/>
                  </a:lnTo>
                  <a:lnTo>
                    <a:pt x="69" y="325"/>
                  </a:lnTo>
                  <a:lnTo>
                    <a:pt x="58" y="317"/>
                  </a:lnTo>
                  <a:lnTo>
                    <a:pt x="47" y="309"/>
                  </a:lnTo>
                  <a:lnTo>
                    <a:pt x="39" y="300"/>
                  </a:lnTo>
                  <a:lnTo>
                    <a:pt x="32" y="289"/>
                  </a:lnTo>
                  <a:lnTo>
                    <a:pt x="26" y="278"/>
                  </a:lnTo>
                  <a:lnTo>
                    <a:pt x="22" y="264"/>
                  </a:lnTo>
                  <a:lnTo>
                    <a:pt x="20" y="250"/>
                  </a:lnTo>
                  <a:lnTo>
                    <a:pt x="19" y="235"/>
                  </a:lnTo>
                  <a:lnTo>
                    <a:pt x="20" y="222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7" y="188"/>
                  </a:lnTo>
                  <a:lnTo>
                    <a:pt x="33" y="178"/>
                  </a:lnTo>
                  <a:lnTo>
                    <a:pt x="39" y="169"/>
                  </a:lnTo>
                  <a:lnTo>
                    <a:pt x="45" y="161"/>
                  </a:lnTo>
                  <a:lnTo>
                    <a:pt x="53" y="153"/>
                  </a:lnTo>
                  <a:lnTo>
                    <a:pt x="63" y="147"/>
                  </a:lnTo>
                  <a:lnTo>
                    <a:pt x="72" y="142"/>
                  </a:lnTo>
                  <a:lnTo>
                    <a:pt x="83" y="137"/>
                  </a:lnTo>
                  <a:lnTo>
                    <a:pt x="93" y="132"/>
                  </a:lnTo>
                  <a:lnTo>
                    <a:pt x="106" y="129"/>
                  </a:lnTo>
                  <a:lnTo>
                    <a:pt x="118" y="127"/>
                  </a:lnTo>
                  <a:lnTo>
                    <a:pt x="131" y="126"/>
                  </a:lnTo>
                  <a:lnTo>
                    <a:pt x="146" y="125"/>
                  </a:lnTo>
                  <a:lnTo>
                    <a:pt x="164" y="126"/>
                  </a:lnTo>
                  <a:lnTo>
                    <a:pt x="182" y="129"/>
                  </a:lnTo>
                  <a:lnTo>
                    <a:pt x="200" y="134"/>
                  </a:lnTo>
                  <a:lnTo>
                    <a:pt x="217" y="141"/>
                  </a:lnTo>
                  <a:lnTo>
                    <a:pt x="220" y="123"/>
                  </a:lnTo>
                  <a:lnTo>
                    <a:pt x="223" y="108"/>
                  </a:lnTo>
                  <a:lnTo>
                    <a:pt x="226" y="102"/>
                  </a:lnTo>
                  <a:lnTo>
                    <a:pt x="228" y="96"/>
                  </a:lnTo>
                  <a:lnTo>
                    <a:pt x="231" y="90"/>
                  </a:lnTo>
                  <a:lnTo>
                    <a:pt x="235" y="86"/>
                  </a:lnTo>
                  <a:lnTo>
                    <a:pt x="239" y="83"/>
                  </a:lnTo>
                  <a:lnTo>
                    <a:pt x="243" y="79"/>
                  </a:lnTo>
                  <a:lnTo>
                    <a:pt x="248" y="77"/>
                  </a:lnTo>
                  <a:lnTo>
                    <a:pt x="253" y="74"/>
                  </a:lnTo>
                  <a:lnTo>
                    <a:pt x="260" y="73"/>
                  </a:lnTo>
                  <a:lnTo>
                    <a:pt x="266" y="72"/>
                  </a:lnTo>
                  <a:lnTo>
                    <a:pt x="272" y="71"/>
                  </a:lnTo>
                  <a:lnTo>
                    <a:pt x="280" y="71"/>
                  </a:lnTo>
                  <a:lnTo>
                    <a:pt x="293" y="71"/>
                  </a:lnTo>
                  <a:lnTo>
                    <a:pt x="306" y="74"/>
                  </a:lnTo>
                  <a:close/>
                  <a:moveTo>
                    <a:pt x="178" y="237"/>
                  </a:moveTo>
                  <a:lnTo>
                    <a:pt x="178" y="223"/>
                  </a:lnTo>
                  <a:lnTo>
                    <a:pt x="176" y="212"/>
                  </a:lnTo>
                  <a:lnTo>
                    <a:pt x="174" y="201"/>
                  </a:lnTo>
                  <a:lnTo>
                    <a:pt x="171" y="194"/>
                  </a:lnTo>
                  <a:lnTo>
                    <a:pt x="167" y="188"/>
                  </a:lnTo>
                  <a:lnTo>
                    <a:pt x="161" y="183"/>
                  </a:lnTo>
                  <a:lnTo>
                    <a:pt x="156" y="180"/>
                  </a:lnTo>
                  <a:lnTo>
                    <a:pt x="149" y="179"/>
                  </a:lnTo>
                  <a:lnTo>
                    <a:pt x="140" y="180"/>
                  </a:lnTo>
                  <a:lnTo>
                    <a:pt x="133" y="183"/>
                  </a:lnTo>
                  <a:lnTo>
                    <a:pt x="130" y="185"/>
                  </a:lnTo>
                  <a:lnTo>
                    <a:pt x="128" y="187"/>
                  </a:lnTo>
                  <a:lnTo>
                    <a:pt x="126" y="190"/>
                  </a:lnTo>
                  <a:lnTo>
                    <a:pt x="124" y="193"/>
                  </a:lnTo>
                  <a:lnTo>
                    <a:pt x="120" y="201"/>
                  </a:lnTo>
                  <a:lnTo>
                    <a:pt x="117" y="212"/>
                  </a:lnTo>
                  <a:lnTo>
                    <a:pt x="116" y="224"/>
                  </a:lnTo>
                  <a:lnTo>
                    <a:pt x="116" y="239"/>
                  </a:lnTo>
                  <a:lnTo>
                    <a:pt x="116" y="253"/>
                  </a:lnTo>
                  <a:lnTo>
                    <a:pt x="117" y="263"/>
                  </a:lnTo>
                  <a:lnTo>
                    <a:pt x="120" y="272"/>
                  </a:lnTo>
                  <a:lnTo>
                    <a:pt x="124" y="280"/>
                  </a:lnTo>
                  <a:lnTo>
                    <a:pt x="129" y="286"/>
                  </a:lnTo>
                  <a:lnTo>
                    <a:pt x="134" y="290"/>
                  </a:lnTo>
                  <a:lnTo>
                    <a:pt x="140" y="293"/>
                  </a:lnTo>
                  <a:lnTo>
                    <a:pt x="148" y="293"/>
                  </a:lnTo>
                  <a:lnTo>
                    <a:pt x="156" y="293"/>
                  </a:lnTo>
                  <a:lnTo>
                    <a:pt x="162" y="290"/>
                  </a:lnTo>
                  <a:lnTo>
                    <a:pt x="168" y="286"/>
                  </a:lnTo>
                  <a:lnTo>
                    <a:pt x="172" y="281"/>
                  </a:lnTo>
                  <a:lnTo>
                    <a:pt x="174" y="273"/>
                  </a:lnTo>
                  <a:lnTo>
                    <a:pt x="177" y="263"/>
                  </a:lnTo>
                  <a:lnTo>
                    <a:pt x="178" y="252"/>
                  </a:lnTo>
                  <a:lnTo>
                    <a:pt x="178" y="237"/>
                  </a:lnTo>
                  <a:close/>
                  <a:moveTo>
                    <a:pt x="107" y="475"/>
                  </a:moveTo>
                  <a:lnTo>
                    <a:pt x="100" y="479"/>
                  </a:lnTo>
                  <a:lnTo>
                    <a:pt x="94" y="484"/>
                  </a:lnTo>
                  <a:lnTo>
                    <a:pt x="89" y="488"/>
                  </a:lnTo>
                  <a:lnTo>
                    <a:pt x="85" y="493"/>
                  </a:lnTo>
                  <a:lnTo>
                    <a:pt x="82" y="499"/>
                  </a:lnTo>
                  <a:lnTo>
                    <a:pt x="80" y="505"/>
                  </a:lnTo>
                  <a:lnTo>
                    <a:pt x="78" y="512"/>
                  </a:lnTo>
                  <a:lnTo>
                    <a:pt x="78" y="518"/>
                  </a:lnTo>
                  <a:lnTo>
                    <a:pt x="78" y="523"/>
                  </a:lnTo>
                  <a:lnTo>
                    <a:pt x="79" y="528"/>
                  </a:lnTo>
                  <a:lnTo>
                    <a:pt x="80" y="531"/>
                  </a:lnTo>
                  <a:lnTo>
                    <a:pt x="82" y="535"/>
                  </a:lnTo>
                  <a:lnTo>
                    <a:pt x="85" y="538"/>
                  </a:lnTo>
                  <a:lnTo>
                    <a:pt x="88" y="540"/>
                  </a:lnTo>
                  <a:lnTo>
                    <a:pt x="92" y="543"/>
                  </a:lnTo>
                  <a:lnTo>
                    <a:pt x="96" y="545"/>
                  </a:lnTo>
                  <a:lnTo>
                    <a:pt x="107" y="550"/>
                  </a:lnTo>
                  <a:lnTo>
                    <a:pt x="120" y="553"/>
                  </a:lnTo>
                  <a:lnTo>
                    <a:pt x="136" y="554"/>
                  </a:lnTo>
                  <a:lnTo>
                    <a:pt x="154" y="555"/>
                  </a:lnTo>
                  <a:lnTo>
                    <a:pt x="170" y="554"/>
                  </a:lnTo>
                  <a:lnTo>
                    <a:pt x="183" y="553"/>
                  </a:lnTo>
                  <a:lnTo>
                    <a:pt x="195" y="550"/>
                  </a:lnTo>
                  <a:lnTo>
                    <a:pt x="204" y="545"/>
                  </a:lnTo>
                  <a:lnTo>
                    <a:pt x="207" y="543"/>
                  </a:lnTo>
                  <a:lnTo>
                    <a:pt x="212" y="540"/>
                  </a:lnTo>
                  <a:lnTo>
                    <a:pt x="214" y="537"/>
                  </a:lnTo>
                  <a:lnTo>
                    <a:pt x="216" y="534"/>
                  </a:lnTo>
                  <a:lnTo>
                    <a:pt x="218" y="530"/>
                  </a:lnTo>
                  <a:lnTo>
                    <a:pt x="219" y="525"/>
                  </a:lnTo>
                  <a:lnTo>
                    <a:pt x="220" y="521"/>
                  </a:lnTo>
                  <a:lnTo>
                    <a:pt x="220" y="517"/>
                  </a:lnTo>
                  <a:lnTo>
                    <a:pt x="220" y="511"/>
                  </a:lnTo>
                  <a:lnTo>
                    <a:pt x="219" y="505"/>
                  </a:lnTo>
                  <a:lnTo>
                    <a:pt x="217" y="499"/>
                  </a:lnTo>
                  <a:lnTo>
                    <a:pt x="214" y="494"/>
                  </a:lnTo>
                  <a:lnTo>
                    <a:pt x="209" y="491"/>
                  </a:lnTo>
                  <a:lnTo>
                    <a:pt x="205" y="488"/>
                  </a:lnTo>
                  <a:lnTo>
                    <a:pt x="200" y="485"/>
                  </a:lnTo>
                  <a:lnTo>
                    <a:pt x="195" y="484"/>
                  </a:lnTo>
                  <a:lnTo>
                    <a:pt x="187" y="483"/>
                  </a:lnTo>
                  <a:lnTo>
                    <a:pt x="178" y="482"/>
                  </a:lnTo>
                  <a:lnTo>
                    <a:pt x="164" y="481"/>
                  </a:lnTo>
                  <a:lnTo>
                    <a:pt x="149" y="479"/>
                  </a:lnTo>
                  <a:lnTo>
                    <a:pt x="138" y="478"/>
                  </a:lnTo>
                  <a:lnTo>
                    <a:pt x="128" y="477"/>
                  </a:lnTo>
                  <a:lnTo>
                    <a:pt x="117" y="476"/>
                  </a:lnTo>
                  <a:lnTo>
                    <a:pt x="107" y="475"/>
                  </a:lnTo>
                  <a:close/>
                  <a:moveTo>
                    <a:pt x="753" y="314"/>
                  </a:moveTo>
                  <a:lnTo>
                    <a:pt x="845" y="321"/>
                  </a:lnTo>
                  <a:lnTo>
                    <a:pt x="843" y="339"/>
                  </a:lnTo>
                  <a:lnTo>
                    <a:pt x="839" y="358"/>
                  </a:lnTo>
                  <a:lnTo>
                    <a:pt x="835" y="376"/>
                  </a:lnTo>
                  <a:lnTo>
                    <a:pt x="830" y="392"/>
                  </a:lnTo>
                  <a:lnTo>
                    <a:pt x="824" y="407"/>
                  </a:lnTo>
                  <a:lnTo>
                    <a:pt x="816" y="422"/>
                  </a:lnTo>
                  <a:lnTo>
                    <a:pt x="807" y="436"/>
                  </a:lnTo>
                  <a:lnTo>
                    <a:pt x="798" y="449"/>
                  </a:lnTo>
                  <a:lnTo>
                    <a:pt x="786" y="461"/>
                  </a:lnTo>
                  <a:lnTo>
                    <a:pt x="775" y="470"/>
                  </a:lnTo>
                  <a:lnTo>
                    <a:pt x="762" y="479"/>
                  </a:lnTo>
                  <a:lnTo>
                    <a:pt x="748" y="486"/>
                  </a:lnTo>
                  <a:lnTo>
                    <a:pt x="735" y="491"/>
                  </a:lnTo>
                  <a:lnTo>
                    <a:pt x="719" y="495"/>
                  </a:lnTo>
                  <a:lnTo>
                    <a:pt x="703" y="497"/>
                  </a:lnTo>
                  <a:lnTo>
                    <a:pt x="687" y="498"/>
                  </a:lnTo>
                  <a:lnTo>
                    <a:pt x="676" y="498"/>
                  </a:lnTo>
                  <a:lnTo>
                    <a:pt x="667" y="497"/>
                  </a:lnTo>
                  <a:lnTo>
                    <a:pt x="657" y="496"/>
                  </a:lnTo>
                  <a:lnTo>
                    <a:pt x="648" y="494"/>
                  </a:lnTo>
                  <a:lnTo>
                    <a:pt x="639" y="492"/>
                  </a:lnTo>
                  <a:lnTo>
                    <a:pt x="630" y="489"/>
                  </a:lnTo>
                  <a:lnTo>
                    <a:pt x="622" y="486"/>
                  </a:lnTo>
                  <a:lnTo>
                    <a:pt x="613" y="482"/>
                  </a:lnTo>
                  <a:lnTo>
                    <a:pt x="605" y="477"/>
                  </a:lnTo>
                  <a:lnTo>
                    <a:pt x="598" y="472"/>
                  </a:lnTo>
                  <a:lnTo>
                    <a:pt x="590" y="467"/>
                  </a:lnTo>
                  <a:lnTo>
                    <a:pt x="584" y="461"/>
                  </a:lnTo>
                  <a:lnTo>
                    <a:pt x="577" y="454"/>
                  </a:lnTo>
                  <a:lnTo>
                    <a:pt x="571" y="448"/>
                  </a:lnTo>
                  <a:lnTo>
                    <a:pt x="565" y="440"/>
                  </a:lnTo>
                  <a:lnTo>
                    <a:pt x="559" y="432"/>
                  </a:lnTo>
                  <a:lnTo>
                    <a:pt x="550" y="415"/>
                  </a:lnTo>
                  <a:lnTo>
                    <a:pt x="540" y="396"/>
                  </a:lnTo>
                  <a:lnTo>
                    <a:pt x="533" y="375"/>
                  </a:lnTo>
                  <a:lnTo>
                    <a:pt x="527" y="353"/>
                  </a:lnTo>
                  <a:lnTo>
                    <a:pt x="521" y="330"/>
                  </a:lnTo>
                  <a:lnTo>
                    <a:pt x="518" y="305"/>
                  </a:lnTo>
                  <a:lnTo>
                    <a:pt x="516" y="278"/>
                  </a:lnTo>
                  <a:lnTo>
                    <a:pt x="515" y="249"/>
                  </a:lnTo>
                  <a:lnTo>
                    <a:pt x="516" y="221"/>
                  </a:lnTo>
                  <a:lnTo>
                    <a:pt x="518" y="194"/>
                  </a:lnTo>
                  <a:lnTo>
                    <a:pt x="521" y="169"/>
                  </a:lnTo>
                  <a:lnTo>
                    <a:pt x="527" y="145"/>
                  </a:lnTo>
                  <a:lnTo>
                    <a:pt x="533" y="123"/>
                  </a:lnTo>
                  <a:lnTo>
                    <a:pt x="540" y="102"/>
                  </a:lnTo>
                  <a:lnTo>
                    <a:pt x="549" y="83"/>
                  </a:lnTo>
                  <a:lnTo>
                    <a:pt x="559" y="65"/>
                  </a:lnTo>
                  <a:lnTo>
                    <a:pt x="564" y="58"/>
                  </a:lnTo>
                  <a:lnTo>
                    <a:pt x="571" y="50"/>
                  </a:lnTo>
                  <a:lnTo>
                    <a:pt x="577" y="43"/>
                  </a:lnTo>
                  <a:lnTo>
                    <a:pt x="583" y="36"/>
                  </a:lnTo>
                  <a:lnTo>
                    <a:pt x="590" y="31"/>
                  </a:lnTo>
                  <a:lnTo>
                    <a:pt x="598" y="26"/>
                  </a:lnTo>
                  <a:lnTo>
                    <a:pt x="605" y="20"/>
                  </a:lnTo>
                  <a:lnTo>
                    <a:pt x="613" y="16"/>
                  </a:lnTo>
                  <a:lnTo>
                    <a:pt x="622" y="12"/>
                  </a:lnTo>
                  <a:lnTo>
                    <a:pt x="630" y="9"/>
                  </a:lnTo>
                  <a:lnTo>
                    <a:pt x="639" y="6"/>
                  </a:lnTo>
                  <a:lnTo>
                    <a:pt x="648" y="4"/>
                  </a:lnTo>
                  <a:lnTo>
                    <a:pt x="657" y="2"/>
                  </a:lnTo>
                  <a:lnTo>
                    <a:pt x="668" y="1"/>
                  </a:lnTo>
                  <a:lnTo>
                    <a:pt x="677" y="0"/>
                  </a:lnTo>
                  <a:lnTo>
                    <a:pt x="689" y="0"/>
                  </a:lnTo>
                  <a:lnTo>
                    <a:pt x="706" y="0"/>
                  </a:lnTo>
                  <a:lnTo>
                    <a:pt x="721" y="3"/>
                  </a:lnTo>
                  <a:lnTo>
                    <a:pt x="737" y="6"/>
                  </a:lnTo>
                  <a:lnTo>
                    <a:pt x="752" y="11"/>
                  </a:lnTo>
                  <a:lnTo>
                    <a:pt x="764" y="17"/>
                  </a:lnTo>
                  <a:lnTo>
                    <a:pt x="777" y="26"/>
                  </a:lnTo>
                  <a:lnTo>
                    <a:pt x="787" y="35"/>
                  </a:lnTo>
                  <a:lnTo>
                    <a:pt x="798" y="47"/>
                  </a:lnTo>
                  <a:lnTo>
                    <a:pt x="807" y="58"/>
                  </a:lnTo>
                  <a:lnTo>
                    <a:pt x="815" y="73"/>
                  </a:lnTo>
                  <a:lnTo>
                    <a:pt x="822" y="87"/>
                  </a:lnTo>
                  <a:lnTo>
                    <a:pt x="828" y="104"/>
                  </a:lnTo>
                  <a:lnTo>
                    <a:pt x="833" y="123"/>
                  </a:lnTo>
                  <a:lnTo>
                    <a:pt x="837" y="143"/>
                  </a:lnTo>
                  <a:lnTo>
                    <a:pt x="841" y="164"/>
                  </a:lnTo>
                  <a:lnTo>
                    <a:pt x="843" y="187"/>
                  </a:lnTo>
                  <a:lnTo>
                    <a:pt x="752" y="194"/>
                  </a:lnTo>
                  <a:lnTo>
                    <a:pt x="751" y="180"/>
                  </a:lnTo>
                  <a:lnTo>
                    <a:pt x="749" y="168"/>
                  </a:lnTo>
                  <a:lnTo>
                    <a:pt x="748" y="157"/>
                  </a:lnTo>
                  <a:lnTo>
                    <a:pt x="746" y="147"/>
                  </a:lnTo>
                  <a:lnTo>
                    <a:pt x="744" y="137"/>
                  </a:lnTo>
                  <a:lnTo>
                    <a:pt x="741" y="128"/>
                  </a:lnTo>
                  <a:lnTo>
                    <a:pt x="738" y="120"/>
                  </a:lnTo>
                  <a:lnTo>
                    <a:pt x="734" y="112"/>
                  </a:lnTo>
                  <a:lnTo>
                    <a:pt x="730" y="106"/>
                  </a:lnTo>
                  <a:lnTo>
                    <a:pt x="725" y="101"/>
                  </a:lnTo>
                  <a:lnTo>
                    <a:pt x="720" y="97"/>
                  </a:lnTo>
                  <a:lnTo>
                    <a:pt x="715" y="93"/>
                  </a:lnTo>
                  <a:lnTo>
                    <a:pt x="709" y="89"/>
                  </a:lnTo>
                  <a:lnTo>
                    <a:pt x="702" y="87"/>
                  </a:lnTo>
                  <a:lnTo>
                    <a:pt x="696" y="86"/>
                  </a:lnTo>
                  <a:lnTo>
                    <a:pt x="689" y="85"/>
                  </a:lnTo>
                  <a:lnTo>
                    <a:pt x="681" y="86"/>
                  </a:lnTo>
                  <a:lnTo>
                    <a:pt x="674" y="88"/>
                  </a:lnTo>
                  <a:lnTo>
                    <a:pt x="667" y="90"/>
                  </a:lnTo>
                  <a:lnTo>
                    <a:pt x="661" y="95"/>
                  </a:lnTo>
                  <a:lnTo>
                    <a:pt x="654" y="100"/>
                  </a:lnTo>
                  <a:lnTo>
                    <a:pt x="649" y="105"/>
                  </a:lnTo>
                  <a:lnTo>
                    <a:pt x="644" y="112"/>
                  </a:lnTo>
                  <a:lnTo>
                    <a:pt x="639" y="121"/>
                  </a:lnTo>
                  <a:lnTo>
                    <a:pt x="634" y="130"/>
                  </a:lnTo>
                  <a:lnTo>
                    <a:pt x="631" y="142"/>
                  </a:lnTo>
                  <a:lnTo>
                    <a:pt x="628" y="155"/>
                  </a:lnTo>
                  <a:lnTo>
                    <a:pt x="625" y="172"/>
                  </a:lnTo>
                  <a:lnTo>
                    <a:pt x="623" y="190"/>
                  </a:lnTo>
                  <a:lnTo>
                    <a:pt x="622" y="210"/>
                  </a:lnTo>
                  <a:lnTo>
                    <a:pt x="621" y="232"/>
                  </a:lnTo>
                  <a:lnTo>
                    <a:pt x="621" y="256"/>
                  </a:lnTo>
                  <a:lnTo>
                    <a:pt x="621" y="277"/>
                  </a:lnTo>
                  <a:lnTo>
                    <a:pt x="622" y="296"/>
                  </a:lnTo>
                  <a:lnTo>
                    <a:pt x="623" y="314"/>
                  </a:lnTo>
                  <a:lnTo>
                    <a:pt x="625" y="331"/>
                  </a:lnTo>
                  <a:lnTo>
                    <a:pt x="627" y="346"/>
                  </a:lnTo>
                  <a:lnTo>
                    <a:pt x="630" y="358"/>
                  </a:lnTo>
                  <a:lnTo>
                    <a:pt x="633" y="369"/>
                  </a:lnTo>
                  <a:lnTo>
                    <a:pt x="637" y="378"/>
                  </a:lnTo>
                  <a:lnTo>
                    <a:pt x="642" y="386"/>
                  </a:lnTo>
                  <a:lnTo>
                    <a:pt x="647" y="393"/>
                  </a:lnTo>
                  <a:lnTo>
                    <a:pt x="652" y="399"/>
                  </a:lnTo>
                  <a:lnTo>
                    <a:pt x="658" y="403"/>
                  </a:lnTo>
                  <a:lnTo>
                    <a:pt x="666" y="407"/>
                  </a:lnTo>
                  <a:lnTo>
                    <a:pt x="672" y="409"/>
                  </a:lnTo>
                  <a:lnTo>
                    <a:pt x="680" y="412"/>
                  </a:lnTo>
                  <a:lnTo>
                    <a:pt x="689" y="412"/>
                  </a:lnTo>
                  <a:lnTo>
                    <a:pt x="695" y="412"/>
                  </a:lnTo>
                  <a:lnTo>
                    <a:pt x="701" y="410"/>
                  </a:lnTo>
                  <a:lnTo>
                    <a:pt x="707" y="408"/>
                  </a:lnTo>
                  <a:lnTo>
                    <a:pt x="713" y="405"/>
                  </a:lnTo>
                  <a:lnTo>
                    <a:pt x="718" y="402"/>
                  </a:lnTo>
                  <a:lnTo>
                    <a:pt x="722" y="398"/>
                  </a:lnTo>
                  <a:lnTo>
                    <a:pt x="727" y="394"/>
                  </a:lnTo>
                  <a:lnTo>
                    <a:pt x="732" y="387"/>
                  </a:lnTo>
                  <a:lnTo>
                    <a:pt x="735" y="381"/>
                  </a:lnTo>
                  <a:lnTo>
                    <a:pt x="739" y="374"/>
                  </a:lnTo>
                  <a:lnTo>
                    <a:pt x="742" y="366"/>
                  </a:lnTo>
                  <a:lnTo>
                    <a:pt x="744" y="357"/>
                  </a:lnTo>
                  <a:lnTo>
                    <a:pt x="749" y="337"/>
                  </a:lnTo>
                  <a:lnTo>
                    <a:pt x="753" y="314"/>
                  </a:lnTo>
                  <a:close/>
                  <a:moveTo>
                    <a:pt x="907" y="7"/>
                  </a:moveTo>
                  <a:lnTo>
                    <a:pt x="1001" y="7"/>
                  </a:lnTo>
                  <a:lnTo>
                    <a:pt x="1001" y="171"/>
                  </a:lnTo>
                  <a:lnTo>
                    <a:pt x="1008" y="160"/>
                  </a:lnTo>
                  <a:lnTo>
                    <a:pt x="1015" y="151"/>
                  </a:lnTo>
                  <a:lnTo>
                    <a:pt x="1024" y="143"/>
                  </a:lnTo>
                  <a:lnTo>
                    <a:pt x="1034" y="137"/>
                  </a:lnTo>
                  <a:lnTo>
                    <a:pt x="1045" y="131"/>
                  </a:lnTo>
                  <a:lnTo>
                    <a:pt x="1056" y="128"/>
                  </a:lnTo>
                  <a:lnTo>
                    <a:pt x="1069" y="126"/>
                  </a:lnTo>
                  <a:lnTo>
                    <a:pt x="1083" y="125"/>
                  </a:lnTo>
                  <a:lnTo>
                    <a:pt x="1092" y="125"/>
                  </a:lnTo>
                  <a:lnTo>
                    <a:pt x="1099" y="126"/>
                  </a:lnTo>
                  <a:lnTo>
                    <a:pt x="1106" y="127"/>
                  </a:lnTo>
                  <a:lnTo>
                    <a:pt x="1114" y="129"/>
                  </a:lnTo>
                  <a:lnTo>
                    <a:pt x="1120" y="132"/>
                  </a:lnTo>
                  <a:lnTo>
                    <a:pt x="1126" y="134"/>
                  </a:lnTo>
                  <a:lnTo>
                    <a:pt x="1131" y="139"/>
                  </a:lnTo>
                  <a:lnTo>
                    <a:pt x="1137" y="142"/>
                  </a:lnTo>
                  <a:lnTo>
                    <a:pt x="1146" y="151"/>
                  </a:lnTo>
                  <a:lnTo>
                    <a:pt x="1153" y="162"/>
                  </a:lnTo>
                  <a:lnTo>
                    <a:pt x="1159" y="173"/>
                  </a:lnTo>
                  <a:lnTo>
                    <a:pt x="1162" y="186"/>
                  </a:lnTo>
                  <a:lnTo>
                    <a:pt x="1164" y="200"/>
                  </a:lnTo>
                  <a:lnTo>
                    <a:pt x="1166" y="217"/>
                  </a:lnTo>
                  <a:lnTo>
                    <a:pt x="1167" y="238"/>
                  </a:lnTo>
                  <a:lnTo>
                    <a:pt x="1167" y="261"/>
                  </a:lnTo>
                  <a:lnTo>
                    <a:pt x="1167" y="491"/>
                  </a:lnTo>
                  <a:lnTo>
                    <a:pt x="1074" y="491"/>
                  </a:lnTo>
                  <a:lnTo>
                    <a:pt x="1074" y="261"/>
                  </a:lnTo>
                  <a:lnTo>
                    <a:pt x="1073" y="245"/>
                  </a:lnTo>
                  <a:lnTo>
                    <a:pt x="1072" y="232"/>
                  </a:lnTo>
                  <a:lnTo>
                    <a:pt x="1070" y="221"/>
                  </a:lnTo>
                  <a:lnTo>
                    <a:pt x="1068" y="214"/>
                  </a:lnTo>
                  <a:lnTo>
                    <a:pt x="1066" y="212"/>
                  </a:lnTo>
                  <a:lnTo>
                    <a:pt x="1063" y="210"/>
                  </a:lnTo>
                  <a:lnTo>
                    <a:pt x="1061" y="208"/>
                  </a:lnTo>
                  <a:lnTo>
                    <a:pt x="1058" y="206"/>
                  </a:lnTo>
                  <a:lnTo>
                    <a:pt x="1051" y="203"/>
                  </a:lnTo>
                  <a:lnTo>
                    <a:pt x="1042" y="202"/>
                  </a:lnTo>
                  <a:lnTo>
                    <a:pt x="1033" y="203"/>
                  </a:lnTo>
                  <a:lnTo>
                    <a:pt x="1025" y="206"/>
                  </a:lnTo>
                  <a:lnTo>
                    <a:pt x="1018" y="209"/>
                  </a:lnTo>
                  <a:lnTo>
                    <a:pt x="1012" y="214"/>
                  </a:lnTo>
                  <a:lnTo>
                    <a:pt x="1009" y="217"/>
                  </a:lnTo>
                  <a:lnTo>
                    <a:pt x="1007" y="221"/>
                  </a:lnTo>
                  <a:lnTo>
                    <a:pt x="1005" y="226"/>
                  </a:lnTo>
                  <a:lnTo>
                    <a:pt x="1004" y="232"/>
                  </a:lnTo>
                  <a:lnTo>
                    <a:pt x="1002" y="246"/>
                  </a:lnTo>
                  <a:lnTo>
                    <a:pt x="1001" y="264"/>
                  </a:lnTo>
                  <a:lnTo>
                    <a:pt x="1001" y="491"/>
                  </a:lnTo>
                  <a:lnTo>
                    <a:pt x="907" y="491"/>
                  </a:lnTo>
                  <a:lnTo>
                    <a:pt x="907" y="7"/>
                  </a:lnTo>
                  <a:close/>
                  <a:moveTo>
                    <a:pt x="1333" y="246"/>
                  </a:moveTo>
                  <a:lnTo>
                    <a:pt x="1246" y="237"/>
                  </a:lnTo>
                  <a:lnTo>
                    <a:pt x="1247" y="224"/>
                  </a:lnTo>
                  <a:lnTo>
                    <a:pt x="1250" y="212"/>
                  </a:lnTo>
                  <a:lnTo>
                    <a:pt x="1254" y="200"/>
                  </a:lnTo>
                  <a:lnTo>
                    <a:pt x="1259" y="190"/>
                  </a:lnTo>
                  <a:lnTo>
                    <a:pt x="1264" y="179"/>
                  </a:lnTo>
                  <a:lnTo>
                    <a:pt x="1272" y="170"/>
                  </a:lnTo>
                  <a:lnTo>
                    <a:pt x="1279" y="162"/>
                  </a:lnTo>
                  <a:lnTo>
                    <a:pt x="1288" y="154"/>
                  </a:lnTo>
                  <a:lnTo>
                    <a:pt x="1298" y="148"/>
                  </a:lnTo>
                  <a:lnTo>
                    <a:pt x="1307" y="142"/>
                  </a:lnTo>
                  <a:lnTo>
                    <a:pt x="1319" y="137"/>
                  </a:lnTo>
                  <a:lnTo>
                    <a:pt x="1329" y="132"/>
                  </a:lnTo>
                  <a:lnTo>
                    <a:pt x="1342" y="129"/>
                  </a:lnTo>
                  <a:lnTo>
                    <a:pt x="1354" y="127"/>
                  </a:lnTo>
                  <a:lnTo>
                    <a:pt x="1367" y="126"/>
                  </a:lnTo>
                  <a:lnTo>
                    <a:pt x="1381" y="125"/>
                  </a:lnTo>
                  <a:lnTo>
                    <a:pt x="1392" y="125"/>
                  </a:lnTo>
                  <a:lnTo>
                    <a:pt x="1403" y="126"/>
                  </a:lnTo>
                  <a:lnTo>
                    <a:pt x="1413" y="128"/>
                  </a:lnTo>
                  <a:lnTo>
                    <a:pt x="1423" y="130"/>
                  </a:lnTo>
                  <a:lnTo>
                    <a:pt x="1432" y="132"/>
                  </a:lnTo>
                  <a:lnTo>
                    <a:pt x="1441" y="137"/>
                  </a:lnTo>
                  <a:lnTo>
                    <a:pt x="1449" y="140"/>
                  </a:lnTo>
                  <a:lnTo>
                    <a:pt x="1456" y="145"/>
                  </a:lnTo>
                  <a:lnTo>
                    <a:pt x="1463" y="149"/>
                  </a:lnTo>
                  <a:lnTo>
                    <a:pt x="1469" y="154"/>
                  </a:lnTo>
                  <a:lnTo>
                    <a:pt x="1475" y="160"/>
                  </a:lnTo>
                  <a:lnTo>
                    <a:pt x="1480" y="166"/>
                  </a:lnTo>
                  <a:lnTo>
                    <a:pt x="1484" y="171"/>
                  </a:lnTo>
                  <a:lnTo>
                    <a:pt x="1487" y="177"/>
                  </a:lnTo>
                  <a:lnTo>
                    <a:pt x="1490" y="184"/>
                  </a:lnTo>
                  <a:lnTo>
                    <a:pt x="1493" y="190"/>
                  </a:lnTo>
                  <a:lnTo>
                    <a:pt x="1496" y="203"/>
                  </a:lnTo>
                  <a:lnTo>
                    <a:pt x="1498" y="222"/>
                  </a:lnTo>
                  <a:lnTo>
                    <a:pt x="1499" y="243"/>
                  </a:lnTo>
                  <a:lnTo>
                    <a:pt x="1500" y="268"/>
                  </a:lnTo>
                  <a:lnTo>
                    <a:pt x="1500" y="412"/>
                  </a:lnTo>
                  <a:lnTo>
                    <a:pt x="1500" y="442"/>
                  </a:lnTo>
                  <a:lnTo>
                    <a:pt x="1501" y="465"/>
                  </a:lnTo>
                  <a:lnTo>
                    <a:pt x="1503" y="482"/>
                  </a:lnTo>
                  <a:lnTo>
                    <a:pt x="1505" y="491"/>
                  </a:lnTo>
                  <a:lnTo>
                    <a:pt x="1419" y="491"/>
                  </a:lnTo>
                  <a:lnTo>
                    <a:pt x="1417" y="482"/>
                  </a:lnTo>
                  <a:lnTo>
                    <a:pt x="1415" y="470"/>
                  </a:lnTo>
                  <a:lnTo>
                    <a:pt x="1414" y="454"/>
                  </a:lnTo>
                  <a:lnTo>
                    <a:pt x="1414" y="436"/>
                  </a:lnTo>
                  <a:lnTo>
                    <a:pt x="1406" y="450"/>
                  </a:lnTo>
                  <a:lnTo>
                    <a:pt x="1397" y="463"/>
                  </a:lnTo>
                  <a:lnTo>
                    <a:pt x="1387" y="474"/>
                  </a:lnTo>
                  <a:lnTo>
                    <a:pt x="1375" y="483"/>
                  </a:lnTo>
                  <a:lnTo>
                    <a:pt x="1370" y="487"/>
                  </a:lnTo>
                  <a:lnTo>
                    <a:pt x="1364" y="490"/>
                  </a:lnTo>
                  <a:lnTo>
                    <a:pt x="1358" y="492"/>
                  </a:lnTo>
                  <a:lnTo>
                    <a:pt x="1351" y="494"/>
                  </a:lnTo>
                  <a:lnTo>
                    <a:pt x="1337" y="497"/>
                  </a:lnTo>
                  <a:lnTo>
                    <a:pt x="1322" y="498"/>
                  </a:lnTo>
                  <a:lnTo>
                    <a:pt x="1313" y="498"/>
                  </a:lnTo>
                  <a:lnTo>
                    <a:pt x="1303" y="497"/>
                  </a:lnTo>
                  <a:lnTo>
                    <a:pt x="1295" y="495"/>
                  </a:lnTo>
                  <a:lnTo>
                    <a:pt x="1286" y="492"/>
                  </a:lnTo>
                  <a:lnTo>
                    <a:pt x="1279" y="489"/>
                  </a:lnTo>
                  <a:lnTo>
                    <a:pt x="1272" y="485"/>
                  </a:lnTo>
                  <a:lnTo>
                    <a:pt x="1264" y="479"/>
                  </a:lnTo>
                  <a:lnTo>
                    <a:pt x="1258" y="473"/>
                  </a:lnTo>
                  <a:lnTo>
                    <a:pt x="1253" y="467"/>
                  </a:lnTo>
                  <a:lnTo>
                    <a:pt x="1248" y="460"/>
                  </a:lnTo>
                  <a:lnTo>
                    <a:pt x="1243" y="451"/>
                  </a:lnTo>
                  <a:lnTo>
                    <a:pt x="1240" y="443"/>
                  </a:lnTo>
                  <a:lnTo>
                    <a:pt x="1237" y="433"/>
                  </a:lnTo>
                  <a:lnTo>
                    <a:pt x="1235" y="423"/>
                  </a:lnTo>
                  <a:lnTo>
                    <a:pt x="1234" y="413"/>
                  </a:lnTo>
                  <a:lnTo>
                    <a:pt x="1234" y="400"/>
                  </a:lnTo>
                  <a:lnTo>
                    <a:pt x="1234" y="386"/>
                  </a:lnTo>
                  <a:lnTo>
                    <a:pt x="1236" y="372"/>
                  </a:lnTo>
                  <a:lnTo>
                    <a:pt x="1239" y="359"/>
                  </a:lnTo>
                  <a:lnTo>
                    <a:pt x="1243" y="348"/>
                  </a:lnTo>
                  <a:lnTo>
                    <a:pt x="1249" y="336"/>
                  </a:lnTo>
                  <a:lnTo>
                    <a:pt x="1255" y="326"/>
                  </a:lnTo>
                  <a:lnTo>
                    <a:pt x="1262" y="316"/>
                  </a:lnTo>
                  <a:lnTo>
                    <a:pt x="1271" y="308"/>
                  </a:lnTo>
                  <a:lnTo>
                    <a:pt x="1281" y="300"/>
                  </a:lnTo>
                  <a:lnTo>
                    <a:pt x="1294" y="293"/>
                  </a:lnTo>
                  <a:lnTo>
                    <a:pt x="1307" y="287"/>
                  </a:lnTo>
                  <a:lnTo>
                    <a:pt x="1323" y="282"/>
                  </a:lnTo>
                  <a:lnTo>
                    <a:pt x="1342" y="277"/>
                  </a:lnTo>
                  <a:lnTo>
                    <a:pt x="1361" y="273"/>
                  </a:lnTo>
                  <a:lnTo>
                    <a:pt x="1383" y="270"/>
                  </a:lnTo>
                  <a:lnTo>
                    <a:pt x="1407" y="268"/>
                  </a:lnTo>
                  <a:lnTo>
                    <a:pt x="1407" y="255"/>
                  </a:lnTo>
                  <a:lnTo>
                    <a:pt x="1406" y="239"/>
                  </a:lnTo>
                  <a:lnTo>
                    <a:pt x="1405" y="224"/>
                  </a:lnTo>
                  <a:lnTo>
                    <a:pt x="1403" y="214"/>
                  </a:lnTo>
                  <a:lnTo>
                    <a:pt x="1399" y="206"/>
                  </a:lnTo>
                  <a:lnTo>
                    <a:pt x="1397" y="202"/>
                  </a:lnTo>
                  <a:lnTo>
                    <a:pt x="1395" y="199"/>
                  </a:lnTo>
                  <a:lnTo>
                    <a:pt x="1393" y="197"/>
                  </a:lnTo>
                  <a:lnTo>
                    <a:pt x="1390" y="195"/>
                  </a:lnTo>
                  <a:lnTo>
                    <a:pt x="1383" y="192"/>
                  </a:lnTo>
                  <a:lnTo>
                    <a:pt x="1373" y="192"/>
                  </a:lnTo>
                  <a:lnTo>
                    <a:pt x="1365" y="192"/>
                  </a:lnTo>
                  <a:lnTo>
                    <a:pt x="1358" y="195"/>
                  </a:lnTo>
                  <a:lnTo>
                    <a:pt x="1351" y="199"/>
                  </a:lnTo>
                  <a:lnTo>
                    <a:pt x="1345" y="206"/>
                  </a:lnTo>
                  <a:lnTo>
                    <a:pt x="1341" y="213"/>
                  </a:lnTo>
                  <a:lnTo>
                    <a:pt x="1338" y="222"/>
                  </a:lnTo>
                  <a:lnTo>
                    <a:pt x="1336" y="234"/>
                  </a:lnTo>
                  <a:lnTo>
                    <a:pt x="1333" y="246"/>
                  </a:lnTo>
                  <a:close/>
                  <a:moveTo>
                    <a:pt x="1407" y="319"/>
                  </a:moveTo>
                  <a:lnTo>
                    <a:pt x="1388" y="323"/>
                  </a:lnTo>
                  <a:lnTo>
                    <a:pt x="1371" y="327"/>
                  </a:lnTo>
                  <a:lnTo>
                    <a:pt x="1365" y="330"/>
                  </a:lnTo>
                  <a:lnTo>
                    <a:pt x="1359" y="332"/>
                  </a:lnTo>
                  <a:lnTo>
                    <a:pt x="1353" y="335"/>
                  </a:lnTo>
                  <a:lnTo>
                    <a:pt x="1348" y="339"/>
                  </a:lnTo>
                  <a:lnTo>
                    <a:pt x="1344" y="343"/>
                  </a:lnTo>
                  <a:lnTo>
                    <a:pt x="1341" y="348"/>
                  </a:lnTo>
                  <a:lnTo>
                    <a:pt x="1338" y="353"/>
                  </a:lnTo>
                  <a:lnTo>
                    <a:pt x="1336" y="358"/>
                  </a:lnTo>
                  <a:lnTo>
                    <a:pt x="1333" y="364"/>
                  </a:lnTo>
                  <a:lnTo>
                    <a:pt x="1331" y="372"/>
                  </a:lnTo>
                  <a:lnTo>
                    <a:pt x="1331" y="379"/>
                  </a:lnTo>
                  <a:lnTo>
                    <a:pt x="1330" y="387"/>
                  </a:lnTo>
                  <a:lnTo>
                    <a:pt x="1331" y="398"/>
                  </a:lnTo>
                  <a:lnTo>
                    <a:pt x="1332" y="407"/>
                  </a:lnTo>
                  <a:lnTo>
                    <a:pt x="1336" y="415"/>
                  </a:lnTo>
                  <a:lnTo>
                    <a:pt x="1339" y="421"/>
                  </a:lnTo>
                  <a:lnTo>
                    <a:pt x="1343" y="426"/>
                  </a:lnTo>
                  <a:lnTo>
                    <a:pt x="1348" y="430"/>
                  </a:lnTo>
                  <a:lnTo>
                    <a:pt x="1354" y="432"/>
                  </a:lnTo>
                  <a:lnTo>
                    <a:pt x="1362" y="432"/>
                  </a:lnTo>
                  <a:lnTo>
                    <a:pt x="1366" y="432"/>
                  </a:lnTo>
                  <a:lnTo>
                    <a:pt x="1370" y="431"/>
                  </a:lnTo>
                  <a:lnTo>
                    <a:pt x="1374" y="430"/>
                  </a:lnTo>
                  <a:lnTo>
                    <a:pt x="1378" y="427"/>
                  </a:lnTo>
                  <a:lnTo>
                    <a:pt x="1386" y="421"/>
                  </a:lnTo>
                  <a:lnTo>
                    <a:pt x="1393" y="413"/>
                  </a:lnTo>
                  <a:lnTo>
                    <a:pt x="1396" y="406"/>
                  </a:lnTo>
                  <a:lnTo>
                    <a:pt x="1398" y="400"/>
                  </a:lnTo>
                  <a:lnTo>
                    <a:pt x="1401" y="393"/>
                  </a:lnTo>
                  <a:lnTo>
                    <a:pt x="1403" y="383"/>
                  </a:lnTo>
                  <a:lnTo>
                    <a:pt x="1406" y="362"/>
                  </a:lnTo>
                  <a:lnTo>
                    <a:pt x="1407" y="337"/>
                  </a:lnTo>
                  <a:lnTo>
                    <a:pt x="1407" y="319"/>
                  </a:lnTo>
                  <a:close/>
                  <a:moveTo>
                    <a:pt x="1581" y="132"/>
                  </a:moveTo>
                  <a:lnTo>
                    <a:pt x="1669" y="132"/>
                  </a:lnTo>
                  <a:lnTo>
                    <a:pt x="1669" y="181"/>
                  </a:lnTo>
                  <a:lnTo>
                    <a:pt x="1676" y="169"/>
                  </a:lnTo>
                  <a:lnTo>
                    <a:pt x="1684" y="157"/>
                  </a:lnTo>
                  <a:lnTo>
                    <a:pt x="1692" y="147"/>
                  </a:lnTo>
                  <a:lnTo>
                    <a:pt x="1703" y="140"/>
                  </a:lnTo>
                  <a:lnTo>
                    <a:pt x="1708" y="137"/>
                  </a:lnTo>
                  <a:lnTo>
                    <a:pt x="1713" y="133"/>
                  </a:lnTo>
                  <a:lnTo>
                    <a:pt x="1720" y="131"/>
                  </a:lnTo>
                  <a:lnTo>
                    <a:pt x="1726" y="129"/>
                  </a:lnTo>
                  <a:lnTo>
                    <a:pt x="1740" y="126"/>
                  </a:lnTo>
                  <a:lnTo>
                    <a:pt x="1754" y="125"/>
                  </a:lnTo>
                  <a:lnTo>
                    <a:pt x="1761" y="126"/>
                  </a:lnTo>
                  <a:lnTo>
                    <a:pt x="1770" y="126"/>
                  </a:lnTo>
                  <a:lnTo>
                    <a:pt x="1777" y="128"/>
                  </a:lnTo>
                  <a:lnTo>
                    <a:pt x="1783" y="129"/>
                  </a:lnTo>
                  <a:lnTo>
                    <a:pt x="1791" y="131"/>
                  </a:lnTo>
                  <a:lnTo>
                    <a:pt x="1797" y="134"/>
                  </a:lnTo>
                  <a:lnTo>
                    <a:pt x="1802" y="138"/>
                  </a:lnTo>
                  <a:lnTo>
                    <a:pt x="1808" y="142"/>
                  </a:lnTo>
                  <a:lnTo>
                    <a:pt x="1813" y="146"/>
                  </a:lnTo>
                  <a:lnTo>
                    <a:pt x="1818" y="150"/>
                  </a:lnTo>
                  <a:lnTo>
                    <a:pt x="1822" y="154"/>
                  </a:lnTo>
                  <a:lnTo>
                    <a:pt x="1825" y="160"/>
                  </a:lnTo>
                  <a:lnTo>
                    <a:pt x="1828" y="165"/>
                  </a:lnTo>
                  <a:lnTo>
                    <a:pt x="1832" y="170"/>
                  </a:lnTo>
                  <a:lnTo>
                    <a:pt x="1834" y="175"/>
                  </a:lnTo>
                  <a:lnTo>
                    <a:pt x="1836" y="181"/>
                  </a:lnTo>
                  <a:lnTo>
                    <a:pt x="1838" y="195"/>
                  </a:lnTo>
                  <a:lnTo>
                    <a:pt x="1840" y="213"/>
                  </a:lnTo>
                  <a:lnTo>
                    <a:pt x="1841" y="233"/>
                  </a:lnTo>
                  <a:lnTo>
                    <a:pt x="1841" y="256"/>
                  </a:lnTo>
                  <a:lnTo>
                    <a:pt x="1841" y="491"/>
                  </a:lnTo>
                  <a:lnTo>
                    <a:pt x="1748" y="491"/>
                  </a:lnTo>
                  <a:lnTo>
                    <a:pt x="1748" y="256"/>
                  </a:lnTo>
                  <a:lnTo>
                    <a:pt x="1747" y="240"/>
                  </a:lnTo>
                  <a:lnTo>
                    <a:pt x="1746" y="226"/>
                  </a:lnTo>
                  <a:lnTo>
                    <a:pt x="1745" y="221"/>
                  </a:lnTo>
                  <a:lnTo>
                    <a:pt x="1743" y="217"/>
                  </a:lnTo>
                  <a:lnTo>
                    <a:pt x="1742" y="214"/>
                  </a:lnTo>
                  <a:lnTo>
                    <a:pt x="1740" y="212"/>
                  </a:lnTo>
                  <a:lnTo>
                    <a:pt x="1734" y="208"/>
                  </a:lnTo>
                  <a:lnTo>
                    <a:pt x="1729" y="206"/>
                  </a:lnTo>
                  <a:lnTo>
                    <a:pt x="1723" y="203"/>
                  </a:lnTo>
                  <a:lnTo>
                    <a:pt x="1715" y="202"/>
                  </a:lnTo>
                  <a:lnTo>
                    <a:pt x="1710" y="203"/>
                  </a:lnTo>
                  <a:lnTo>
                    <a:pt x="1704" y="203"/>
                  </a:lnTo>
                  <a:lnTo>
                    <a:pt x="1700" y="206"/>
                  </a:lnTo>
                  <a:lnTo>
                    <a:pt x="1695" y="207"/>
                  </a:lnTo>
                  <a:lnTo>
                    <a:pt x="1691" y="210"/>
                  </a:lnTo>
                  <a:lnTo>
                    <a:pt x="1688" y="212"/>
                  </a:lnTo>
                  <a:lnTo>
                    <a:pt x="1685" y="216"/>
                  </a:lnTo>
                  <a:lnTo>
                    <a:pt x="1683" y="219"/>
                  </a:lnTo>
                  <a:lnTo>
                    <a:pt x="1679" y="230"/>
                  </a:lnTo>
                  <a:lnTo>
                    <a:pt x="1677" y="243"/>
                  </a:lnTo>
                  <a:lnTo>
                    <a:pt x="1676" y="260"/>
                  </a:lnTo>
                  <a:lnTo>
                    <a:pt x="1675" y="281"/>
                  </a:lnTo>
                  <a:lnTo>
                    <a:pt x="1675" y="491"/>
                  </a:lnTo>
                  <a:lnTo>
                    <a:pt x="1581" y="491"/>
                  </a:lnTo>
                  <a:lnTo>
                    <a:pt x="1581" y="132"/>
                  </a:lnTo>
                  <a:close/>
                  <a:moveTo>
                    <a:pt x="2203" y="74"/>
                  </a:moveTo>
                  <a:lnTo>
                    <a:pt x="2203" y="139"/>
                  </a:lnTo>
                  <a:lnTo>
                    <a:pt x="2193" y="137"/>
                  </a:lnTo>
                  <a:lnTo>
                    <a:pt x="2183" y="137"/>
                  </a:lnTo>
                  <a:lnTo>
                    <a:pt x="2176" y="137"/>
                  </a:lnTo>
                  <a:lnTo>
                    <a:pt x="2170" y="139"/>
                  </a:lnTo>
                  <a:lnTo>
                    <a:pt x="2164" y="141"/>
                  </a:lnTo>
                  <a:lnTo>
                    <a:pt x="2159" y="144"/>
                  </a:lnTo>
                  <a:lnTo>
                    <a:pt x="2155" y="149"/>
                  </a:lnTo>
                  <a:lnTo>
                    <a:pt x="2152" y="154"/>
                  </a:lnTo>
                  <a:lnTo>
                    <a:pt x="2150" y="161"/>
                  </a:lnTo>
                  <a:lnTo>
                    <a:pt x="2148" y="169"/>
                  </a:lnTo>
                  <a:lnTo>
                    <a:pt x="2153" y="176"/>
                  </a:lnTo>
                  <a:lnTo>
                    <a:pt x="2158" y="184"/>
                  </a:lnTo>
                  <a:lnTo>
                    <a:pt x="2162" y="192"/>
                  </a:lnTo>
                  <a:lnTo>
                    <a:pt x="2167" y="200"/>
                  </a:lnTo>
                  <a:lnTo>
                    <a:pt x="2169" y="210"/>
                  </a:lnTo>
                  <a:lnTo>
                    <a:pt x="2171" y="219"/>
                  </a:lnTo>
                  <a:lnTo>
                    <a:pt x="2172" y="230"/>
                  </a:lnTo>
                  <a:lnTo>
                    <a:pt x="2173" y="240"/>
                  </a:lnTo>
                  <a:lnTo>
                    <a:pt x="2172" y="252"/>
                  </a:lnTo>
                  <a:lnTo>
                    <a:pt x="2171" y="263"/>
                  </a:lnTo>
                  <a:lnTo>
                    <a:pt x="2168" y="273"/>
                  </a:lnTo>
                  <a:lnTo>
                    <a:pt x="2164" y="284"/>
                  </a:lnTo>
                  <a:lnTo>
                    <a:pt x="2159" y="293"/>
                  </a:lnTo>
                  <a:lnTo>
                    <a:pt x="2153" y="302"/>
                  </a:lnTo>
                  <a:lnTo>
                    <a:pt x="2147" y="310"/>
                  </a:lnTo>
                  <a:lnTo>
                    <a:pt x="2138" y="318"/>
                  </a:lnTo>
                  <a:lnTo>
                    <a:pt x="2130" y="325"/>
                  </a:lnTo>
                  <a:lnTo>
                    <a:pt x="2120" y="331"/>
                  </a:lnTo>
                  <a:lnTo>
                    <a:pt x="2110" y="336"/>
                  </a:lnTo>
                  <a:lnTo>
                    <a:pt x="2100" y="340"/>
                  </a:lnTo>
                  <a:lnTo>
                    <a:pt x="2088" y="344"/>
                  </a:lnTo>
                  <a:lnTo>
                    <a:pt x="2077" y="346"/>
                  </a:lnTo>
                  <a:lnTo>
                    <a:pt x="2064" y="347"/>
                  </a:lnTo>
                  <a:lnTo>
                    <a:pt x="2051" y="347"/>
                  </a:lnTo>
                  <a:lnTo>
                    <a:pt x="2041" y="347"/>
                  </a:lnTo>
                  <a:lnTo>
                    <a:pt x="2029" y="346"/>
                  </a:lnTo>
                  <a:lnTo>
                    <a:pt x="2019" y="344"/>
                  </a:lnTo>
                  <a:lnTo>
                    <a:pt x="2007" y="341"/>
                  </a:lnTo>
                  <a:lnTo>
                    <a:pt x="2002" y="345"/>
                  </a:lnTo>
                  <a:lnTo>
                    <a:pt x="1998" y="348"/>
                  </a:lnTo>
                  <a:lnTo>
                    <a:pt x="1994" y="351"/>
                  </a:lnTo>
                  <a:lnTo>
                    <a:pt x="1991" y="355"/>
                  </a:lnTo>
                  <a:lnTo>
                    <a:pt x="1989" y="359"/>
                  </a:lnTo>
                  <a:lnTo>
                    <a:pt x="1986" y="362"/>
                  </a:lnTo>
                  <a:lnTo>
                    <a:pt x="1985" y="367"/>
                  </a:lnTo>
                  <a:lnTo>
                    <a:pt x="1985" y="371"/>
                  </a:lnTo>
                  <a:lnTo>
                    <a:pt x="1986" y="377"/>
                  </a:lnTo>
                  <a:lnTo>
                    <a:pt x="1989" y="382"/>
                  </a:lnTo>
                  <a:lnTo>
                    <a:pt x="1993" y="385"/>
                  </a:lnTo>
                  <a:lnTo>
                    <a:pt x="1998" y="389"/>
                  </a:lnTo>
                  <a:lnTo>
                    <a:pt x="2006" y="391"/>
                  </a:lnTo>
                  <a:lnTo>
                    <a:pt x="2021" y="393"/>
                  </a:lnTo>
                  <a:lnTo>
                    <a:pt x="2040" y="394"/>
                  </a:lnTo>
                  <a:lnTo>
                    <a:pt x="2065" y="396"/>
                  </a:lnTo>
                  <a:lnTo>
                    <a:pt x="2089" y="398"/>
                  </a:lnTo>
                  <a:lnTo>
                    <a:pt x="2109" y="400"/>
                  </a:lnTo>
                  <a:lnTo>
                    <a:pt x="2127" y="403"/>
                  </a:lnTo>
                  <a:lnTo>
                    <a:pt x="2140" y="406"/>
                  </a:lnTo>
                  <a:lnTo>
                    <a:pt x="2147" y="408"/>
                  </a:lnTo>
                  <a:lnTo>
                    <a:pt x="2153" y="412"/>
                  </a:lnTo>
                  <a:lnTo>
                    <a:pt x="2158" y="415"/>
                  </a:lnTo>
                  <a:lnTo>
                    <a:pt x="2163" y="418"/>
                  </a:lnTo>
                  <a:lnTo>
                    <a:pt x="2169" y="422"/>
                  </a:lnTo>
                  <a:lnTo>
                    <a:pt x="2174" y="426"/>
                  </a:lnTo>
                  <a:lnTo>
                    <a:pt x="2178" y="431"/>
                  </a:lnTo>
                  <a:lnTo>
                    <a:pt x="2182" y="437"/>
                  </a:lnTo>
                  <a:lnTo>
                    <a:pt x="2186" y="443"/>
                  </a:lnTo>
                  <a:lnTo>
                    <a:pt x="2190" y="449"/>
                  </a:lnTo>
                  <a:lnTo>
                    <a:pt x="2193" y="456"/>
                  </a:lnTo>
                  <a:lnTo>
                    <a:pt x="2195" y="464"/>
                  </a:lnTo>
                  <a:lnTo>
                    <a:pt x="2197" y="471"/>
                  </a:lnTo>
                  <a:lnTo>
                    <a:pt x="2198" y="479"/>
                  </a:lnTo>
                  <a:lnTo>
                    <a:pt x="2199" y="489"/>
                  </a:lnTo>
                  <a:lnTo>
                    <a:pt x="2199" y="497"/>
                  </a:lnTo>
                  <a:lnTo>
                    <a:pt x="2198" y="512"/>
                  </a:lnTo>
                  <a:lnTo>
                    <a:pt x="2197" y="525"/>
                  </a:lnTo>
                  <a:lnTo>
                    <a:pt x="2194" y="538"/>
                  </a:lnTo>
                  <a:lnTo>
                    <a:pt x="2188" y="551"/>
                  </a:lnTo>
                  <a:lnTo>
                    <a:pt x="2183" y="561"/>
                  </a:lnTo>
                  <a:lnTo>
                    <a:pt x="2176" y="570"/>
                  </a:lnTo>
                  <a:lnTo>
                    <a:pt x="2168" y="580"/>
                  </a:lnTo>
                  <a:lnTo>
                    <a:pt x="2158" y="587"/>
                  </a:lnTo>
                  <a:lnTo>
                    <a:pt x="2148" y="595"/>
                  </a:lnTo>
                  <a:lnTo>
                    <a:pt x="2135" y="601"/>
                  </a:lnTo>
                  <a:lnTo>
                    <a:pt x="2122" y="606"/>
                  </a:lnTo>
                  <a:lnTo>
                    <a:pt x="2107" y="610"/>
                  </a:lnTo>
                  <a:lnTo>
                    <a:pt x="2091" y="613"/>
                  </a:lnTo>
                  <a:lnTo>
                    <a:pt x="2073" y="615"/>
                  </a:lnTo>
                  <a:lnTo>
                    <a:pt x="2056" y="618"/>
                  </a:lnTo>
                  <a:lnTo>
                    <a:pt x="2036" y="618"/>
                  </a:lnTo>
                  <a:lnTo>
                    <a:pt x="2019" y="618"/>
                  </a:lnTo>
                  <a:lnTo>
                    <a:pt x="2003" y="616"/>
                  </a:lnTo>
                  <a:lnTo>
                    <a:pt x="1989" y="614"/>
                  </a:lnTo>
                  <a:lnTo>
                    <a:pt x="1975" y="612"/>
                  </a:lnTo>
                  <a:lnTo>
                    <a:pt x="1962" y="609"/>
                  </a:lnTo>
                  <a:lnTo>
                    <a:pt x="1952" y="606"/>
                  </a:lnTo>
                  <a:lnTo>
                    <a:pt x="1941" y="601"/>
                  </a:lnTo>
                  <a:lnTo>
                    <a:pt x="1932" y="597"/>
                  </a:lnTo>
                  <a:lnTo>
                    <a:pt x="1924" y="590"/>
                  </a:lnTo>
                  <a:lnTo>
                    <a:pt x="1917" y="584"/>
                  </a:lnTo>
                  <a:lnTo>
                    <a:pt x="1911" y="577"/>
                  </a:lnTo>
                  <a:lnTo>
                    <a:pt x="1907" y="569"/>
                  </a:lnTo>
                  <a:lnTo>
                    <a:pt x="1903" y="561"/>
                  </a:lnTo>
                  <a:lnTo>
                    <a:pt x="1900" y="552"/>
                  </a:lnTo>
                  <a:lnTo>
                    <a:pt x="1899" y="542"/>
                  </a:lnTo>
                  <a:lnTo>
                    <a:pt x="1898" y="532"/>
                  </a:lnTo>
                  <a:lnTo>
                    <a:pt x="1899" y="520"/>
                  </a:lnTo>
                  <a:lnTo>
                    <a:pt x="1902" y="510"/>
                  </a:lnTo>
                  <a:lnTo>
                    <a:pt x="1906" y="500"/>
                  </a:lnTo>
                  <a:lnTo>
                    <a:pt x="1911" y="492"/>
                  </a:lnTo>
                  <a:lnTo>
                    <a:pt x="1920" y="484"/>
                  </a:lnTo>
                  <a:lnTo>
                    <a:pt x="1929" y="476"/>
                  </a:lnTo>
                  <a:lnTo>
                    <a:pt x="1939" y="471"/>
                  </a:lnTo>
                  <a:lnTo>
                    <a:pt x="1953" y="465"/>
                  </a:lnTo>
                  <a:lnTo>
                    <a:pt x="1943" y="460"/>
                  </a:lnTo>
                  <a:lnTo>
                    <a:pt x="1933" y="453"/>
                  </a:lnTo>
                  <a:lnTo>
                    <a:pt x="1926" y="446"/>
                  </a:lnTo>
                  <a:lnTo>
                    <a:pt x="1920" y="439"/>
                  </a:lnTo>
                  <a:lnTo>
                    <a:pt x="1915" y="430"/>
                  </a:lnTo>
                  <a:lnTo>
                    <a:pt x="1911" y="422"/>
                  </a:lnTo>
                  <a:lnTo>
                    <a:pt x="1910" y="413"/>
                  </a:lnTo>
                  <a:lnTo>
                    <a:pt x="1909" y="403"/>
                  </a:lnTo>
                  <a:lnTo>
                    <a:pt x="1910" y="392"/>
                  </a:lnTo>
                  <a:lnTo>
                    <a:pt x="1912" y="381"/>
                  </a:lnTo>
                  <a:lnTo>
                    <a:pt x="1917" y="371"/>
                  </a:lnTo>
                  <a:lnTo>
                    <a:pt x="1924" y="360"/>
                  </a:lnTo>
                  <a:lnTo>
                    <a:pt x="1931" y="351"/>
                  </a:lnTo>
                  <a:lnTo>
                    <a:pt x="1941" y="341"/>
                  </a:lnTo>
                  <a:lnTo>
                    <a:pt x="1953" y="333"/>
                  </a:lnTo>
                  <a:lnTo>
                    <a:pt x="1967" y="325"/>
                  </a:lnTo>
                  <a:lnTo>
                    <a:pt x="1955" y="317"/>
                  </a:lnTo>
                  <a:lnTo>
                    <a:pt x="1945" y="309"/>
                  </a:lnTo>
                  <a:lnTo>
                    <a:pt x="1936" y="300"/>
                  </a:lnTo>
                  <a:lnTo>
                    <a:pt x="1929" y="289"/>
                  </a:lnTo>
                  <a:lnTo>
                    <a:pt x="1924" y="278"/>
                  </a:lnTo>
                  <a:lnTo>
                    <a:pt x="1920" y="264"/>
                  </a:lnTo>
                  <a:lnTo>
                    <a:pt x="1917" y="250"/>
                  </a:lnTo>
                  <a:lnTo>
                    <a:pt x="1916" y="235"/>
                  </a:lnTo>
                  <a:lnTo>
                    <a:pt x="1917" y="222"/>
                  </a:lnTo>
                  <a:lnTo>
                    <a:pt x="1918" y="210"/>
                  </a:lnTo>
                  <a:lnTo>
                    <a:pt x="1922" y="198"/>
                  </a:lnTo>
                  <a:lnTo>
                    <a:pt x="1926" y="188"/>
                  </a:lnTo>
                  <a:lnTo>
                    <a:pt x="1930" y="178"/>
                  </a:lnTo>
                  <a:lnTo>
                    <a:pt x="1936" y="169"/>
                  </a:lnTo>
                  <a:lnTo>
                    <a:pt x="1944" y="161"/>
                  </a:lnTo>
                  <a:lnTo>
                    <a:pt x="1951" y="153"/>
                  </a:lnTo>
                  <a:lnTo>
                    <a:pt x="1960" y="147"/>
                  </a:lnTo>
                  <a:lnTo>
                    <a:pt x="1970" y="142"/>
                  </a:lnTo>
                  <a:lnTo>
                    <a:pt x="1980" y="137"/>
                  </a:lnTo>
                  <a:lnTo>
                    <a:pt x="1992" y="132"/>
                  </a:lnTo>
                  <a:lnTo>
                    <a:pt x="2003" y="129"/>
                  </a:lnTo>
                  <a:lnTo>
                    <a:pt x="2016" y="127"/>
                  </a:lnTo>
                  <a:lnTo>
                    <a:pt x="2029" y="126"/>
                  </a:lnTo>
                  <a:lnTo>
                    <a:pt x="2043" y="125"/>
                  </a:lnTo>
                  <a:lnTo>
                    <a:pt x="2062" y="126"/>
                  </a:lnTo>
                  <a:lnTo>
                    <a:pt x="2080" y="129"/>
                  </a:lnTo>
                  <a:lnTo>
                    <a:pt x="2097" y="134"/>
                  </a:lnTo>
                  <a:lnTo>
                    <a:pt x="2115" y="141"/>
                  </a:lnTo>
                  <a:lnTo>
                    <a:pt x="2117" y="123"/>
                  </a:lnTo>
                  <a:lnTo>
                    <a:pt x="2122" y="108"/>
                  </a:lnTo>
                  <a:lnTo>
                    <a:pt x="2124" y="102"/>
                  </a:lnTo>
                  <a:lnTo>
                    <a:pt x="2126" y="96"/>
                  </a:lnTo>
                  <a:lnTo>
                    <a:pt x="2129" y="90"/>
                  </a:lnTo>
                  <a:lnTo>
                    <a:pt x="2133" y="86"/>
                  </a:lnTo>
                  <a:lnTo>
                    <a:pt x="2136" y="83"/>
                  </a:lnTo>
                  <a:lnTo>
                    <a:pt x="2140" y="79"/>
                  </a:lnTo>
                  <a:lnTo>
                    <a:pt x="2146" y="77"/>
                  </a:lnTo>
                  <a:lnTo>
                    <a:pt x="2151" y="74"/>
                  </a:lnTo>
                  <a:lnTo>
                    <a:pt x="2157" y="73"/>
                  </a:lnTo>
                  <a:lnTo>
                    <a:pt x="2163" y="72"/>
                  </a:lnTo>
                  <a:lnTo>
                    <a:pt x="2170" y="71"/>
                  </a:lnTo>
                  <a:lnTo>
                    <a:pt x="2177" y="71"/>
                  </a:lnTo>
                  <a:lnTo>
                    <a:pt x="2192" y="71"/>
                  </a:lnTo>
                  <a:lnTo>
                    <a:pt x="2203" y="74"/>
                  </a:lnTo>
                  <a:close/>
                  <a:moveTo>
                    <a:pt x="2075" y="237"/>
                  </a:moveTo>
                  <a:lnTo>
                    <a:pt x="2075" y="223"/>
                  </a:lnTo>
                  <a:lnTo>
                    <a:pt x="2074" y="212"/>
                  </a:lnTo>
                  <a:lnTo>
                    <a:pt x="2071" y="201"/>
                  </a:lnTo>
                  <a:lnTo>
                    <a:pt x="2068" y="194"/>
                  </a:lnTo>
                  <a:lnTo>
                    <a:pt x="2064" y="188"/>
                  </a:lnTo>
                  <a:lnTo>
                    <a:pt x="2059" y="183"/>
                  </a:lnTo>
                  <a:lnTo>
                    <a:pt x="2053" y="180"/>
                  </a:lnTo>
                  <a:lnTo>
                    <a:pt x="2046" y="179"/>
                  </a:lnTo>
                  <a:lnTo>
                    <a:pt x="2038" y="180"/>
                  </a:lnTo>
                  <a:lnTo>
                    <a:pt x="2032" y="183"/>
                  </a:lnTo>
                  <a:lnTo>
                    <a:pt x="2028" y="185"/>
                  </a:lnTo>
                  <a:lnTo>
                    <a:pt x="2025" y="187"/>
                  </a:lnTo>
                  <a:lnTo>
                    <a:pt x="2023" y="190"/>
                  </a:lnTo>
                  <a:lnTo>
                    <a:pt x="2021" y="193"/>
                  </a:lnTo>
                  <a:lnTo>
                    <a:pt x="2018" y="201"/>
                  </a:lnTo>
                  <a:lnTo>
                    <a:pt x="2016" y="212"/>
                  </a:lnTo>
                  <a:lnTo>
                    <a:pt x="2014" y="224"/>
                  </a:lnTo>
                  <a:lnTo>
                    <a:pt x="2014" y="239"/>
                  </a:lnTo>
                  <a:lnTo>
                    <a:pt x="2014" y="253"/>
                  </a:lnTo>
                  <a:lnTo>
                    <a:pt x="2016" y="263"/>
                  </a:lnTo>
                  <a:lnTo>
                    <a:pt x="2018" y="272"/>
                  </a:lnTo>
                  <a:lnTo>
                    <a:pt x="2021" y="280"/>
                  </a:lnTo>
                  <a:lnTo>
                    <a:pt x="2026" y="286"/>
                  </a:lnTo>
                  <a:lnTo>
                    <a:pt x="2032" y="290"/>
                  </a:lnTo>
                  <a:lnTo>
                    <a:pt x="2038" y="293"/>
                  </a:lnTo>
                  <a:lnTo>
                    <a:pt x="2046" y="293"/>
                  </a:lnTo>
                  <a:lnTo>
                    <a:pt x="2053" y="293"/>
                  </a:lnTo>
                  <a:lnTo>
                    <a:pt x="2060" y="290"/>
                  </a:lnTo>
                  <a:lnTo>
                    <a:pt x="2065" y="286"/>
                  </a:lnTo>
                  <a:lnTo>
                    <a:pt x="2069" y="281"/>
                  </a:lnTo>
                  <a:lnTo>
                    <a:pt x="2072" y="273"/>
                  </a:lnTo>
                  <a:lnTo>
                    <a:pt x="2074" y="263"/>
                  </a:lnTo>
                  <a:lnTo>
                    <a:pt x="2075" y="252"/>
                  </a:lnTo>
                  <a:lnTo>
                    <a:pt x="2075" y="237"/>
                  </a:lnTo>
                  <a:close/>
                  <a:moveTo>
                    <a:pt x="2004" y="475"/>
                  </a:moveTo>
                  <a:lnTo>
                    <a:pt x="1998" y="479"/>
                  </a:lnTo>
                  <a:lnTo>
                    <a:pt x="1992" y="484"/>
                  </a:lnTo>
                  <a:lnTo>
                    <a:pt x="1986" y="488"/>
                  </a:lnTo>
                  <a:lnTo>
                    <a:pt x="1982" y="493"/>
                  </a:lnTo>
                  <a:lnTo>
                    <a:pt x="1979" y="499"/>
                  </a:lnTo>
                  <a:lnTo>
                    <a:pt x="1977" y="505"/>
                  </a:lnTo>
                  <a:lnTo>
                    <a:pt x="1975" y="512"/>
                  </a:lnTo>
                  <a:lnTo>
                    <a:pt x="1975" y="518"/>
                  </a:lnTo>
                  <a:lnTo>
                    <a:pt x="1975" y="523"/>
                  </a:lnTo>
                  <a:lnTo>
                    <a:pt x="1976" y="528"/>
                  </a:lnTo>
                  <a:lnTo>
                    <a:pt x="1978" y="531"/>
                  </a:lnTo>
                  <a:lnTo>
                    <a:pt x="1980" y="535"/>
                  </a:lnTo>
                  <a:lnTo>
                    <a:pt x="1982" y="538"/>
                  </a:lnTo>
                  <a:lnTo>
                    <a:pt x="1985" y="540"/>
                  </a:lnTo>
                  <a:lnTo>
                    <a:pt x="1990" y="543"/>
                  </a:lnTo>
                  <a:lnTo>
                    <a:pt x="1994" y="545"/>
                  </a:lnTo>
                  <a:lnTo>
                    <a:pt x="2005" y="550"/>
                  </a:lnTo>
                  <a:lnTo>
                    <a:pt x="2018" y="553"/>
                  </a:lnTo>
                  <a:lnTo>
                    <a:pt x="2034" y="554"/>
                  </a:lnTo>
                  <a:lnTo>
                    <a:pt x="2052" y="555"/>
                  </a:lnTo>
                  <a:lnTo>
                    <a:pt x="2067" y="554"/>
                  </a:lnTo>
                  <a:lnTo>
                    <a:pt x="2081" y="553"/>
                  </a:lnTo>
                  <a:lnTo>
                    <a:pt x="2092" y="550"/>
                  </a:lnTo>
                  <a:lnTo>
                    <a:pt x="2102" y="545"/>
                  </a:lnTo>
                  <a:lnTo>
                    <a:pt x="2106" y="543"/>
                  </a:lnTo>
                  <a:lnTo>
                    <a:pt x="2109" y="540"/>
                  </a:lnTo>
                  <a:lnTo>
                    <a:pt x="2111" y="537"/>
                  </a:lnTo>
                  <a:lnTo>
                    <a:pt x="2114" y="534"/>
                  </a:lnTo>
                  <a:lnTo>
                    <a:pt x="2115" y="530"/>
                  </a:lnTo>
                  <a:lnTo>
                    <a:pt x="2117" y="525"/>
                  </a:lnTo>
                  <a:lnTo>
                    <a:pt x="2117" y="521"/>
                  </a:lnTo>
                  <a:lnTo>
                    <a:pt x="2118" y="517"/>
                  </a:lnTo>
                  <a:lnTo>
                    <a:pt x="2117" y="511"/>
                  </a:lnTo>
                  <a:lnTo>
                    <a:pt x="2116" y="505"/>
                  </a:lnTo>
                  <a:lnTo>
                    <a:pt x="2114" y="499"/>
                  </a:lnTo>
                  <a:lnTo>
                    <a:pt x="2111" y="494"/>
                  </a:lnTo>
                  <a:lnTo>
                    <a:pt x="2107" y="491"/>
                  </a:lnTo>
                  <a:lnTo>
                    <a:pt x="2103" y="488"/>
                  </a:lnTo>
                  <a:lnTo>
                    <a:pt x="2097" y="485"/>
                  </a:lnTo>
                  <a:lnTo>
                    <a:pt x="2092" y="484"/>
                  </a:lnTo>
                  <a:lnTo>
                    <a:pt x="2086" y="483"/>
                  </a:lnTo>
                  <a:lnTo>
                    <a:pt x="2075" y="482"/>
                  </a:lnTo>
                  <a:lnTo>
                    <a:pt x="2062" y="481"/>
                  </a:lnTo>
                  <a:lnTo>
                    <a:pt x="2046" y="479"/>
                  </a:lnTo>
                  <a:lnTo>
                    <a:pt x="2036" y="478"/>
                  </a:lnTo>
                  <a:lnTo>
                    <a:pt x="2025" y="477"/>
                  </a:lnTo>
                  <a:lnTo>
                    <a:pt x="2015" y="476"/>
                  </a:lnTo>
                  <a:lnTo>
                    <a:pt x="2004" y="475"/>
                  </a:lnTo>
                  <a:close/>
                  <a:moveTo>
                    <a:pt x="2588" y="233"/>
                  </a:moveTo>
                  <a:lnTo>
                    <a:pt x="2746" y="233"/>
                  </a:lnTo>
                  <a:lnTo>
                    <a:pt x="2746" y="491"/>
                  </a:lnTo>
                  <a:lnTo>
                    <a:pt x="2703" y="491"/>
                  </a:lnTo>
                  <a:lnTo>
                    <a:pt x="2691" y="436"/>
                  </a:lnTo>
                  <a:lnTo>
                    <a:pt x="2686" y="443"/>
                  </a:lnTo>
                  <a:lnTo>
                    <a:pt x="2681" y="450"/>
                  </a:lnTo>
                  <a:lnTo>
                    <a:pt x="2676" y="456"/>
                  </a:lnTo>
                  <a:lnTo>
                    <a:pt x="2670" y="463"/>
                  </a:lnTo>
                  <a:lnTo>
                    <a:pt x="2665" y="469"/>
                  </a:lnTo>
                  <a:lnTo>
                    <a:pt x="2658" y="474"/>
                  </a:lnTo>
                  <a:lnTo>
                    <a:pt x="2652" y="478"/>
                  </a:lnTo>
                  <a:lnTo>
                    <a:pt x="2645" y="483"/>
                  </a:lnTo>
                  <a:lnTo>
                    <a:pt x="2639" y="487"/>
                  </a:lnTo>
                  <a:lnTo>
                    <a:pt x="2631" y="490"/>
                  </a:lnTo>
                  <a:lnTo>
                    <a:pt x="2623" y="492"/>
                  </a:lnTo>
                  <a:lnTo>
                    <a:pt x="2615" y="494"/>
                  </a:lnTo>
                  <a:lnTo>
                    <a:pt x="2607" y="496"/>
                  </a:lnTo>
                  <a:lnTo>
                    <a:pt x="2599" y="497"/>
                  </a:lnTo>
                  <a:lnTo>
                    <a:pt x="2590" y="498"/>
                  </a:lnTo>
                  <a:lnTo>
                    <a:pt x="2581" y="498"/>
                  </a:lnTo>
                  <a:lnTo>
                    <a:pt x="2572" y="498"/>
                  </a:lnTo>
                  <a:lnTo>
                    <a:pt x="2562" y="497"/>
                  </a:lnTo>
                  <a:lnTo>
                    <a:pt x="2554" y="496"/>
                  </a:lnTo>
                  <a:lnTo>
                    <a:pt x="2544" y="494"/>
                  </a:lnTo>
                  <a:lnTo>
                    <a:pt x="2536" y="492"/>
                  </a:lnTo>
                  <a:lnTo>
                    <a:pt x="2528" y="489"/>
                  </a:lnTo>
                  <a:lnTo>
                    <a:pt x="2519" y="486"/>
                  </a:lnTo>
                  <a:lnTo>
                    <a:pt x="2512" y="482"/>
                  </a:lnTo>
                  <a:lnTo>
                    <a:pt x="2505" y="477"/>
                  </a:lnTo>
                  <a:lnTo>
                    <a:pt x="2497" y="473"/>
                  </a:lnTo>
                  <a:lnTo>
                    <a:pt x="2490" y="468"/>
                  </a:lnTo>
                  <a:lnTo>
                    <a:pt x="2484" y="462"/>
                  </a:lnTo>
                  <a:lnTo>
                    <a:pt x="2476" y="455"/>
                  </a:lnTo>
                  <a:lnTo>
                    <a:pt x="2470" y="448"/>
                  </a:lnTo>
                  <a:lnTo>
                    <a:pt x="2465" y="441"/>
                  </a:lnTo>
                  <a:lnTo>
                    <a:pt x="2458" y="433"/>
                  </a:lnTo>
                  <a:lnTo>
                    <a:pt x="2448" y="417"/>
                  </a:lnTo>
                  <a:lnTo>
                    <a:pt x="2439" y="398"/>
                  </a:lnTo>
                  <a:lnTo>
                    <a:pt x="2431" y="378"/>
                  </a:lnTo>
                  <a:lnTo>
                    <a:pt x="2425" y="357"/>
                  </a:lnTo>
                  <a:lnTo>
                    <a:pt x="2420" y="334"/>
                  </a:lnTo>
                  <a:lnTo>
                    <a:pt x="2416" y="310"/>
                  </a:lnTo>
                  <a:lnTo>
                    <a:pt x="2413" y="285"/>
                  </a:lnTo>
                  <a:lnTo>
                    <a:pt x="2413" y="258"/>
                  </a:lnTo>
                  <a:lnTo>
                    <a:pt x="2413" y="230"/>
                  </a:lnTo>
                  <a:lnTo>
                    <a:pt x="2416" y="201"/>
                  </a:lnTo>
                  <a:lnTo>
                    <a:pt x="2420" y="175"/>
                  </a:lnTo>
                  <a:lnTo>
                    <a:pt x="2424" y="151"/>
                  </a:lnTo>
                  <a:lnTo>
                    <a:pt x="2430" y="128"/>
                  </a:lnTo>
                  <a:lnTo>
                    <a:pt x="2439" y="107"/>
                  </a:lnTo>
                  <a:lnTo>
                    <a:pt x="2447" y="87"/>
                  </a:lnTo>
                  <a:lnTo>
                    <a:pt x="2457" y="69"/>
                  </a:lnTo>
                  <a:lnTo>
                    <a:pt x="2464" y="60"/>
                  </a:lnTo>
                  <a:lnTo>
                    <a:pt x="2470" y="53"/>
                  </a:lnTo>
                  <a:lnTo>
                    <a:pt x="2476" y="46"/>
                  </a:lnTo>
                  <a:lnTo>
                    <a:pt x="2483" y="38"/>
                  </a:lnTo>
                  <a:lnTo>
                    <a:pt x="2490" y="32"/>
                  </a:lnTo>
                  <a:lnTo>
                    <a:pt x="2497" y="27"/>
                  </a:lnTo>
                  <a:lnTo>
                    <a:pt x="2505" y="21"/>
                  </a:lnTo>
                  <a:lnTo>
                    <a:pt x="2513" y="16"/>
                  </a:lnTo>
                  <a:lnTo>
                    <a:pt x="2521" y="12"/>
                  </a:lnTo>
                  <a:lnTo>
                    <a:pt x="2531" y="9"/>
                  </a:lnTo>
                  <a:lnTo>
                    <a:pt x="2539" y="6"/>
                  </a:lnTo>
                  <a:lnTo>
                    <a:pt x="2549" y="4"/>
                  </a:lnTo>
                  <a:lnTo>
                    <a:pt x="2559" y="2"/>
                  </a:lnTo>
                  <a:lnTo>
                    <a:pt x="2568" y="1"/>
                  </a:lnTo>
                  <a:lnTo>
                    <a:pt x="2579" y="0"/>
                  </a:lnTo>
                  <a:lnTo>
                    <a:pt x="2590" y="0"/>
                  </a:lnTo>
                  <a:lnTo>
                    <a:pt x="2607" y="0"/>
                  </a:lnTo>
                  <a:lnTo>
                    <a:pt x="2623" y="2"/>
                  </a:lnTo>
                  <a:lnTo>
                    <a:pt x="2637" y="5"/>
                  </a:lnTo>
                  <a:lnTo>
                    <a:pt x="2652" y="10"/>
                  </a:lnTo>
                  <a:lnTo>
                    <a:pt x="2665" y="15"/>
                  </a:lnTo>
                  <a:lnTo>
                    <a:pt x="2677" y="23"/>
                  </a:lnTo>
                  <a:lnTo>
                    <a:pt x="2688" y="31"/>
                  </a:lnTo>
                  <a:lnTo>
                    <a:pt x="2698" y="40"/>
                  </a:lnTo>
                  <a:lnTo>
                    <a:pt x="2708" y="52"/>
                  </a:lnTo>
                  <a:lnTo>
                    <a:pt x="2716" y="64"/>
                  </a:lnTo>
                  <a:lnTo>
                    <a:pt x="2723" y="78"/>
                  </a:lnTo>
                  <a:lnTo>
                    <a:pt x="2730" y="93"/>
                  </a:lnTo>
                  <a:lnTo>
                    <a:pt x="2735" y="109"/>
                  </a:lnTo>
                  <a:lnTo>
                    <a:pt x="2740" y="126"/>
                  </a:lnTo>
                  <a:lnTo>
                    <a:pt x="2743" y="145"/>
                  </a:lnTo>
                  <a:lnTo>
                    <a:pt x="2746" y="166"/>
                  </a:lnTo>
                  <a:lnTo>
                    <a:pt x="2656" y="180"/>
                  </a:lnTo>
                  <a:lnTo>
                    <a:pt x="2653" y="158"/>
                  </a:lnTo>
                  <a:lnTo>
                    <a:pt x="2649" y="140"/>
                  </a:lnTo>
                  <a:lnTo>
                    <a:pt x="2646" y="130"/>
                  </a:lnTo>
                  <a:lnTo>
                    <a:pt x="2643" y="123"/>
                  </a:lnTo>
                  <a:lnTo>
                    <a:pt x="2640" y="116"/>
                  </a:lnTo>
                  <a:lnTo>
                    <a:pt x="2635" y="109"/>
                  </a:lnTo>
                  <a:lnTo>
                    <a:pt x="2631" y="104"/>
                  </a:lnTo>
                  <a:lnTo>
                    <a:pt x="2627" y="99"/>
                  </a:lnTo>
                  <a:lnTo>
                    <a:pt x="2622" y="95"/>
                  </a:lnTo>
                  <a:lnTo>
                    <a:pt x="2617" y="92"/>
                  </a:lnTo>
                  <a:lnTo>
                    <a:pt x="2611" y="89"/>
                  </a:lnTo>
                  <a:lnTo>
                    <a:pt x="2605" y="87"/>
                  </a:lnTo>
                  <a:lnTo>
                    <a:pt x="2599" y="86"/>
                  </a:lnTo>
                  <a:lnTo>
                    <a:pt x="2591" y="85"/>
                  </a:lnTo>
                  <a:lnTo>
                    <a:pt x="2584" y="86"/>
                  </a:lnTo>
                  <a:lnTo>
                    <a:pt x="2576" y="88"/>
                  </a:lnTo>
                  <a:lnTo>
                    <a:pt x="2568" y="90"/>
                  </a:lnTo>
                  <a:lnTo>
                    <a:pt x="2562" y="95"/>
                  </a:lnTo>
                  <a:lnTo>
                    <a:pt x="2555" y="100"/>
                  </a:lnTo>
                  <a:lnTo>
                    <a:pt x="2550" y="105"/>
                  </a:lnTo>
                  <a:lnTo>
                    <a:pt x="2543" y="112"/>
                  </a:lnTo>
                  <a:lnTo>
                    <a:pt x="2538" y="121"/>
                  </a:lnTo>
                  <a:lnTo>
                    <a:pt x="2534" y="130"/>
                  </a:lnTo>
                  <a:lnTo>
                    <a:pt x="2530" y="143"/>
                  </a:lnTo>
                  <a:lnTo>
                    <a:pt x="2525" y="156"/>
                  </a:lnTo>
                  <a:lnTo>
                    <a:pt x="2523" y="172"/>
                  </a:lnTo>
                  <a:lnTo>
                    <a:pt x="2521" y="190"/>
                  </a:lnTo>
                  <a:lnTo>
                    <a:pt x="2519" y="209"/>
                  </a:lnTo>
                  <a:lnTo>
                    <a:pt x="2518" y="231"/>
                  </a:lnTo>
                  <a:lnTo>
                    <a:pt x="2518" y="254"/>
                  </a:lnTo>
                  <a:lnTo>
                    <a:pt x="2518" y="275"/>
                  </a:lnTo>
                  <a:lnTo>
                    <a:pt x="2519" y="294"/>
                  </a:lnTo>
                  <a:lnTo>
                    <a:pt x="2521" y="312"/>
                  </a:lnTo>
                  <a:lnTo>
                    <a:pt x="2523" y="328"/>
                  </a:lnTo>
                  <a:lnTo>
                    <a:pt x="2525" y="343"/>
                  </a:lnTo>
                  <a:lnTo>
                    <a:pt x="2530" y="355"/>
                  </a:lnTo>
                  <a:lnTo>
                    <a:pt x="2533" y="367"/>
                  </a:lnTo>
                  <a:lnTo>
                    <a:pt x="2538" y="376"/>
                  </a:lnTo>
                  <a:lnTo>
                    <a:pt x="2543" y="384"/>
                  </a:lnTo>
                  <a:lnTo>
                    <a:pt x="2549" y="392"/>
                  </a:lnTo>
                  <a:lnTo>
                    <a:pt x="2555" y="398"/>
                  </a:lnTo>
                  <a:lnTo>
                    <a:pt x="2562" y="403"/>
                  </a:lnTo>
                  <a:lnTo>
                    <a:pt x="2569" y="407"/>
                  </a:lnTo>
                  <a:lnTo>
                    <a:pt x="2578" y="409"/>
                  </a:lnTo>
                  <a:lnTo>
                    <a:pt x="2586" y="412"/>
                  </a:lnTo>
                  <a:lnTo>
                    <a:pt x="2596" y="412"/>
                  </a:lnTo>
                  <a:lnTo>
                    <a:pt x="2603" y="412"/>
                  </a:lnTo>
                  <a:lnTo>
                    <a:pt x="2609" y="410"/>
                  </a:lnTo>
                  <a:lnTo>
                    <a:pt x="2615" y="408"/>
                  </a:lnTo>
                  <a:lnTo>
                    <a:pt x="2622" y="406"/>
                  </a:lnTo>
                  <a:lnTo>
                    <a:pt x="2627" y="402"/>
                  </a:lnTo>
                  <a:lnTo>
                    <a:pt x="2632" y="398"/>
                  </a:lnTo>
                  <a:lnTo>
                    <a:pt x="2636" y="394"/>
                  </a:lnTo>
                  <a:lnTo>
                    <a:pt x="2641" y="387"/>
                  </a:lnTo>
                  <a:lnTo>
                    <a:pt x="2645" y="381"/>
                  </a:lnTo>
                  <a:lnTo>
                    <a:pt x="2648" y="375"/>
                  </a:lnTo>
                  <a:lnTo>
                    <a:pt x="2650" y="367"/>
                  </a:lnTo>
                  <a:lnTo>
                    <a:pt x="2652" y="358"/>
                  </a:lnTo>
                  <a:lnTo>
                    <a:pt x="2654" y="349"/>
                  </a:lnTo>
                  <a:lnTo>
                    <a:pt x="2655" y="338"/>
                  </a:lnTo>
                  <a:lnTo>
                    <a:pt x="2656" y="328"/>
                  </a:lnTo>
                  <a:lnTo>
                    <a:pt x="2656" y="316"/>
                  </a:lnTo>
                  <a:lnTo>
                    <a:pt x="2588" y="316"/>
                  </a:lnTo>
                  <a:lnTo>
                    <a:pt x="2588" y="233"/>
                  </a:lnTo>
                  <a:close/>
                  <a:moveTo>
                    <a:pt x="2824" y="132"/>
                  </a:moveTo>
                  <a:lnTo>
                    <a:pt x="2917" y="132"/>
                  </a:lnTo>
                  <a:lnTo>
                    <a:pt x="2917" y="362"/>
                  </a:lnTo>
                  <a:lnTo>
                    <a:pt x="2917" y="378"/>
                  </a:lnTo>
                  <a:lnTo>
                    <a:pt x="2919" y="392"/>
                  </a:lnTo>
                  <a:lnTo>
                    <a:pt x="2920" y="402"/>
                  </a:lnTo>
                  <a:lnTo>
                    <a:pt x="2923" y="409"/>
                  </a:lnTo>
                  <a:lnTo>
                    <a:pt x="2924" y="412"/>
                  </a:lnTo>
                  <a:lnTo>
                    <a:pt x="2927" y="414"/>
                  </a:lnTo>
                  <a:lnTo>
                    <a:pt x="2929" y="416"/>
                  </a:lnTo>
                  <a:lnTo>
                    <a:pt x="2933" y="418"/>
                  </a:lnTo>
                  <a:lnTo>
                    <a:pt x="2940" y="420"/>
                  </a:lnTo>
                  <a:lnTo>
                    <a:pt x="2949" y="421"/>
                  </a:lnTo>
                  <a:lnTo>
                    <a:pt x="2958" y="420"/>
                  </a:lnTo>
                  <a:lnTo>
                    <a:pt x="2965" y="418"/>
                  </a:lnTo>
                  <a:lnTo>
                    <a:pt x="2971" y="416"/>
                  </a:lnTo>
                  <a:lnTo>
                    <a:pt x="2977" y="412"/>
                  </a:lnTo>
                  <a:lnTo>
                    <a:pt x="2981" y="406"/>
                  </a:lnTo>
                  <a:lnTo>
                    <a:pt x="2984" y="400"/>
                  </a:lnTo>
                  <a:lnTo>
                    <a:pt x="2987" y="393"/>
                  </a:lnTo>
                  <a:lnTo>
                    <a:pt x="2988" y="384"/>
                  </a:lnTo>
                  <a:lnTo>
                    <a:pt x="2989" y="374"/>
                  </a:lnTo>
                  <a:lnTo>
                    <a:pt x="2989" y="359"/>
                  </a:lnTo>
                  <a:lnTo>
                    <a:pt x="2990" y="339"/>
                  </a:lnTo>
                  <a:lnTo>
                    <a:pt x="2990" y="315"/>
                  </a:lnTo>
                  <a:lnTo>
                    <a:pt x="2990" y="132"/>
                  </a:lnTo>
                  <a:lnTo>
                    <a:pt x="3083" y="132"/>
                  </a:lnTo>
                  <a:lnTo>
                    <a:pt x="3083" y="491"/>
                  </a:lnTo>
                  <a:lnTo>
                    <a:pt x="2995" y="491"/>
                  </a:lnTo>
                  <a:lnTo>
                    <a:pt x="2995" y="442"/>
                  </a:lnTo>
                  <a:lnTo>
                    <a:pt x="2986" y="459"/>
                  </a:lnTo>
                  <a:lnTo>
                    <a:pt x="2976" y="472"/>
                  </a:lnTo>
                  <a:lnTo>
                    <a:pt x="2971" y="477"/>
                  </a:lnTo>
                  <a:lnTo>
                    <a:pt x="2966" y="482"/>
                  </a:lnTo>
                  <a:lnTo>
                    <a:pt x="2961" y="486"/>
                  </a:lnTo>
                  <a:lnTo>
                    <a:pt x="2956" y="488"/>
                  </a:lnTo>
                  <a:lnTo>
                    <a:pt x="2946" y="493"/>
                  </a:lnTo>
                  <a:lnTo>
                    <a:pt x="2935" y="496"/>
                  </a:lnTo>
                  <a:lnTo>
                    <a:pt x="2922" y="497"/>
                  </a:lnTo>
                  <a:lnTo>
                    <a:pt x="2910" y="498"/>
                  </a:lnTo>
                  <a:lnTo>
                    <a:pt x="2900" y="498"/>
                  </a:lnTo>
                  <a:lnTo>
                    <a:pt x="2893" y="497"/>
                  </a:lnTo>
                  <a:lnTo>
                    <a:pt x="2884" y="496"/>
                  </a:lnTo>
                  <a:lnTo>
                    <a:pt x="2877" y="494"/>
                  </a:lnTo>
                  <a:lnTo>
                    <a:pt x="2871" y="492"/>
                  </a:lnTo>
                  <a:lnTo>
                    <a:pt x="2865" y="489"/>
                  </a:lnTo>
                  <a:lnTo>
                    <a:pt x="2859" y="486"/>
                  </a:lnTo>
                  <a:lnTo>
                    <a:pt x="2854" y="483"/>
                  </a:lnTo>
                  <a:lnTo>
                    <a:pt x="2845" y="474"/>
                  </a:lnTo>
                  <a:lnTo>
                    <a:pt x="2838" y="464"/>
                  </a:lnTo>
                  <a:lnTo>
                    <a:pt x="2833" y="453"/>
                  </a:lnTo>
                  <a:lnTo>
                    <a:pt x="2829" y="442"/>
                  </a:lnTo>
                  <a:lnTo>
                    <a:pt x="2827" y="428"/>
                  </a:lnTo>
                  <a:lnTo>
                    <a:pt x="2825" y="410"/>
                  </a:lnTo>
                  <a:lnTo>
                    <a:pt x="2824" y="390"/>
                  </a:lnTo>
                  <a:lnTo>
                    <a:pt x="2824" y="366"/>
                  </a:lnTo>
                  <a:lnTo>
                    <a:pt x="2824" y="132"/>
                  </a:lnTo>
                  <a:close/>
                  <a:moveTo>
                    <a:pt x="3165" y="132"/>
                  </a:moveTo>
                  <a:lnTo>
                    <a:pt x="3254" y="132"/>
                  </a:lnTo>
                  <a:lnTo>
                    <a:pt x="3254" y="181"/>
                  </a:lnTo>
                  <a:lnTo>
                    <a:pt x="3260" y="169"/>
                  </a:lnTo>
                  <a:lnTo>
                    <a:pt x="3267" y="157"/>
                  </a:lnTo>
                  <a:lnTo>
                    <a:pt x="3277" y="147"/>
                  </a:lnTo>
                  <a:lnTo>
                    <a:pt x="3286" y="140"/>
                  </a:lnTo>
                  <a:lnTo>
                    <a:pt x="3292" y="137"/>
                  </a:lnTo>
                  <a:lnTo>
                    <a:pt x="3298" y="133"/>
                  </a:lnTo>
                  <a:lnTo>
                    <a:pt x="3303" y="131"/>
                  </a:lnTo>
                  <a:lnTo>
                    <a:pt x="3309" y="129"/>
                  </a:lnTo>
                  <a:lnTo>
                    <a:pt x="3323" y="126"/>
                  </a:lnTo>
                  <a:lnTo>
                    <a:pt x="3338" y="125"/>
                  </a:lnTo>
                  <a:lnTo>
                    <a:pt x="3346" y="126"/>
                  </a:lnTo>
                  <a:lnTo>
                    <a:pt x="3353" y="126"/>
                  </a:lnTo>
                  <a:lnTo>
                    <a:pt x="3361" y="128"/>
                  </a:lnTo>
                  <a:lnTo>
                    <a:pt x="3368" y="129"/>
                  </a:lnTo>
                  <a:lnTo>
                    <a:pt x="3374" y="131"/>
                  </a:lnTo>
                  <a:lnTo>
                    <a:pt x="3381" y="134"/>
                  </a:lnTo>
                  <a:lnTo>
                    <a:pt x="3387" y="138"/>
                  </a:lnTo>
                  <a:lnTo>
                    <a:pt x="3392" y="142"/>
                  </a:lnTo>
                  <a:lnTo>
                    <a:pt x="3397" y="146"/>
                  </a:lnTo>
                  <a:lnTo>
                    <a:pt x="3401" y="150"/>
                  </a:lnTo>
                  <a:lnTo>
                    <a:pt x="3406" y="154"/>
                  </a:lnTo>
                  <a:lnTo>
                    <a:pt x="3410" y="160"/>
                  </a:lnTo>
                  <a:lnTo>
                    <a:pt x="3413" y="165"/>
                  </a:lnTo>
                  <a:lnTo>
                    <a:pt x="3415" y="170"/>
                  </a:lnTo>
                  <a:lnTo>
                    <a:pt x="3417" y="175"/>
                  </a:lnTo>
                  <a:lnTo>
                    <a:pt x="3419" y="181"/>
                  </a:lnTo>
                  <a:lnTo>
                    <a:pt x="3422" y="195"/>
                  </a:lnTo>
                  <a:lnTo>
                    <a:pt x="3423" y="213"/>
                  </a:lnTo>
                  <a:lnTo>
                    <a:pt x="3426" y="233"/>
                  </a:lnTo>
                  <a:lnTo>
                    <a:pt x="3426" y="256"/>
                  </a:lnTo>
                  <a:lnTo>
                    <a:pt x="3426" y="491"/>
                  </a:lnTo>
                  <a:lnTo>
                    <a:pt x="3331" y="491"/>
                  </a:lnTo>
                  <a:lnTo>
                    <a:pt x="3331" y="256"/>
                  </a:lnTo>
                  <a:lnTo>
                    <a:pt x="3331" y="240"/>
                  </a:lnTo>
                  <a:lnTo>
                    <a:pt x="3329" y="226"/>
                  </a:lnTo>
                  <a:lnTo>
                    <a:pt x="3328" y="221"/>
                  </a:lnTo>
                  <a:lnTo>
                    <a:pt x="3327" y="217"/>
                  </a:lnTo>
                  <a:lnTo>
                    <a:pt x="3325" y="214"/>
                  </a:lnTo>
                  <a:lnTo>
                    <a:pt x="3323" y="212"/>
                  </a:lnTo>
                  <a:lnTo>
                    <a:pt x="3319" y="208"/>
                  </a:lnTo>
                  <a:lnTo>
                    <a:pt x="3312" y="206"/>
                  </a:lnTo>
                  <a:lnTo>
                    <a:pt x="3307" y="203"/>
                  </a:lnTo>
                  <a:lnTo>
                    <a:pt x="3300" y="202"/>
                  </a:lnTo>
                  <a:lnTo>
                    <a:pt x="3294" y="203"/>
                  </a:lnTo>
                  <a:lnTo>
                    <a:pt x="3288" y="203"/>
                  </a:lnTo>
                  <a:lnTo>
                    <a:pt x="3283" y="206"/>
                  </a:lnTo>
                  <a:lnTo>
                    <a:pt x="3279" y="207"/>
                  </a:lnTo>
                  <a:lnTo>
                    <a:pt x="3275" y="210"/>
                  </a:lnTo>
                  <a:lnTo>
                    <a:pt x="3272" y="212"/>
                  </a:lnTo>
                  <a:lnTo>
                    <a:pt x="3269" y="216"/>
                  </a:lnTo>
                  <a:lnTo>
                    <a:pt x="3266" y="219"/>
                  </a:lnTo>
                  <a:lnTo>
                    <a:pt x="3263" y="230"/>
                  </a:lnTo>
                  <a:lnTo>
                    <a:pt x="3260" y="243"/>
                  </a:lnTo>
                  <a:lnTo>
                    <a:pt x="3259" y="260"/>
                  </a:lnTo>
                  <a:lnTo>
                    <a:pt x="3259" y="281"/>
                  </a:lnTo>
                  <a:lnTo>
                    <a:pt x="3259" y="491"/>
                  </a:lnTo>
                  <a:lnTo>
                    <a:pt x="3165" y="491"/>
                  </a:lnTo>
                  <a:lnTo>
                    <a:pt x="3165" y="132"/>
                  </a:lnTo>
                  <a:close/>
                  <a:moveTo>
                    <a:pt x="3788" y="74"/>
                  </a:moveTo>
                  <a:lnTo>
                    <a:pt x="3788" y="139"/>
                  </a:lnTo>
                  <a:lnTo>
                    <a:pt x="3777" y="137"/>
                  </a:lnTo>
                  <a:lnTo>
                    <a:pt x="3767" y="137"/>
                  </a:lnTo>
                  <a:lnTo>
                    <a:pt x="3760" y="137"/>
                  </a:lnTo>
                  <a:lnTo>
                    <a:pt x="3754" y="139"/>
                  </a:lnTo>
                  <a:lnTo>
                    <a:pt x="3748" y="141"/>
                  </a:lnTo>
                  <a:lnTo>
                    <a:pt x="3744" y="144"/>
                  </a:lnTo>
                  <a:lnTo>
                    <a:pt x="3739" y="149"/>
                  </a:lnTo>
                  <a:lnTo>
                    <a:pt x="3736" y="154"/>
                  </a:lnTo>
                  <a:lnTo>
                    <a:pt x="3733" y="161"/>
                  </a:lnTo>
                  <a:lnTo>
                    <a:pt x="3731" y="169"/>
                  </a:lnTo>
                  <a:lnTo>
                    <a:pt x="3737" y="176"/>
                  </a:lnTo>
                  <a:lnTo>
                    <a:pt x="3743" y="184"/>
                  </a:lnTo>
                  <a:lnTo>
                    <a:pt x="3747" y="192"/>
                  </a:lnTo>
                  <a:lnTo>
                    <a:pt x="3750" y="200"/>
                  </a:lnTo>
                  <a:lnTo>
                    <a:pt x="3753" y="210"/>
                  </a:lnTo>
                  <a:lnTo>
                    <a:pt x="3755" y="219"/>
                  </a:lnTo>
                  <a:lnTo>
                    <a:pt x="3756" y="230"/>
                  </a:lnTo>
                  <a:lnTo>
                    <a:pt x="3756" y="240"/>
                  </a:lnTo>
                  <a:lnTo>
                    <a:pt x="3756" y="252"/>
                  </a:lnTo>
                  <a:lnTo>
                    <a:pt x="3754" y="263"/>
                  </a:lnTo>
                  <a:lnTo>
                    <a:pt x="3752" y="273"/>
                  </a:lnTo>
                  <a:lnTo>
                    <a:pt x="3748" y="284"/>
                  </a:lnTo>
                  <a:lnTo>
                    <a:pt x="3744" y="293"/>
                  </a:lnTo>
                  <a:lnTo>
                    <a:pt x="3737" y="302"/>
                  </a:lnTo>
                  <a:lnTo>
                    <a:pt x="3730" y="310"/>
                  </a:lnTo>
                  <a:lnTo>
                    <a:pt x="3723" y="318"/>
                  </a:lnTo>
                  <a:lnTo>
                    <a:pt x="3713" y="325"/>
                  </a:lnTo>
                  <a:lnTo>
                    <a:pt x="3704" y="331"/>
                  </a:lnTo>
                  <a:lnTo>
                    <a:pt x="3694" y="336"/>
                  </a:lnTo>
                  <a:lnTo>
                    <a:pt x="3684" y="340"/>
                  </a:lnTo>
                  <a:lnTo>
                    <a:pt x="3673" y="344"/>
                  </a:lnTo>
                  <a:lnTo>
                    <a:pt x="3661" y="346"/>
                  </a:lnTo>
                  <a:lnTo>
                    <a:pt x="3648" y="347"/>
                  </a:lnTo>
                  <a:lnTo>
                    <a:pt x="3635" y="347"/>
                  </a:lnTo>
                  <a:lnTo>
                    <a:pt x="3624" y="347"/>
                  </a:lnTo>
                  <a:lnTo>
                    <a:pt x="3614" y="346"/>
                  </a:lnTo>
                  <a:lnTo>
                    <a:pt x="3602" y="344"/>
                  </a:lnTo>
                  <a:lnTo>
                    <a:pt x="3592" y="341"/>
                  </a:lnTo>
                  <a:lnTo>
                    <a:pt x="3587" y="345"/>
                  </a:lnTo>
                  <a:lnTo>
                    <a:pt x="3581" y="348"/>
                  </a:lnTo>
                  <a:lnTo>
                    <a:pt x="3578" y="351"/>
                  </a:lnTo>
                  <a:lnTo>
                    <a:pt x="3575" y="355"/>
                  </a:lnTo>
                  <a:lnTo>
                    <a:pt x="3572" y="359"/>
                  </a:lnTo>
                  <a:lnTo>
                    <a:pt x="3571" y="362"/>
                  </a:lnTo>
                  <a:lnTo>
                    <a:pt x="3570" y="367"/>
                  </a:lnTo>
                  <a:lnTo>
                    <a:pt x="3570" y="371"/>
                  </a:lnTo>
                  <a:lnTo>
                    <a:pt x="3570" y="377"/>
                  </a:lnTo>
                  <a:lnTo>
                    <a:pt x="3573" y="382"/>
                  </a:lnTo>
                  <a:lnTo>
                    <a:pt x="3576" y="385"/>
                  </a:lnTo>
                  <a:lnTo>
                    <a:pt x="3581" y="389"/>
                  </a:lnTo>
                  <a:lnTo>
                    <a:pt x="3591" y="391"/>
                  </a:lnTo>
                  <a:lnTo>
                    <a:pt x="3604" y="393"/>
                  </a:lnTo>
                  <a:lnTo>
                    <a:pt x="3624" y="394"/>
                  </a:lnTo>
                  <a:lnTo>
                    <a:pt x="3648" y="396"/>
                  </a:lnTo>
                  <a:lnTo>
                    <a:pt x="3673" y="398"/>
                  </a:lnTo>
                  <a:lnTo>
                    <a:pt x="3693" y="400"/>
                  </a:lnTo>
                  <a:lnTo>
                    <a:pt x="3710" y="403"/>
                  </a:lnTo>
                  <a:lnTo>
                    <a:pt x="3725" y="406"/>
                  </a:lnTo>
                  <a:lnTo>
                    <a:pt x="3730" y="408"/>
                  </a:lnTo>
                  <a:lnTo>
                    <a:pt x="3736" y="412"/>
                  </a:lnTo>
                  <a:lnTo>
                    <a:pt x="3742" y="415"/>
                  </a:lnTo>
                  <a:lnTo>
                    <a:pt x="3748" y="418"/>
                  </a:lnTo>
                  <a:lnTo>
                    <a:pt x="3752" y="422"/>
                  </a:lnTo>
                  <a:lnTo>
                    <a:pt x="3757" y="426"/>
                  </a:lnTo>
                  <a:lnTo>
                    <a:pt x="3761" y="431"/>
                  </a:lnTo>
                  <a:lnTo>
                    <a:pt x="3767" y="437"/>
                  </a:lnTo>
                  <a:lnTo>
                    <a:pt x="3770" y="443"/>
                  </a:lnTo>
                  <a:lnTo>
                    <a:pt x="3774" y="449"/>
                  </a:lnTo>
                  <a:lnTo>
                    <a:pt x="3776" y="456"/>
                  </a:lnTo>
                  <a:lnTo>
                    <a:pt x="3779" y="464"/>
                  </a:lnTo>
                  <a:lnTo>
                    <a:pt x="3780" y="471"/>
                  </a:lnTo>
                  <a:lnTo>
                    <a:pt x="3782" y="479"/>
                  </a:lnTo>
                  <a:lnTo>
                    <a:pt x="3782" y="489"/>
                  </a:lnTo>
                  <a:lnTo>
                    <a:pt x="3783" y="497"/>
                  </a:lnTo>
                  <a:lnTo>
                    <a:pt x="3782" y="512"/>
                  </a:lnTo>
                  <a:lnTo>
                    <a:pt x="3780" y="525"/>
                  </a:lnTo>
                  <a:lnTo>
                    <a:pt x="3777" y="538"/>
                  </a:lnTo>
                  <a:lnTo>
                    <a:pt x="3773" y="551"/>
                  </a:lnTo>
                  <a:lnTo>
                    <a:pt x="3767" y="561"/>
                  </a:lnTo>
                  <a:lnTo>
                    <a:pt x="3760" y="570"/>
                  </a:lnTo>
                  <a:lnTo>
                    <a:pt x="3752" y="580"/>
                  </a:lnTo>
                  <a:lnTo>
                    <a:pt x="3742" y="587"/>
                  </a:lnTo>
                  <a:lnTo>
                    <a:pt x="3731" y="595"/>
                  </a:lnTo>
                  <a:lnTo>
                    <a:pt x="3719" y="601"/>
                  </a:lnTo>
                  <a:lnTo>
                    <a:pt x="3706" y="606"/>
                  </a:lnTo>
                  <a:lnTo>
                    <a:pt x="3691" y="610"/>
                  </a:lnTo>
                  <a:lnTo>
                    <a:pt x="3675" y="613"/>
                  </a:lnTo>
                  <a:lnTo>
                    <a:pt x="3658" y="615"/>
                  </a:lnTo>
                  <a:lnTo>
                    <a:pt x="3639" y="618"/>
                  </a:lnTo>
                  <a:lnTo>
                    <a:pt x="3619" y="618"/>
                  </a:lnTo>
                  <a:lnTo>
                    <a:pt x="3602" y="618"/>
                  </a:lnTo>
                  <a:lnTo>
                    <a:pt x="3587" y="616"/>
                  </a:lnTo>
                  <a:lnTo>
                    <a:pt x="3573" y="614"/>
                  </a:lnTo>
                  <a:lnTo>
                    <a:pt x="3559" y="612"/>
                  </a:lnTo>
                  <a:lnTo>
                    <a:pt x="3547" y="609"/>
                  </a:lnTo>
                  <a:lnTo>
                    <a:pt x="3535" y="606"/>
                  </a:lnTo>
                  <a:lnTo>
                    <a:pt x="3525" y="601"/>
                  </a:lnTo>
                  <a:lnTo>
                    <a:pt x="3517" y="597"/>
                  </a:lnTo>
                  <a:lnTo>
                    <a:pt x="3508" y="590"/>
                  </a:lnTo>
                  <a:lnTo>
                    <a:pt x="3501" y="584"/>
                  </a:lnTo>
                  <a:lnTo>
                    <a:pt x="3496" y="577"/>
                  </a:lnTo>
                  <a:lnTo>
                    <a:pt x="3490" y="569"/>
                  </a:lnTo>
                  <a:lnTo>
                    <a:pt x="3486" y="561"/>
                  </a:lnTo>
                  <a:lnTo>
                    <a:pt x="3484" y="552"/>
                  </a:lnTo>
                  <a:lnTo>
                    <a:pt x="3482" y="542"/>
                  </a:lnTo>
                  <a:lnTo>
                    <a:pt x="3482" y="532"/>
                  </a:lnTo>
                  <a:lnTo>
                    <a:pt x="3483" y="520"/>
                  </a:lnTo>
                  <a:lnTo>
                    <a:pt x="3485" y="510"/>
                  </a:lnTo>
                  <a:lnTo>
                    <a:pt x="3489" y="500"/>
                  </a:lnTo>
                  <a:lnTo>
                    <a:pt x="3496" y="492"/>
                  </a:lnTo>
                  <a:lnTo>
                    <a:pt x="3503" y="484"/>
                  </a:lnTo>
                  <a:lnTo>
                    <a:pt x="3512" y="476"/>
                  </a:lnTo>
                  <a:lnTo>
                    <a:pt x="3524" y="471"/>
                  </a:lnTo>
                  <a:lnTo>
                    <a:pt x="3536" y="465"/>
                  </a:lnTo>
                  <a:lnTo>
                    <a:pt x="3526" y="460"/>
                  </a:lnTo>
                  <a:lnTo>
                    <a:pt x="3518" y="453"/>
                  </a:lnTo>
                  <a:lnTo>
                    <a:pt x="3510" y="446"/>
                  </a:lnTo>
                  <a:lnTo>
                    <a:pt x="3504" y="439"/>
                  </a:lnTo>
                  <a:lnTo>
                    <a:pt x="3499" y="430"/>
                  </a:lnTo>
                  <a:lnTo>
                    <a:pt x="3496" y="422"/>
                  </a:lnTo>
                  <a:lnTo>
                    <a:pt x="3494" y="413"/>
                  </a:lnTo>
                  <a:lnTo>
                    <a:pt x="3493" y="403"/>
                  </a:lnTo>
                  <a:lnTo>
                    <a:pt x="3494" y="392"/>
                  </a:lnTo>
                  <a:lnTo>
                    <a:pt x="3497" y="381"/>
                  </a:lnTo>
                  <a:lnTo>
                    <a:pt x="3501" y="371"/>
                  </a:lnTo>
                  <a:lnTo>
                    <a:pt x="3507" y="360"/>
                  </a:lnTo>
                  <a:lnTo>
                    <a:pt x="3516" y="351"/>
                  </a:lnTo>
                  <a:lnTo>
                    <a:pt x="3525" y="341"/>
                  </a:lnTo>
                  <a:lnTo>
                    <a:pt x="3538" y="333"/>
                  </a:lnTo>
                  <a:lnTo>
                    <a:pt x="3550" y="325"/>
                  </a:lnTo>
                  <a:lnTo>
                    <a:pt x="3539" y="317"/>
                  </a:lnTo>
                  <a:lnTo>
                    <a:pt x="3529" y="309"/>
                  </a:lnTo>
                  <a:lnTo>
                    <a:pt x="3520" y="300"/>
                  </a:lnTo>
                  <a:lnTo>
                    <a:pt x="3513" y="289"/>
                  </a:lnTo>
                  <a:lnTo>
                    <a:pt x="3508" y="278"/>
                  </a:lnTo>
                  <a:lnTo>
                    <a:pt x="3504" y="264"/>
                  </a:lnTo>
                  <a:lnTo>
                    <a:pt x="3502" y="250"/>
                  </a:lnTo>
                  <a:lnTo>
                    <a:pt x="3501" y="235"/>
                  </a:lnTo>
                  <a:lnTo>
                    <a:pt x="3501" y="222"/>
                  </a:lnTo>
                  <a:lnTo>
                    <a:pt x="3503" y="210"/>
                  </a:lnTo>
                  <a:lnTo>
                    <a:pt x="3505" y="198"/>
                  </a:lnTo>
                  <a:lnTo>
                    <a:pt x="3509" y="188"/>
                  </a:lnTo>
                  <a:lnTo>
                    <a:pt x="3514" y="178"/>
                  </a:lnTo>
                  <a:lnTo>
                    <a:pt x="3520" y="169"/>
                  </a:lnTo>
                  <a:lnTo>
                    <a:pt x="3527" y="161"/>
                  </a:lnTo>
                  <a:lnTo>
                    <a:pt x="3535" y="153"/>
                  </a:lnTo>
                  <a:lnTo>
                    <a:pt x="3544" y="147"/>
                  </a:lnTo>
                  <a:lnTo>
                    <a:pt x="3553" y="142"/>
                  </a:lnTo>
                  <a:lnTo>
                    <a:pt x="3564" y="137"/>
                  </a:lnTo>
                  <a:lnTo>
                    <a:pt x="3575" y="132"/>
                  </a:lnTo>
                  <a:lnTo>
                    <a:pt x="3587" y="129"/>
                  </a:lnTo>
                  <a:lnTo>
                    <a:pt x="3599" y="127"/>
                  </a:lnTo>
                  <a:lnTo>
                    <a:pt x="3613" y="126"/>
                  </a:lnTo>
                  <a:lnTo>
                    <a:pt x="3626" y="125"/>
                  </a:lnTo>
                  <a:lnTo>
                    <a:pt x="3645" y="126"/>
                  </a:lnTo>
                  <a:lnTo>
                    <a:pt x="3664" y="129"/>
                  </a:lnTo>
                  <a:lnTo>
                    <a:pt x="3682" y="134"/>
                  </a:lnTo>
                  <a:lnTo>
                    <a:pt x="3699" y="141"/>
                  </a:lnTo>
                  <a:lnTo>
                    <a:pt x="3701" y="123"/>
                  </a:lnTo>
                  <a:lnTo>
                    <a:pt x="3705" y="108"/>
                  </a:lnTo>
                  <a:lnTo>
                    <a:pt x="3707" y="102"/>
                  </a:lnTo>
                  <a:lnTo>
                    <a:pt x="3710" y="96"/>
                  </a:lnTo>
                  <a:lnTo>
                    <a:pt x="3713" y="90"/>
                  </a:lnTo>
                  <a:lnTo>
                    <a:pt x="3716" y="86"/>
                  </a:lnTo>
                  <a:lnTo>
                    <a:pt x="3721" y="83"/>
                  </a:lnTo>
                  <a:lnTo>
                    <a:pt x="3725" y="79"/>
                  </a:lnTo>
                  <a:lnTo>
                    <a:pt x="3729" y="77"/>
                  </a:lnTo>
                  <a:lnTo>
                    <a:pt x="3735" y="74"/>
                  </a:lnTo>
                  <a:lnTo>
                    <a:pt x="3741" y="73"/>
                  </a:lnTo>
                  <a:lnTo>
                    <a:pt x="3747" y="72"/>
                  </a:lnTo>
                  <a:lnTo>
                    <a:pt x="3754" y="71"/>
                  </a:lnTo>
                  <a:lnTo>
                    <a:pt x="3761" y="71"/>
                  </a:lnTo>
                  <a:lnTo>
                    <a:pt x="3775" y="71"/>
                  </a:lnTo>
                  <a:lnTo>
                    <a:pt x="3788" y="74"/>
                  </a:lnTo>
                  <a:close/>
                  <a:moveTo>
                    <a:pt x="3660" y="237"/>
                  </a:moveTo>
                  <a:lnTo>
                    <a:pt x="3659" y="223"/>
                  </a:lnTo>
                  <a:lnTo>
                    <a:pt x="3658" y="212"/>
                  </a:lnTo>
                  <a:lnTo>
                    <a:pt x="3656" y="201"/>
                  </a:lnTo>
                  <a:lnTo>
                    <a:pt x="3653" y="194"/>
                  </a:lnTo>
                  <a:lnTo>
                    <a:pt x="3648" y="188"/>
                  </a:lnTo>
                  <a:lnTo>
                    <a:pt x="3643" y="183"/>
                  </a:lnTo>
                  <a:lnTo>
                    <a:pt x="3637" y="180"/>
                  </a:lnTo>
                  <a:lnTo>
                    <a:pt x="3631" y="179"/>
                  </a:lnTo>
                  <a:lnTo>
                    <a:pt x="3622" y="180"/>
                  </a:lnTo>
                  <a:lnTo>
                    <a:pt x="3615" y="183"/>
                  </a:lnTo>
                  <a:lnTo>
                    <a:pt x="3612" y="185"/>
                  </a:lnTo>
                  <a:lnTo>
                    <a:pt x="3610" y="187"/>
                  </a:lnTo>
                  <a:lnTo>
                    <a:pt x="3607" y="190"/>
                  </a:lnTo>
                  <a:lnTo>
                    <a:pt x="3604" y="193"/>
                  </a:lnTo>
                  <a:lnTo>
                    <a:pt x="3601" y="201"/>
                  </a:lnTo>
                  <a:lnTo>
                    <a:pt x="3599" y="212"/>
                  </a:lnTo>
                  <a:lnTo>
                    <a:pt x="3598" y="224"/>
                  </a:lnTo>
                  <a:lnTo>
                    <a:pt x="3597" y="239"/>
                  </a:lnTo>
                  <a:lnTo>
                    <a:pt x="3598" y="253"/>
                  </a:lnTo>
                  <a:lnTo>
                    <a:pt x="3599" y="263"/>
                  </a:lnTo>
                  <a:lnTo>
                    <a:pt x="3602" y="272"/>
                  </a:lnTo>
                  <a:lnTo>
                    <a:pt x="3606" y="280"/>
                  </a:lnTo>
                  <a:lnTo>
                    <a:pt x="3610" y="286"/>
                  </a:lnTo>
                  <a:lnTo>
                    <a:pt x="3616" y="290"/>
                  </a:lnTo>
                  <a:lnTo>
                    <a:pt x="3622" y="293"/>
                  </a:lnTo>
                  <a:lnTo>
                    <a:pt x="3630" y="293"/>
                  </a:lnTo>
                  <a:lnTo>
                    <a:pt x="3637" y="293"/>
                  </a:lnTo>
                  <a:lnTo>
                    <a:pt x="3643" y="290"/>
                  </a:lnTo>
                  <a:lnTo>
                    <a:pt x="3648" y="286"/>
                  </a:lnTo>
                  <a:lnTo>
                    <a:pt x="3653" y="281"/>
                  </a:lnTo>
                  <a:lnTo>
                    <a:pt x="3656" y="273"/>
                  </a:lnTo>
                  <a:lnTo>
                    <a:pt x="3658" y="263"/>
                  </a:lnTo>
                  <a:lnTo>
                    <a:pt x="3659" y="252"/>
                  </a:lnTo>
                  <a:lnTo>
                    <a:pt x="3660" y="237"/>
                  </a:lnTo>
                  <a:close/>
                  <a:moveTo>
                    <a:pt x="3589" y="475"/>
                  </a:moveTo>
                  <a:lnTo>
                    <a:pt x="3581" y="479"/>
                  </a:lnTo>
                  <a:lnTo>
                    <a:pt x="3575" y="484"/>
                  </a:lnTo>
                  <a:lnTo>
                    <a:pt x="3570" y="488"/>
                  </a:lnTo>
                  <a:lnTo>
                    <a:pt x="3566" y="493"/>
                  </a:lnTo>
                  <a:lnTo>
                    <a:pt x="3563" y="499"/>
                  </a:lnTo>
                  <a:lnTo>
                    <a:pt x="3561" y="505"/>
                  </a:lnTo>
                  <a:lnTo>
                    <a:pt x="3559" y="512"/>
                  </a:lnTo>
                  <a:lnTo>
                    <a:pt x="3558" y="518"/>
                  </a:lnTo>
                  <a:lnTo>
                    <a:pt x="3559" y="523"/>
                  </a:lnTo>
                  <a:lnTo>
                    <a:pt x="3561" y="528"/>
                  </a:lnTo>
                  <a:lnTo>
                    <a:pt x="3562" y="531"/>
                  </a:lnTo>
                  <a:lnTo>
                    <a:pt x="3564" y="535"/>
                  </a:lnTo>
                  <a:lnTo>
                    <a:pt x="3567" y="538"/>
                  </a:lnTo>
                  <a:lnTo>
                    <a:pt x="3570" y="540"/>
                  </a:lnTo>
                  <a:lnTo>
                    <a:pt x="3573" y="543"/>
                  </a:lnTo>
                  <a:lnTo>
                    <a:pt x="3578" y="545"/>
                  </a:lnTo>
                  <a:lnTo>
                    <a:pt x="3589" y="550"/>
                  </a:lnTo>
                  <a:lnTo>
                    <a:pt x="3602" y="553"/>
                  </a:lnTo>
                  <a:lnTo>
                    <a:pt x="3618" y="554"/>
                  </a:lnTo>
                  <a:lnTo>
                    <a:pt x="3636" y="555"/>
                  </a:lnTo>
                  <a:lnTo>
                    <a:pt x="3652" y="554"/>
                  </a:lnTo>
                  <a:lnTo>
                    <a:pt x="3665" y="553"/>
                  </a:lnTo>
                  <a:lnTo>
                    <a:pt x="3676" y="550"/>
                  </a:lnTo>
                  <a:lnTo>
                    <a:pt x="3685" y="545"/>
                  </a:lnTo>
                  <a:lnTo>
                    <a:pt x="3689" y="543"/>
                  </a:lnTo>
                  <a:lnTo>
                    <a:pt x="3692" y="540"/>
                  </a:lnTo>
                  <a:lnTo>
                    <a:pt x="3696" y="537"/>
                  </a:lnTo>
                  <a:lnTo>
                    <a:pt x="3698" y="534"/>
                  </a:lnTo>
                  <a:lnTo>
                    <a:pt x="3700" y="530"/>
                  </a:lnTo>
                  <a:lnTo>
                    <a:pt x="3701" y="525"/>
                  </a:lnTo>
                  <a:lnTo>
                    <a:pt x="3702" y="521"/>
                  </a:lnTo>
                  <a:lnTo>
                    <a:pt x="3702" y="517"/>
                  </a:lnTo>
                  <a:lnTo>
                    <a:pt x="3702" y="511"/>
                  </a:lnTo>
                  <a:lnTo>
                    <a:pt x="3700" y="505"/>
                  </a:lnTo>
                  <a:lnTo>
                    <a:pt x="3698" y="499"/>
                  </a:lnTo>
                  <a:lnTo>
                    <a:pt x="3694" y="494"/>
                  </a:lnTo>
                  <a:lnTo>
                    <a:pt x="3691" y="491"/>
                  </a:lnTo>
                  <a:lnTo>
                    <a:pt x="3687" y="488"/>
                  </a:lnTo>
                  <a:lnTo>
                    <a:pt x="3682" y="485"/>
                  </a:lnTo>
                  <a:lnTo>
                    <a:pt x="3677" y="484"/>
                  </a:lnTo>
                  <a:lnTo>
                    <a:pt x="3669" y="483"/>
                  </a:lnTo>
                  <a:lnTo>
                    <a:pt x="3659" y="482"/>
                  </a:lnTo>
                  <a:lnTo>
                    <a:pt x="3646" y="481"/>
                  </a:lnTo>
                  <a:lnTo>
                    <a:pt x="3630" y="479"/>
                  </a:lnTo>
                  <a:lnTo>
                    <a:pt x="3619" y="478"/>
                  </a:lnTo>
                  <a:lnTo>
                    <a:pt x="3609" y="477"/>
                  </a:lnTo>
                  <a:lnTo>
                    <a:pt x="3599" y="476"/>
                  </a:lnTo>
                  <a:lnTo>
                    <a:pt x="3589" y="475"/>
                  </a:lnTo>
                  <a:close/>
                  <a:moveTo>
                    <a:pt x="4014" y="7"/>
                  </a:moveTo>
                  <a:lnTo>
                    <a:pt x="4159" y="7"/>
                  </a:lnTo>
                  <a:lnTo>
                    <a:pt x="4224" y="306"/>
                  </a:lnTo>
                  <a:lnTo>
                    <a:pt x="4295" y="7"/>
                  </a:lnTo>
                  <a:lnTo>
                    <a:pt x="4438" y="7"/>
                  </a:lnTo>
                  <a:lnTo>
                    <a:pt x="4438" y="491"/>
                  </a:lnTo>
                  <a:lnTo>
                    <a:pt x="4344" y="491"/>
                  </a:lnTo>
                  <a:lnTo>
                    <a:pt x="4344" y="85"/>
                  </a:lnTo>
                  <a:lnTo>
                    <a:pt x="4251" y="491"/>
                  </a:lnTo>
                  <a:lnTo>
                    <a:pt x="4179" y="491"/>
                  </a:lnTo>
                  <a:lnTo>
                    <a:pt x="4094" y="85"/>
                  </a:lnTo>
                  <a:lnTo>
                    <a:pt x="4094" y="491"/>
                  </a:lnTo>
                  <a:lnTo>
                    <a:pt x="4014" y="491"/>
                  </a:lnTo>
                  <a:lnTo>
                    <a:pt x="4014" y="7"/>
                  </a:lnTo>
                  <a:close/>
                  <a:moveTo>
                    <a:pt x="4785" y="329"/>
                  </a:moveTo>
                  <a:lnTo>
                    <a:pt x="4609" y="329"/>
                  </a:lnTo>
                  <a:lnTo>
                    <a:pt x="4609" y="349"/>
                  </a:lnTo>
                  <a:lnTo>
                    <a:pt x="4610" y="371"/>
                  </a:lnTo>
                  <a:lnTo>
                    <a:pt x="4612" y="389"/>
                  </a:lnTo>
                  <a:lnTo>
                    <a:pt x="4614" y="396"/>
                  </a:lnTo>
                  <a:lnTo>
                    <a:pt x="4617" y="403"/>
                  </a:lnTo>
                  <a:lnTo>
                    <a:pt x="4619" y="408"/>
                  </a:lnTo>
                  <a:lnTo>
                    <a:pt x="4622" y="413"/>
                  </a:lnTo>
                  <a:lnTo>
                    <a:pt x="4625" y="417"/>
                  </a:lnTo>
                  <a:lnTo>
                    <a:pt x="4628" y="420"/>
                  </a:lnTo>
                  <a:lnTo>
                    <a:pt x="4632" y="423"/>
                  </a:lnTo>
                  <a:lnTo>
                    <a:pt x="4636" y="425"/>
                  </a:lnTo>
                  <a:lnTo>
                    <a:pt x="4641" y="427"/>
                  </a:lnTo>
                  <a:lnTo>
                    <a:pt x="4645" y="428"/>
                  </a:lnTo>
                  <a:lnTo>
                    <a:pt x="4649" y="429"/>
                  </a:lnTo>
                  <a:lnTo>
                    <a:pt x="4654" y="429"/>
                  </a:lnTo>
                  <a:lnTo>
                    <a:pt x="4659" y="429"/>
                  </a:lnTo>
                  <a:lnTo>
                    <a:pt x="4664" y="428"/>
                  </a:lnTo>
                  <a:lnTo>
                    <a:pt x="4669" y="427"/>
                  </a:lnTo>
                  <a:lnTo>
                    <a:pt x="4673" y="425"/>
                  </a:lnTo>
                  <a:lnTo>
                    <a:pt x="4677" y="423"/>
                  </a:lnTo>
                  <a:lnTo>
                    <a:pt x="4680" y="421"/>
                  </a:lnTo>
                  <a:lnTo>
                    <a:pt x="4685" y="418"/>
                  </a:lnTo>
                  <a:lnTo>
                    <a:pt x="4688" y="414"/>
                  </a:lnTo>
                  <a:lnTo>
                    <a:pt x="4693" y="405"/>
                  </a:lnTo>
                  <a:lnTo>
                    <a:pt x="4697" y="395"/>
                  </a:lnTo>
                  <a:lnTo>
                    <a:pt x="4700" y="382"/>
                  </a:lnTo>
                  <a:lnTo>
                    <a:pt x="4702" y="368"/>
                  </a:lnTo>
                  <a:lnTo>
                    <a:pt x="4785" y="374"/>
                  </a:lnTo>
                  <a:lnTo>
                    <a:pt x="4782" y="389"/>
                  </a:lnTo>
                  <a:lnTo>
                    <a:pt x="4779" y="403"/>
                  </a:lnTo>
                  <a:lnTo>
                    <a:pt x="4773" y="416"/>
                  </a:lnTo>
                  <a:lnTo>
                    <a:pt x="4768" y="428"/>
                  </a:lnTo>
                  <a:lnTo>
                    <a:pt x="4763" y="440"/>
                  </a:lnTo>
                  <a:lnTo>
                    <a:pt x="4757" y="449"/>
                  </a:lnTo>
                  <a:lnTo>
                    <a:pt x="4749" y="459"/>
                  </a:lnTo>
                  <a:lnTo>
                    <a:pt x="4741" y="467"/>
                  </a:lnTo>
                  <a:lnTo>
                    <a:pt x="4733" y="474"/>
                  </a:lnTo>
                  <a:lnTo>
                    <a:pt x="4723" y="481"/>
                  </a:lnTo>
                  <a:lnTo>
                    <a:pt x="4713" y="486"/>
                  </a:lnTo>
                  <a:lnTo>
                    <a:pt x="4702" y="491"/>
                  </a:lnTo>
                  <a:lnTo>
                    <a:pt x="4691" y="494"/>
                  </a:lnTo>
                  <a:lnTo>
                    <a:pt x="4678" y="496"/>
                  </a:lnTo>
                  <a:lnTo>
                    <a:pt x="4666" y="498"/>
                  </a:lnTo>
                  <a:lnTo>
                    <a:pt x="4652" y="498"/>
                  </a:lnTo>
                  <a:lnTo>
                    <a:pt x="4635" y="497"/>
                  </a:lnTo>
                  <a:lnTo>
                    <a:pt x="4620" y="495"/>
                  </a:lnTo>
                  <a:lnTo>
                    <a:pt x="4606" y="491"/>
                  </a:lnTo>
                  <a:lnTo>
                    <a:pt x="4592" y="486"/>
                  </a:lnTo>
                  <a:lnTo>
                    <a:pt x="4580" y="479"/>
                  </a:lnTo>
                  <a:lnTo>
                    <a:pt x="4568" y="471"/>
                  </a:lnTo>
                  <a:lnTo>
                    <a:pt x="4558" y="461"/>
                  </a:lnTo>
                  <a:lnTo>
                    <a:pt x="4548" y="449"/>
                  </a:lnTo>
                  <a:lnTo>
                    <a:pt x="4540" y="437"/>
                  </a:lnTo>
                  <a:lnTo>
                    <a:pt x="4533" y="422"/>
                  </a:lnTo>
                  <a:lnTo>
                    <a:pt x="4527" y="407"/>
                  </a:lnTo>
                  <a:lnTo>
                    <a:pt x="4521" y="392"/>
                  </a:lnTo>
                  <a:lnTo>
                    <a:pt x="4518" y="375"/>
                  </a:lnTo>
                  <a:lnTo>
                    <a:pt x="4515" y="356"/>
                  </a:lnTo>
                  <a:lnTo>
                    <a:pt x="4513" y="337"/>
                  </a:lnTo>
                  <a:lnTo>
                    <a:pt x="4513" y="317"/>
                  </a:lnTo>
                  <a:lnTo>
                    <a:pt x="4514" y="294"/>
                  </a:lnTo>
                  <a:lnTo>
                    <a:pt x="4515" y="273"/>
                  </a:lnTo>
                  <a:lnTo>
                    <a:pt x="4518" y="254"/>
                  </a:lnTo>
                  <a:lnTo>
                    <a:pt x="4522" y="235"/>
                  </a:lnTo>
                  <a:lnTo>
                    <a:pt x="4528" y="218"/>
                  </a:lnTo>
                  <a:lnTo>
                    <a:pt x="4534" y="202"/>
                  </a:lnTo>
                  <a:lnTo>
                    <a:pt x="4541" y="188"/>
                  </a:lnTo>
                  <a:lnTo>
                    <a:pt x="4551" y="174"/>
                  </a:lnTo>
                  <a:lnTo>
                    <a:pt x="4560" y="163"/>
                  </a:lnTo>
                  <a:lnTo>
                    <a:pt x="4570" y="153"/>
                  </a:lnTo>
                  <a:lnTo>
                    <a:pt x="4582" y="145"/>
                  </a:lnTo>
                  <a:lnTo>
                    <a:pt x="4595" y="138"/>
                  </a:lnTo>
                  <a:lnTo>
                    <a:pt x="4608" y="132"/>
                  </a:lnTo>
                  <a:lnTo>
                    <a:pt x="4622" y="128"/>
                  </a:lnTo>
                  <a:lnTo>
                    <a:pt x="4636" y="126"/>
                  </a:lnTo>
                  <a:lnTo>
                    <a:pt x="4652" y="125"/>
                  </a:lnTo>
                  <a:lnTo>
                    <a:pt x="4666" y="126"/>
                  </a:lnTo>
                  <a:lnTo>
                    <a:pt x="4679" y="128"/>
                  </a:lnTo>
                  <a:lnTo>
                    <a:pt x="4692" y="131"/>
                  </a:lnTo>
                  <a:lnTo>
                    <a:pt x="4704" y="137"/>
                  </a:lnTo>
                  <a:lnTo>
                    <a:pt x="4716" y="143"/>
                  </a:lnTo>
                  <a:lnTo>
                    <a:pt x="4726" y="150"/>
                  </a:lnTo>
                  <a:lnTo>
                    <a:pt x="4737" y="158"/>
                  </a:lnTo>
                  <a:lnTo>
                    <a:pt x="4747" y="169"/>
                  </a:lnTo>
                  <a:lnTo>
                    <a:pt x="4752" y="175"/>
                  </a:lnTo>
                  <a:lnTo>
                    <a:pt x="4756" y="181"/>
                  </a:lnTo>
                  <a:lnTo>
                    <a:pt x="4760" y="188"/>
                  </a:lnTo>
                  <a:lnTo>
                    <a:pt x="4764" y="195"/>
                  </a:lnTo>
                  <a:lnTo>
                    <a:pt x="4770" y="212"/>
                  </a:lnTo>
                  <a:lnTo>
                    <a:pt x="4776" y="231"/>
                  </a:lnTo>
                  <a:lnTo>
                    <a:pt x="4780" y="252"/>
                  </a:lnTo>
                  <a:lnTo>
                    <a:pt x="4783" y="275"/>
                  </a:lnTo>
                  <a:lnTo>
                    <a:pt x="4785" y="301"/>
                  </a:lnTo>
                  <a:lnTo>
                    <a:pt x="4785" y="329"/>
                  </a:lnTo>
                  <a:close/>
                  <a:moveTo>
                    <a:pt x="4697" y="270"/>
                  </a:moveTo>
                  <a:lnTo>
                    <a:pt x="4697" y="265"/>
                  </a:lnTo>
                  <a:lnTo>
                    <a:pt x="4697" y="261"/>
                  </a:lnTo>
                  <a:lnTo>
                    <a:pt x="4697" y="244"/>
                  </a:lnTo>
                  <a:lnTo>
                    <a:pt x="4695" y="231"/>
                  </a:lnTo>
                  <a:lnTo>
                    <a:pt x="4691" y="218"/>
                  </a:lnTo>
                  <a:lnTo>
                    <a:pt x="4687" y="209"/>
                  </a:lnTo>
                  <a:lnTo>
                    <a:pt x="4683" y="204"/>
                  </a:lnTo>
                  <a:lnTo>
                    <a:pt x="4680" y="201"/>
                  </a:lnTo>
                  <a:lnTo>
                    <a:pt x="4677" y="198"/>
                  </a:lnTo>
                  <a:lnTo>
                    <a:pt x="4673" y="196"/>
                  </a:lnTo>
                  <a:lnTo>
                    <a:pt x="4669" y="194"/>
                  </a:lnTo>
                  <a:lnTo>
                    <a:pt x="4664" y="193"/>
                  </a:lnTo>
                  <a:lnTo>
                    <a:pt x="4659" y="192"/>
                  </a:lnTo>
                  <a:lnTo>
                    <a:pt x="4653" y="192"/>
                  </a:lnTo>
                  <a:lnTo>
                    <a:pt x="4648" y="192"/>
                  </a:lnTo>
                  <a:lnTo>
                    <a:pt x="4644" y="193"/>
                  </a:lnTo>
                  <a:lnTo>
                    <a:pt x="4638" y="194"/>
                  </a:lnTo>
                  <a:lnTo>
                    <a:pt x="4634" y="196"/>
                  </a:lnTo>
                  <a:lnTo>
                    <a:pt x="4631" y="199"/>
                  </a:lnTo>
                  <a:lnTo>
                    <a:pt x="4627" y="202"/>
                  </a:lnTo>
                  <a:lnTo>
                    <a:pt x="4624" y="207"/>
                  </a:lnTo>
                  <a:lnTo>
                    <a:pt x="4621" y="212"/>
                  </a:lnTo>
                  <a:lnTo>
                    <a:pt x="4617" y="222"/>
                  </a:lnTo>
                  <a:lnTo>
                    <a:pt x="4613" y="236"/>
                  </a:lnTo>
                  <a:lnTo>
                    <a:pt x="4611" y="253"/>
                  </a:lnTo>
                  <a:lnTo>
                    <a:pt x="4610" y="270"/>
                  </a:lnTo>
                  <a:lnTo>
                    <a:pt x="4697" y="270"/>
                  </a:lnTo>
                  <a:close/>
                  <a:moveTo>
                    <a:pt x="4853" y="132"/>
                  </a:moveTo>
                  <a:lnTo>
                    <a:pt x="4942" y="132"/>
                  </a:lnTo>
                  <a:lnTo>
                    <a:pt x="4942" y="181"/>
                  </a:lnTo>
                  <a:lnTo>
                    <a:pt x="4948" y="169"/>
                  </a:lnTo>
                  <a:lnTo>
                    <a:pt x="4956" y="157"/>
                  </a:lnTo>
                  <a:lnTo>
                    <a:pt x="4964" y="147"/>
                  </a:lnTo>
                  <a:lnTo>
                    <a:pt x="4973" y="140"/>
                  </a:lnTo>
                  <a:lnTo>
                    <a:pt x="4985" y="133"/>
                  </a:lnTo>
                  <a:lnTo>
                    <a:pt x="4996" y="129"/>
                  </a:lnTo>
                  <a:lnTo>
                    <a:pt x="5009" y="126"/>
                  </a:lnTo>
                  <a:lnTo>
                    <a:pt x="5023" y="125"/>
                  </a:lnTo>
                  <a:lnTo>
                    <a:pt x="5037" y="126"/>
                  </a:lnTo>
                  <a:lnTo>
                    <a:pt x="5050" y="129"/>
                  </a:lnTo>
                  <a:lnTo>
                    <a:pt x="5056" y="131"/>
                  </a:lnTo>
                  <a:lnTo>
                    <a:pt x="5061" y="133"/>
                  </a:lnTo>
                  <a:lnTo>
                    <a:pt x="5067" y="137"/>
                  </a:lnTo>
                  <a:lnTo>
                    <a:pt x="5071" y="140"/>
                  </a:lnTo>
                  <a:lnTo>
                    <a:pt x="5075" y="143"/>
                  </a:lnTo>
                  <a:lnTo>
                    <a:pt x="5079" y="147"/>
                  </a:lnTo>
                  <a:lnTo>
                    <a:pt x="5083" y="152"/>
                  </a:lnTo>
                  <a:lnTo>
                    <a:pt x="5086" y="157"/>
                  </a:lnTo>
                  <a:lnTo>
                    <a:pt x="5092" y="169"/>
                  </a:lnTo>
                  <a:lnTo>
                    <a:pt x="5095" y="181"/>
                  </a:lnTo>
                  <a:lnTo>
                    <a:pt x="5101" y="169"/>
                  </a:lnTo>
                  <a:lnTo>
                    <a:pt x="5108" y="157"/>
                  </a:lnTo>
                  <a:lnTo>
                    <a:pt x="5117" y="147"/>
                  </a:lnTo>
                  <a:lnTo>
                    <a:pt x="5127" y="140"/>
                  </a:lnTo>
                  <a:lnTo>
                    <a:pt x="5138" y="133"/>
                  </a:lnTo>
                  <a:lnTo>
                    <a:pt x="5149" y="129"/>
                  </a:lnTo>
                  <a:lnTo>
                    <a:pt x="5163" y="126"/>
                  </a:lnTo>
                  <a:lnTo>
                    <a:pt x="5176" y="125"/>
                  </a:lnTo>
                  <a:lnTo>
                    <a:pt x="5192" y="126"/>
                  </a:lnTo>
                  <a:lnTo>
                    <a:pt x="5206" y="129"/>
                  </a:lnTo>
                  <a:lnTo>
                    <a:pt x="5218" y="132"/>
                  </a:lnTo>
                  <a:lnTo>
                    <a:pt x="5229" y="139"/>
                  </a:lnTo>
                  <a:lnTo>
                    <a:pt x="5238" y="145"/>
                  </a:lnTo>
                  <a:lnTo>
                    <a:pt x="5245" y="153"/>
                  </a:lnTo>
                  <a:lnTo>
                    <a:pt x="5252" y="163"/>
                  </a:lnTo>
                  <a:lnTo>
                    <a:pt x="5256" y="173"/>
                  </a:lnTo>
                  <a:lnTo>
                    <a:pt x="5259" y="187"/>
                  </a:lnTo>
                  <a:lnTo>
                    <a:pt x="5262" y="206"/>
                  </a:lnTo>
                  <a:lnTo>
                    <a:pt x="5263" y="229"/>
                  </a:lnTo>
                  <a:lnTo>
                    <a:pt x="5263" y="257"/>
                  </a:lnTo>
                  <a:lnTo>
                    <a:pt x="5263" y="491"/>
                  </a:lnTo>
                  <a:lnTo>
                    <a:pt x="5170" y="491"/>
                  </a:lnTo>
                  <a:lnTo>
                    <a:pt x="5170" y="267"/>
                  </a:lnTo>
                  <a:lnTo>
                    <a:pt x="5170" y="248"/>
                  </a:lnTo>
                  <a:lnTo>
                    <a:pt x="5169" y="234"/>
                  </a:lnTo>
                  <a:lnTo>
                    <a:pt x="5167" y="222"/>
                  </a:lnTo>
                  <a:lnTo>
                    <a:pt x="5165" y="215"/>
                  </a:lnTo>
                  <a:lnTo>
                    <a:pt x="5164" y="212"/>
                  </a:lnTo>
                  <a:lnTo>
                    <a:pt x="5162" y="210"/>
                  </a:lnTo>
                  <a:lnTo>
                    <a:pt x="5160" y="208"/>
                  </a:lnTo>
                  <a:lnTo>
                    <a:pt x="5157" y="206"/>
                  </a:lnTo>
                  <a:lnTo>
                    <a:pt x="5150" y="203"/>
                  </a:lnTo>
                  <a:lnTo>
                    <a:pt x="5142" y="202"/>
                  </a:lnTo>
                  <a:lnTo>
                    <a:pt x="5137" y="203"/>
                  </a:lnTo>
                  <a:lnTo>
                    <a:pt x="5131" y="203"/>
                  </a:lnTo>
                  <a:lnTo>
                    <a:pt x="5127" y="206"/>
                  </a:lnTo>
                  <a:lnTo>
                    <a:pt x="5123" y="207"/>
                  </a:lnTo>
                  <a:lnTo>
                    <a:pt x="5120" y="209"/>
                  </a:lnTo>
                  <a:lnTo>
                    <a:pt x="5117" y="212"/>
                  </a:lnTo>
                  <a:lnTo>
                    <a:pt x="5115" y="215"/>
                  </a:lnTo>
                  <a:lnTo>
                    <a:pt x="5113" y="219"/>
                  </a:lnTo>
                  <a:lnTo>
                    <a:pt x="5110" y="229"/>
                  </a:lnTo>
                  <a:lnTo>
                    <a:pt x="5108" y="242"/>
                  </a:lnTo>
                  <a:lnTo>
                    <a:pt x="5106" y="260"/>
                  </a:lnTo>
                  <a:lnTo>
                    <a:pt x="5106" y="282"/>
                  </a:lnTo>
                  <a:lnTo>
                    <a:pt x="5106" y="491"/>
                  </a:lnTo>
                  <a:lnTo>
                    <a:pt x="5013" y="491"/>
                  </a:lnTo>
                  <a:lnTo>
                    <a:pt x="5013" y="264"/>
                  </a:lnTo>
                  <a:lnTo>
                    <a:pt x="5012" y="246"/>
                  </a:lnTo>
                  <a:lnTo>
                    <a:pt x="5011" y="233"/>
                  </a:lnTo>
                  <a:lnTo>
                    <a:pt x="5010" y="221"/>
                  </a:lnTo>
                  <a:lnTo>
                    <a:pt x="5008" y="214"/>
                  </a:lnTo>
                  <a:lnTo>
                    <a:pt x="5006" y="212"/>
                  </a:lnTo>
                  <a:lnTo>
                    <a:pt x="5004" y="210"/>
                  </a:lnTo>
                  <a:lnTo>
                    <a:pt x="5002" y="208"/>
                  </a:lnTo>
                  <a:lnTo>
                    <a:pt x="4999" y="206"/>
                  </a:lnTo>
                  <a:lnTo>
                    <a:pt x="4992" y="203"/>
                  </a:lnTo>
                  <a:lnTo>
                    <a:pt x="4984" y="202"/>
                  </a:lnTo>
                  <a:lnTo>
                    <a:pt x="4979" y="203"/>
                  </a:lnTo>
                  <a:lnTo>
                    <a:pt x="4973" y="203"/>
                  </a:lnTo>
                  <a:lnTo>
                    <a:pt x="4969" y="206"/>
                  </a:lnTo>
                  <a:lnTo>
                    <a:pt x="4965" y="207"/>
                  </a:lnTo>
                  <a:lnTo>
                    <a:pt x="4962" y="210"/>
                  </a:lnTo>
                  <a:lnTo>
                    <a:pt x="4959" y="212"/>
                  </a:lnTo>
                  <a:lnTo>
                    <a:pt x="4957" y="216"/>
                  </a:lnTo>
                  <a:lnTo>
                    <a:pt x="4955" y="219"/>
                  </a:lnTo>
                  <a:lnTo>
                    <a:pt x="4950" y="230"/>
                  </a:lnTo>
                  <a:lnTo>
                    <a:pt x="4948" y="243"/>
                  </a:lnTo>
                  <a:lnTo>
                    <a:pt x="4947" y="261"/>
                  </a:lnTo>
                  <a:lnTo>
                    <a:pt x="4946" y="282"/>
                  </a:lnTo>
                  <a:lnTo>
                    <a:pt x="4946" y="491"/>
                  </a:lnTo>
                  <a:lnTo>
                    <a:pt x="4853" y="491"/>
                  </a:lnTo>
                  <a:lnTo>
                    <a:pt x="4853" y="132"/>
                  </a:lnTo>
                  <a:close/>
                  <a:moveTo>
                    <a:pt x="5598" y="312"/>
                  </a:moveTo>
                  <a:lnTo>
                    <a:pt x="5598" y="334"/>
                  </a:lnTo>
                  <a:lnTo>
                    <a:pt x="5596" y="355"/>
                  </a:lnTo>
                  <a:lnTo>
                    <a:pt x="5594" y="375"/>
                  </a:lnTo>
                  <a:lnTo>
                    <a:pt x="5590" y="394"/>
                  </a:lnTo>
                  <a:lnTo>
                    <a:pt x="5586" y="410"/>
                  </a:lnTo>
                  <a:lnTo>
                    <a:pt x="5579" y="425"/>
                  </a:lnTo>
                  <a:lnTo>
                    <a:pt x="5573" y="440"/>
                  </a:lnTo>
                  <a:lnTo>
                    <a:pt x="5565" y="451"/>
                  </a:lnTo>
                  <a:lnTo>
                    <a:pt x="5555" y="463"/>
                  </a:lnTo>
                  <a:lnTo>
                    <a:pt x="5546" y="472"/>
                  </a:lnTo>
                  <a:lnTo>
                    <a:pt x="5534" y="481"/>
                  </a:lnTo>
                  <a:lnTo>
                    <a:pt x="5522" y="487"/>
                  </a:lnTo>
                  <a:lnTo>
                    <a:pt x="5509" y="492"/>
                  </a:lnTo>
                  <a:lnTo>
                    <a:pt x="5495" y="495"/>
                  </a:lnTo>
                  <a:lnTo>
                    <a:pt x="5479" y="497"/>
                  </a:lnTo>
                  <a:lnTo>
                    <a:pt x="5462" y="498"/>
                  </a:lnTo>
                  <a:lnTo>
                    <a:pt x="5446" y="497"/>
                  </a:lnTo>
                  <a:lnTo>
                    <a:pt x="5431" y="495"/>
                  </a:lnTo>
                  <a:lnTo>
                    <a:pt x="5416" y="492"/>
                  </a:lnTo>
                  <a:lnTo>
                    <a:pt x="5402" y="487"/>
                  </a:lnTo>
                  <a:lnTo>
                    <a:pt x="5391" y="481"/>
                  </a:lnTo>
                  <a:lnTo>
                    <a:pt x="5379" y="472"/>
                  </a:lnTo>
                  <a:lnTo>
                    <a:pt x="5369" y="463"/>
                  </a:lnTo>
                  <a:lnTo>
                    <a:pt x="5361" y="451"/>
                  </a:lnTo>
                  <a:lnTo>
                    <a:pt x="5352" y="440"/>
                  </a:lnTo>
                  <a:lnTo>
                    <a:pt x="5345" y="425"/>
                  </a:lnTo>
                  <a:lnTo>
                    <a:pt x="5340" y="410"/>
                  </a:lnTo>
                  <a:lnTo>
                    <a:pt x="5334" y="394"/>
                  </a:lnTo>
                  <a:lnTo>
                    <a:pt x="5331" y="375"/>
                  </a:lnTo>
                  <a:lnTo>
                    <a:pt x="5328" y="355"/>
                  </a:lnTo>
                  <a:lnTo>
                    <a:pt x="5327" y="334"/>
                  </a:lnTo>
                  <a:lnTo>
                    <a:pt x="5326" y="312"/>
                  </a:lnTo>
                  <a:lnTo>
                    <a:pt x="5327" y="289"/>
                  </a:lnTo>
                  <a:lnTo>
                    <a:pt x="5328" y="268"/>
                  </a:lnTo>
                  <a:lnTo>
                    <a:pt x="5331" y="248"/>
                  </a:lnTo>
                  <a:lnTo>
                    <a:pt x="5334" y="231"/>
                  </a:lnTo>
                  <a:lnTo>
                    <a:pt x="5340" y="214"/>
                  </a:lnTo>
                  <a:lnTo>
                    <a:pt x="5345" y="198"/>
                  </a:lnTo>
                  <a:lnTo>
                    <a:pt x="5352" y="185"/>
                  </a:lnTo>
                  <a:lnTo>
                    <a:pt x="5361" y="172"/>
                  </a:lnTo>
                  <a:lnTo>
                    <a:pt x="5369" y="162"/>
                  </a:lnTo>
                  <a:lnTo>
                    <a:pt x="5379" y="152"/>
                  </a:lnTo>
                  <a:lnTo>
                    <a:pt x="5391" y="144"/>
                  </a:lnTo>
                  <a:lnTo>
                    <a:pt x="5402" y="138"/>
                  </a:lnTo>
                  <a:lnTo>
                    <a:pt x="5416" y="132"/>
                  </a:lnTo>
                  <a:lnTo>
                    <a:pt x="5431" y="128"/>
                  </a:lnTo>
                  <a:lnTo>
                    <a:pt x="5446" y="126"/>
                  </a:lnTo>
                  <a:lnTo>
                    <a:pt x="5462" y="125"/>
                  </a:lnTo>
                  <a:lnTo>
                    <a:pt x="5479" y="126"/>
                  </a:lnTo>
                  <a:lnTo>
                    <a:pt x="5495" y="128"/>
                  </a:lnTo>
                  <a:lnTo>
                    <a:pt x="5509" y="132"/>
                  </a:lnTo>
                  <a:lnTo>
                    <a:pt x="5522" y="138"/>
                  </a:lnTo>
                  <a:lnTo>
                    <a:pt x="5534" y="144"/>
                  </a:lnTo>
                  <a:lnTo>
                    <a:pt x="5546" y="152"/>
                  </a:lnTo>
                  <a:lnTo>
                    <a:pt x="5555" y="162"/>
                  </a:lnTo>
                  <a:lnTo>
                    <a:pt x="5565" y="172"/>
                  </a:lnTo>
                  <a:lnTo>
                    <a:pt x="5573" y="185"/>
                  </a:lnTo>
                  <a:lnTo>
                    <a:pt x="5579" y="198"/>
                  </a:lnTo>
                  <a:lnTo>
                    <a:pt x="5586" y="214"/>
                  </a:lnTo>
                  <a:lnTo>
                    <a:pt x="5590" y="231"/>
                  </a:lnTo>
                  <a:lnTo>
                    <a:pt x="5594" y="248"/>
                  </a:lnTo>
                  <a:lnTo>
                    <a:pt x="5596" y="268"/>
                  </a:lnTo>
                  <a:lnTo>
                    <a:pt x="5598" y="289"/>
                  </a:lnTo>
                  <a:lnTo>
                    <a:pt x="5598" y="312"/>
                  </a:lnTo>
                  <a:close/>
                  <a:moveTo>
                    <a:pt x="5502" y="312"/>
                  </a:moveTo>
                  <a:lnTo>
                    <a:pt x="5502" y="281"/>
                  </a:lnTo>
                  <a:lnTo>
                    <a:pt x="5500" y="255"/>
                  </a:lnTo>
                  <a:lnTo>
                    <a:pt x="5499" y="243"/>
                  </a:lnTo>
                  <a:lnTo>
                    <a:pt x="5497" y="234"/>
                  </a:lnTo>
                  <a:lnTo>
                    <a:pt x="5496" y="226"/>
                  </a:lnTo>
                  <a:lnTo>
                    <a:pt x="5494" y="219"/>
                  </a:lnTo>
                  <a:lnTo>
                    <a:pt x="5490" y="214"/>
                  </a:lnTo>
                  <a:lnTo>
                    <a:pt x="5488" y="209"/>
                  </a:lnTo>
                  <a:lnTo>
                    <a:pt x="5485" y="204"/>
                  </a:lnTo>
                  <a:lnTo>
                    <a:pt x="5481" y="201"/>
                  </a:lnTo>
                  <a:lnTo>
                    <a:pt x="5477" y="198"/>
                  </a:lnTo>
                  <a:lnTo>
                    <a:pt x="5473" y="197"/>
                  </a:lnTo>
                  <a:lnTo>
                    <a:pt x="5467" y="195"/>
                  </a:lnTo>
                  <a:lnTo>
                    <a:pt x="5462" y="195"/>
                  </a:lnTo>
                  <a:lnTo>
                    <a:pt x="5457" y="195"/>
                  </a:lnTo>
                  <a:lnTo>
                    <a:pt x="5453" y="196"/>
                  </a:lnTo>
                  <a:lnTo>
                    <a:pt x="5449" y="198"/>
                  </a:lnTo>
                  <a:lnTo>
                    <a:pt x="5444" y="201"/>
                  </a:lnTo>
                  <a:lnTo>
                    <a:pt x="5440" y="204"/>
                  </a:lnTo>
                  <a:lnTo>
                    <a:pt x="5437" y="208"/>
                  </a:lnTo>
                  <a:lnTo>
                    <a:pt x="5435" y="213"/>
                  </a:lnTo>
                  <a:lnTo>
                    <a:pt x="5432" y="218"/>
                  </a:lnTo>
                  <a:lnTo>
                    <a:pt x="5430" y="224"/>
                  </a:lnTo>
                  <a:lnTo>
                    <a:pt x="5428" y="233"/>
                  </a:lnTo>
                  <a:lnTo>
                    <a:pt x="5427" y="242"/>
                  </a:lnTo>
                  <a:lnTo>
                    <a:pt x="5426" y="253"/>
                  </a:lnTo>
                  <a:lnTo>
                    <a:pt x="5423" y="280"/>
                  </a:lnTo>
                  <a:lnTo>
                    <a:pt x="5422" y="312"/>
                  </a:lnTo>
                  <a:lnTo>
                    <a:pt x="5423" y="343"/>
                  </a:lnTo>
                  <a:lnTo>
                    <a:pt x="5424" y="368"/>
                  </a:lnTo>
                  <a:lnTo>
                    <a:pt x="5428" y="387"/>
                  </a:lnTo>
                  <a:lnTo>
                    <a:pt x="5431" y="403"/>
                  </a:lnTo>
                  <a:lnTo>
                    <a:pt x="5433" y="408"/>
                  </a:lnTo>
                  <a:lnTo>
                    <a:pt x="5436" y="414"/>
                  </a:lnTo>
                  <a:lnTo>
                    <a:pt x="5439" y="419"/>
                  </a:lnTo>
                  <a:lnTo>
                    <a:pt x="5442" y="422"/>
                  </a:lnTo>
                  <a:lnTo>
                    <a:pt x="5446" y="425"/>
                  </a:lnTo>
                  <a:lnTo>
                    <a:pt x="5452" y="427"/>
                  </a:lnTo>
                  <a:lnTo>
                    <a:pt x="5457" y="428"/>
                  </a:lnTo>
                  <a:lnTo>
                    <a:pt x="5462" y="428"/>
                  </a:lnTo>
                  <a:lnTo>
                    <a:pt x="5468" y="428"/>
                  </a:lnTo>
                  <a:lnTo>
                    <a:pt x="5473" y="427"/>
                  </a:lnTo>
                  <a:lnTo>
                    <a:pt x="5478" y="425"/>
                  </a:lnTo>
                  <a:lnTo>
                    <a:pt x="5482" y="422"/>
                  </a:lnTo>
                  <a:lnTo>
                    <a:pt x="5485" y="419"/>
                  </a:lnTo>
                  <a:lnTo>
                    <a:pt x="5488" y="415"/>
                  </a:lnTo>
                  <a:lnTo>
                    <a:pt x="5491" y="409"/>
                  </a:lnTo>
                  <a:lnTo>
                    <a:pt x="5494" y="403"/>
                  </a:lnTo>
                  <a:lnTo>
                    <a:pt x="5498" y="387"/>
                  </a:lnTo>
                  <a:lnTo>
                    <a:pt x="5500" y="368"/>
                  </a:lnTo>
                  <a:lnTo>
                    <a:pt x="5502" y="343"/>
                  </a:lnTo>
                  <a:lnTo>
                    <a:pt x="5502" y="312"/>
                  </a:lnTo>
                  <a:close/>
                  <a:moveTo>
                    <a:pt x="5666" y="132"/>
                  </a:moveTo>
                  <a:lnTo>
                    <a:pt x="5748" y="132"/>
                  </a:lnTo>
                  <a:lnTo>
                    <a:pt x="5748" y="219"/>
                  </a:lnTo>
                  <a:lnTo>
                    <a:pt x="5754" y="198"/>
                  </a:lnTo>
                  <a:lnTo>
                    <a:pt x="5761" y="179"/>
                  </a:lnTo>
                  <a:lnTo>
                    <a:pt x="5766" y="171"/>
                  </a:lnTo>
                  <a:lnTo>
                    <a:pt x="5770" y="164"/>
                  </a:lnTo>
                  <a:lnTo>
                    <a:pt x="5774" y="157"/>
                  </a:lnTo>
                  <a:lnTo>
                    <a:pt x="5779" y="151"/>
                  </a:lnTo>
                  <a:lnTo>
                    <a:pt x="5784" y="146"/>
                  </a:lnTo>
                  <a:lnTo>
                    <a:pt x="5790" y="141"/>
                  </a:lnTo>
                  <a:lnTo>
                    <a:pt x="5795" y="137"/>
                  </a:lnTo>
                  <a:lnTo>
                    <a:pt x="5801" y="133"/>
                  </a:lnTo>
                  <a:lnTo>
                    <a:pt x="5807" y="131"/>
                  </a:lnTo>
                  <a:lnTo>
                    <a:pt x="5814" y="129"/>
                  </a:lnTo>
                  <a:lnTo>
                    <a:pt x="5820" y="128"/>
                  </a:lnTo>
                  <a:lnTo>
                    <a:pt x="5827" y="128"/>
                  </a:lnTo>
                  <a:lnTo>
                    <a:pt x="5835" y="128"/>
                  </a:lnTo>
                  <a:lnTo>
                    <a:pt x="5843" y="130"/>
                  </a:lnTo>
                  <a:lnTo>
                    <a:pt x="5843" y="227"/>
                  </a:lnTo>
                  <a:lnTo>
                    <a:pt x="5835" y="226"/>
                  </a:lnTo>
                  <a:lnTo>
                    <a:pt x="5827" y="226"/>
                  </a:lnTo>
                  <a:lnTo>
                    <a:pt x="5819" y="226"/>
                  </a:lnTo>
                  <a:lnTo>
                    <a:pt x="5812" y="227"/>
                  </a:lnTo>
                  <a:lnTo>
                    <a:pt x="5804" y="230"/>
                  </a:lnTo>
                  <a:lnTo>
                    <a:pt x="5798" y="233"/>
                  </a:lnTo>
                  <a:lnTo>
                    <a:pt x="5792" y="237"/>
                  </a:lnTo>
                  <a:lnTo>
                    <a:pt x="5787" y="241"/>
                  </a:lnTo>
                  <a:lnTo>
                    <a:pt x="5781" y="247"/>
                  </a:lnTo>
                  <a:lnTo>
                    <a:pt x="5776" y="254"/>
                  </a:lnTo>
                  <a:lnTo>
                    <a:pt x="5773" y="261"/>
                  </a:lnTo>
                  <a:lnTo>
                    <a:pt x="5769" y="269"/>
                  </a:lnTo>
                  <a:lnTo>
                    <a:pt x="5766" y="279"/>
                  </a:lnTo>
                  <a:lnTo>
                    <a:pt x="5764" y="288"/>
                  </a:lnTo>
                  <a:lnTo>
                    <a:pt x="5761" y="299"/>
                  </a:lnTo>
                  <a:lnTo>
                    <a:pt x="5760" y="311"/>
                  </a:lnTo>
                  <a:lnTo>
                    <a:pt x="5759" y="324"/>
                  </a:lnTo>
                  <a:lnTo>
                    <a:pt x="5759" y="336"/>
                  </a:lnTo>
                  <a:lnTo>
                    <a:pt x="5759" y="491"/>
                  </a:lnTo>
                  <a:lnTo>
                    <a:pt x="5666" y="491"/>
                  </a:lnTo>
                  <a:lnTo>
                    <a:pt x="5666" y="132"/>
                  </a:lnTo>
                  <a:close/>
                  <a:moveTo>
                    <a:pt x="5981" y="103"/>
                  </a:moveTo>
                  <a:lnTo>
                    <a:pt x="5886" y="103"/>
                  </a:lnTo>
                  <a:lnTo>
                    <a:pt x="5886" y="4"/>
                  </a:lnTo>
                  <a:lnTo>
                    <a:pt x="5981" y="4"/>
                  </a:lnTo>
                  <a:lnTo>
                    <a:pt x="5981" y="103"/>
                  </a:lnTo>
                  <a:close/>
                  <a:moveTo>
                    <a:pt x="5887" y="132"/>
                  </a:moveTo>
                  <a:lnTo>
                    <a:pt x="5980" y="132"/>
                  </a:lnTo>
                  <a:lnTo>
                    <a:pt x="5980" y="491"/>
                  </a:lnTo>
                  <a:lnTo>
                    <a:pt x="5887" y="491"/>
                  </a:lnTo>
                  <a:lnTo>
                    <a:pt x="5887" y="132"/>
                  </a:lnTo>
                  <a:close/>
                  <a:moveTo>
                    <a:pt x="6152" y="246"/>
                  </a:moveTo>
                  <a:lnTo>
                    <a:pt x="6063" y="237"/>
                  </a:lnTo>
                  <a:lnTo>
                    <a:pt x="6065" y="224"/>
                  </a:lnTo>
                  <a:lnTo>
                    <a:pt x="6068" y="212"/>
                  </a:lnTo>
                  <a:lnTo>
                    <a:pt x="6072" y="200"/>
                  </a:lnTo>
                  <a:lnTo>
                    <a:pt x="6076" y="190"/>
                  </a:lnTo>
                  <a:lnTo>
                    <a:pt x="6083" y="179"/>
                  </a:lnTo>
                  <a:lnTo>
                    <a:pt x="6089" y="170"/>
                  </a:lnTo>
                  <a:lnTo>
                    <a:pt x="6097" y="162"/>
                  </a:lnTo>
                  <a:lnTo>
                    <a:pt x="6106" y="154"/>
                  </a:lnTo>
                  <a:lnTo>
                    <a:pt x="6115" y="148"/>
                  </a:lnTo>
                  <a:lnTo>
                    <a:pt x="6126" y="142"/>
                  </a:lnTo>
                  <a:lnTo>
                    <a:pt x="6136" y="137"/>
                  </a:lnTo>
                  <a:lnTo>
                    <a:pt x="6148" y="132"/>
                  </a:lnTo>
                  <a:lnTo>
                    <a:pt x="6159" y="129"/>
                  </a:lnTo>
                  <a:lnTo>
                    <a:pt x="6172" y="127"/>
                  </a:lnTo>
                  <a:lnTo>
                    <a:pt x="6184" y="126"/>
                  </a:lnTo>
                  <a:lnTo>
                    <a:pt x="6198" y="125"/>
                  </a:lnTo>
                  <a:lnTo>
                    <a:pt x="6209" y="125"/>
                  </a:lnTo>
                  <a:lnTo>
                    <a:pt x="6221" y="126"/>
                  </a:lnTo>
                  <a:lnTo>
                    <a:pt x="6231" y="128"/>
                  </a:lnTo>
                  <a:lnTo>
                    <a:pt x="6241" y="130"/>
                  </a:lnTo>
                  <a:lnTo>
                    <a:pt x="6250" y="132"/>
                  </a:lnTo>
                  <a:lnTo>
                    <a:pt x="6259" y="137"/>
                  </a:lnTo>
                  <a:lnTo>
                    <a:pt x="6267" y="140"/>
                  </a:lnTo>
                  <a:lnTo>
                    <a:pt x="6274" y="145"/>
                  </a:lnTo>
                  <a:lnTo>
                    <a:pt x="6281" y="149"/>
                  </a:lnTo>
                  <a:lnTo>
                    <a:pt x="6287" y="154"/>
                  </a:lnTo>
                  <a:lnTo>
                    <a:pt x="6292" y="160"/>
                  </a:lnTo>
                  <a:lnTo>
                    <a:pt x="6297" y="166"/>
                  </a:lnTo>
                  <a:lnTo>
                    <a:pt x="6301" y="171"/>
                  </a:lnTo>
                  <a:lnTo>
                    <a:pt x="6305" y="177"/>
                  </a:lnTo>
                  <a:lnTo>
                    <a:pt x="6308" y="184"/>
                  </a:lnTo>
                  <a:lnTo>
                    <a:pt x="6310" y="190"/>
                  </a:lnTo>
                  <a:lnTo>
                    <a:pt x="6313" y="203"/>
                  </a:lnTo>
                  <a:lnTo>
                    <a:pt x="6316" y="222"/>
                  </a:lnTo>
                  <a:lnTo>
                    <a:pt x="6317" y="243"/>
                  </a:lnTo>
                  <a:lnTo>
                    <a:pt x="6317" y="268"/>
                  </a:lnTo>
                  <a:lnTo>
                    <a:pt x="6317" y="412"/>
                  </a:lnTo>
                  <a:lnTo>
                    <a:pt x="6318" y="442"/>
                  </a:lnTo>
                  <a:lnTo>
                    <a:pt x="6319" y="465"/>
                  </a:lnTo>
                  <a:lnTo>
                    <a:pt x="6320" y="482"/>
                  </a:lnTo>
                  <a:lnTo>
                    <a:pt x="6323" y="491"/>
                  </a:lnTo>
                  <a:lnTo>
                    <a:pt x="6237" y="491"/>
                  </a:lnTo>
                  <a:lnTo>
                    <a:pt x="6234" y="482"/>
                  </a:lnTo>
                  <a:lnTo>
                    <a:pt x="6233" y="470"/>
                  </a:lnTo>
                  <a:lnTo>
                    <a:pt x="6232" y="454"/>
                  </a:lnTo>
                  <a:lnTo>
                    <a:pt x="6231" y="436"/>
                  </a:lnTo>
                  <a:lnTo>
                    <a:pt x="6224" y="450"/>
                  </a:lnTo>
                  <a:lnTo>
                    <a:pt x="6215" y="463"/>
                  </a:lnTo>
                  <a:lnTo>
                    <a:pt x="6204" y="474"/>
                  </a:lnTo>
                  <a:lnTo>
                    <a:pt x="6194" y="483"/>
                  </a:lnTo>
                  <a:lnTo>
                    <a:pt x="6187" y="487"/>
                  </a:lnTo>
                  <a:lnTo>
                    <a:pt x="6181" y="490"/>
                  </a:lnTo>
                  <a:lnTo>
                    <a:pt x="6175" y="492"/>
                  </a:lnTo>
                  <a:lnTo>
                    <a:pt x="6169" y="494"/>
                  </a:lnTo>
                  <a:lnTo>
                    <a:pt x="6155" y="497"/>
                  </a:lnTo>
                  <a:lnTo>
                    <a:pt x="6140" y="498"/>
                  </a:lnTo>
                  <a:lnTo>
                    <a:pt x="6130" y="498"/>
                  </a:lnTo>
                  <a:lnTo>
                    <a:pt x="6121" y="497"/>
                  </a:lnTo>
                  <a:lnTo>
                    <a:pt x="6112" y="495"/>
                  </a:lnTo>
                  <a:lnTo>
                    <a:pt x="6105" y="492"/>
                  </a:lnTo>
                  <a:lnTo>
                    <a:pt x="6096" y="489"/>
                  </a:lnTo>
                  <a:lnTo>
                    <a:pt x="6089" y="485"/>
                  </a:lnTo>
                  <a:lnTo>
                    <a:pt x="6083" y="479"/>
                  </a:lnTo>
                  <a:lnTo>
                    <a:pt x="6076" y="473"/>
                  </a:lnTo>
                  <a:lnTo>
                    <a:pt x="6070" y="467"/>
                  </a:lnTo>
                  <a:lnTo>
                    <a:pt x="6065" y="460"/>
                  </a:lnTo>
                  <a:lnTo>
                    <a:pt x="6061" y="451"/>
                  </a:lnTo>
                  <a:lnTo>
                    <a:pt x="6058" y="443"/>
                  </a:lnTo>
                  <a:lnTo>
                    <a:pt x="6054" y="433"/>
                  </a:lnTo>
                  <a:lnTo>
                    <a:pt x="6053" y="423"/>
                  </a:lnTo>
                  <a:lnTo>
                    <a:pt x="6052" y="413"/>
                  </a:lnTo>
                  <a:lnTo>
                    <a:pt x="6051" y="400"/>
                  </a:lnTo>
                  <a:lnTo>
                    <a:pt x="6052" y="386"/>
                  </a:lnTo>
                  <a:lnTo>
                    <a:pt x="6053" y="372"/>
                  </a:lnTo>
                  <a:lnTo>
                    <a:pt x="6057" y="359"/>
                  </a:lnTo>
                  <a:lnTo>
                    <a:pt x="6061" y="348"/>
                  </a:lnTo>
                  <a:lnTo>
                    <a:pt x="6066" y="336"/>
                  </a:lnTo>
                  <a:lnTo>
                    <a:pt x="6072" y="326"/>
                  </a:lnTo>
                  <a:lnTo>
                    <a:pt x="6080" y="316"/>
                  </a:lnTo>
                  <a:lnTo>
                    <a:pt x="6089" y="308"/>
                  </a:lnTo>
                  <a:lnTo>
                    <a:pt x="6098" y="300"/>
                  </a:lnTo>
                  <a:lnTo>
                    <a:pt x="6111" y="293"/>
                  </a:lnTo>
                  <a:lnTo>
                    <a:pt x="6126" y="287"/>
                  </a:lnTo>
                  <a:lnTo>
                    <a:pt x="6141" y="282"/>
                  </a:lnTo>
                  <a:lnTo>
                    <a:pt x="6159" y="277"/>
                  </a:lnTo>
                  <a:lnTo>
                    <a:pt x="6179" y="273"/>
                  </a:lnTo>
                  <a:lnTo>
                    <a:pt x="6201" y="270"/>
                  </a:lnTo>
                  <a:lnTo>
                    <a:pt x="6224" y="268"/>
                  </a:lnTo>
                  <a:lnTo>
                    <a:pt x="6224" y="255"/>
                  </a:lnTo>
                  <a:lnTo>
                    <a:pt x="6224" y="239"/>
                  </a:lnTo>
                  <a:lnTo>
                    <a:pt x="6222" y="224"/>
                  </a:lnTo>
                  <a:lnTo>
                    <a:pt x="6220" y="214"/>
                  </a:lnTo>
                  <a:lnTo>
                    <a:pt x="6218" y="206"/>
                  </a:lnTo>
                  <a:lnTo>
                    <a:pt x="6216" y="202"/>
                  </a:lnTo>
                  <a:lnTo>
                    <a:pt x="6214" y="199"/>
                  </a:lnTo>
                  <a:lnTo>
                    <a:pt x="6210" y="197"/>
                  </a:lnTo>
                  <a:lnTo>
                    <a:pt x="6207" y="195"/>
                  </a:lnTo>
                  <a:lnTo>
                    <a:pt x="6200" y="192"/>
                  </a:lnTo>
                  <a:lnTo>
                    <a:pt x="6191" y="192"/>
                  </a:lnTo>
                  <a:lnTo>
                    <a:pt x="6182" y="192"/>
                  </a:lnTo>
                  <a:lnTo>
                    <a:pt x="6175" y="195"/>
                  </a:lnTo>
                  <a:lnTo>
                    <a:pt x="6169" y="199"/>
                  </a:lnTo>
                  <a:lnTo>
                    <a:pt x="6163" y="206"/>
                  </a:lnTo>
                  <a:lnTo>
                    <a:pt x="6159" y="213"/>
                  </a:lnTo>
                  <a:lnTo>
                    <a:pt x="6155" y="222"/>
                  </a:lnTo>
                  <a:lnTo>
                    <a:pt x="6153" y="234"/>
                  </a:lnTo>
                  <a:lnTo>
                    <a:pt x="6152" y="246"/>
                  </a:lnTo>
                  <a:close/>
                  <a:moveTo>
                    <a:pt x="6224" y="319"/>
                  </a:moveTo>
                  <a:lnTo>
                    <a:pt x="6205" y="323"/>
                  </a:lnTo>
                  <a:lnTo>
                    <a:pt x="6189" y="327"/>
                  </a:lnTo>
                  <a:lnTo>
                    <a:pt x="6182" y="330"/>
                  </a:lnTo>
                  <a:lnTo>
                    <a:pt x="6176" y="332"/>
                  </a:lnTo>
                  <a:lnTo>
                    <a:pt x="6171" y="335"/>
                  </a:lnTo>
                  <a:lnTo>
                    <a:pt x="6165" y="339"/>
                  </a:lnTo>
                  <a:lnTo>
                    <a:pt x="6162" y="343"/>
                  </a:lnTo>
                  <a:lnTo>
                    <a:pt x="6158" y="348"/>
                  </a:lnTo>
                  <a:lnTo>
                    <a:pt x="6155" y="353"/>
                  </a:lnTo>
                  <a:lnTo>
                    <a:pt x="6153" y="358"/>
                  </a:lnTo>
                  <a:lnTo>
                    <a:pt x="6151" y="364"/>
                  </a:lnTo>
                  <a:lnTo>
                    <a:pt x="6150" y="372"/>
                  </a:lnTo>
                  <a:lnTo>
                    <a:pt x="6149" y="379"/>
                  </a:lnTo>
                  <a:lnTo>
                    <a:pt x="6149" y="387"/>
                  </a:lnTo>
                  <a:lnTo>
                    <a:pt x="6149" y="398"/>
                  </a:lnTo>
                  <a:lnTo>
                    <a:pt x="6151" y="407"/>
                  </a:lnTo>
                  <a:lnTo>
                    <a:pt x="6153" y="415"/>
                  </a:lnTo>
                  <a:lnTo>
                    <a:pt x="6156" y="421"/>
                  </a:lnTo>
                  <a:lnTo>
                    <a:pt x="6160" y="426"/>
                  </a:lnTo>
                  <a:lnTo>
                    <a:pt x="6166" y="430"/>
                  </a:lnTo>
                  <a:lnTo>
                    <a:pt x="6173" y="432"/>
                  </a:lnTo>
                  <a:lnTo>
                    <a:pt x="6180" y="432"/>
                  </a:lnTo>
                  <a:lnTo>
                    <a:pt x="6184" y="432"/>
                  </a:lnTo>
                  <a:lnTo>
                    <a:pt x="6187" y="431"/>
                  </a:lnTo>
                  <a:lnTo>
                    <a:pt x="6192" y="430"/>
                  </a:lnTo>
                  <a:lnTo>
                    <a:pt x="6196" y="427"/>
                  </a:lnTo>
                  <a:lnTo>
                    <a:pt x="6203" y="421"/>
                  </a:lnTo>
                  <a:lnTo>
                    <a:pt x="6210" y="413"/>
                  </a:lnTo>
                  <a:lnTo>
                    <a:pt x="6214" y="406"/>
                  </a:lnTo>
                  <a:lnTo>
                    <a:pt x="6217" y="400"/>
                  </a:lnTo>
                  <a:lnTo>
                    <a:pt x="6219" y="393"/>
                  </a:lnTo>
                  <a:lnTo>
                    <a:pt x="6221" y="383"/>
                  </a:lnTo>
                  <a:lnTo>
                    <a:pt x="6223" y="362"/>
                  </a:lnTo>
                  <a:lnTo>
                    <a:pt x="6224" y="337"/>
                  </a:lnTo>
                  <a:lnTo>
                    <a:pt x="6224" y="319"/>
                  </a:lnTo>
                  <a:close/>
                  <a:moveTo>
                    <a:pt x="6399" y="7"/>
                  </a:moveTo>
                  <a:lnTo>
                    <a:pt x="6492" y="7"/>
                  </a:lnTo>
                  <a:lnTo>
                    <a:pt x="6492" y="491"/>
                  </a:lnTo>
                  <a:lnTo>
                    <a:pt x="6399" y="491"/>
                  </a:lnTo>
                  <a:lnTo>
                    <a:pt x="6399" y="7"/>
                  </a:lnTo>
                  <a:close/>
                  <a:moveTo>
                    <a:pt x="6760" y="7"/>
                  </a:moveTo>
                  <a:lnTo>
                    <a:pt x="6859" y="7"/>
                  </a:lnTo>
                  <a:lnTo>
                    <a:pt x="6859" y="202"/>
                  </a:lnTo>
                  <a:lnTo>
                    <a:pt x="6968" y="202"/>
                  </a:lnTo>
                  <a:lnTo>
                    <a:pt x="6968" y="7"/>
                  </a:lnTo>
                  <a:lnTo>
                    <a:pt x="7068" y="7"/>
                  </a:lnTo>
                  <a:lnTo>
                    <a:pt x="7068" y="491"/>
                  </a:lnTo>
                  <a:lnTo>
                    <a:pt x="6968" y="491"/>
                  </a:lnTo>
                  <a:lnTo>
                    <a:pt x="6968" y="293"/>
                  </a:lnTo>
                  <a:lnTo>
                    <a:pt x="6859" y="293"/>
                  </a:lnTo>
                  <a:lnTo>
                    <a:pt x="6859" y="491"/>
                  </a:lnTo>
                  <a:lnTo>
                    <a:pt x="6760" y="491"/>
                  </a:lnTo>
                  <a:lnTo>
                    <a:pt x="6760" y="7"/>
                  </a:lnTo>
                  <a:close/>
                  <a:moveTo>
                    <a:pt x="7416" y="312"/>
                  </a:moveTo>
                  <a:lnTo>
                    <a:pt x="7415" y="334"/>
                  </a:lnTo>
                  <a:lnTo>
                    <a:pt x="7414" y="355"/>
                  </a:lnTo>
                  <a:lnTo>
                    <a:pt x="7411" y="375"/>
                  </a:lnTo>
                  <a:lnTo>
                    <a:pt x="7408" y="394"/>
                  </a:lnTo>
                  <a:lnTo>
                    <a:pt x="7402" y="410"/>
                  </a:lnTo>
                  <a:lnTo>
                    <a:pt x="7397" y="425"/>
                  </a:lnTo>
                  <a:lnTo>
                    <a:pt x="7390" y="440"/>
                  </a:lnTo>
                  <a:lnTo>
                    <a:pt x="7382" y="451"/>
                  </a:lnTo>
                  <a:lnTo>
                    <a:pt x="7373" y="463"/>
                  </a:lnTo>
                  <a:lnTo>
                    <a:pt x="7363" y="472"/>
                  </a:lnTo>
                  <a:lnTo>
                    <a:pt x="7351" y="481"/>
                  </a:lnTo>
                  <a:lnTo>
                    <a:pt x="7340" y="487"/>
                  </a:lnTo>
                  <a:lnTo>
                    <a:pt x="7326" y="492"/>
                  </a:lnTo>
                  <a:lnTo>
                    <a:pt x="7311" y="495"/>
                  </a:lnTo>
                  <a:lnTo>
                    <a:pt x="7297" y="497"/>
                  </a:lnTo>
                  <a:lnTo>
                    <a:pt x="7280" y="498"/>
                  </a:lnTo>
                  <a:lnTo>
                    <a:pt x="7263" y="497"/>
                  </a:lnTo>
                  <a:lnTo>
                    <a:pt x="7248" y="495"/>
                  </a:lnTo>
                  <a:lnTo>
                    <a:pt x="7233" y="492"/>
                  </a:lnTo>
                  <a:lnTo>
                    <a:pt x="7220" y="487"/>
                  </a:lnTo>
                  <a:lnTo>
                    <a:pt x="7208" y="481"/>
                  </a:lnTo>
                  <a:lnTo>
                    <a:pt x="7196" y="472"/>
                  </a:lnTo>
                  <a:lnTo>
                    <a:pt x="7187" y="463"/>
                  </a:lnTo>
                  <a:lnTo>
                    <a:pt x="7177" y="451"/>
                  </a:lnTo>
                  <a:lnTo>
                    <a:pt x="7169" y="440"/>
                  </a:lnTo>
                  <a:lnTo>
                    <a:pt x="7163" y="425"/>
                  </a:lnTo>
                  <a:lnTo>
                    <a:pt x="7157" y="410"/>
                  </a:lnTo>
                  <a:lnTo>
                    <a:pt x="7152" y="394"/>
                  </a:lnTo>
                  <a:lnTo>
                    <a:pt x="7148" y="375"/>
                  </a:lnTo>
                  <a:lnTo>
                    <a:pt x="7145" y="355"/>
                  </a:lnTo>
                  <a:lnTo>
                    <a:pt x="7144" y="334"/>
                  </a:lnTo>
                  <a:lnTo>
                    <a:pt x="7143" y="312"/>
                  </a:lnTo>
                  <a:lnTo>
                    <a:pt x="7144" y="289"/>
                  </a:lnTo>
                  <a:lnTo>
                    <a:pt x="7145" y="268"/>
                  </a:lnTo>
                  <a:lnTo>
                    <a:pt x="7148" y="248"/>
                  </a:lnTo>
                  <a:lnTo>
                    <a:pt x="7152" y="231"/>
                  </a:lnTo>
                  <a:lnTo>
                    <a:pt x="7157" y="214"/>
                  </a:lnTo>
                  <a:lnTo>
                    <a:pt x="7163" y="198"/>
                  </a:lnTo>
                  <a:lnTo>
                    <a:pt x="7169" y="185"/>
                  </a:lnTo>
                  <a:lnTo>
                    <a:pt x="7177" y="172"/>
                  </a:lnTo>
                  <a:lnTo>
                    <a:pt x="7187" y="162"/>
                  </a:lnTo>
                  <a:lnTo>
                    <a:pt x="7196" y="152"/>
                  </a:lnTo>
                  <a:lnTo>
                    <a:pt x="7208" y="144"/>
                  </a:lnTo>
                  <a:lnTo>
                    <a:pt x="7220" y="138"/>
                  </a:lnTo>
                  <a:lnTo>
                    <a:pt x="7233" y="132"/>
                  </a:lnTo>
                  <a:lnTo>
                    <a:pt x="7248" y="128"/>
                  </a:lnTo>
                  <a:lnTo>
                    <a:pt x="7263" y="126"/>
                  </a:lnTo>
                  <a:lnTo>
                    <a:pt x="7280" y="125"/>
                  </a:lnTo>
                  <a:lnTo>
                    <a:pt x="7297" y="126"/>
                  </a:lnTo>
                  <a:lnTo>
                    <a:pt x="7311" y="128"/>
                  </a:lnTo>
                  <a:lnTo>
                    <a:pt x="7326" y="132"/>
                  </a:lnTo>
                  <a:lnTo>
                    <a:pt x="7340" y="138"/>
                  </a:lnTo>
                  <a:lnTo>
                    <a:pt x="7351" y="144"/>
                  </a:lnTo>
                  <a:lnTo>
                    <a:pt x="7363" y="152"/>
                  </a:lnTo>
                  <a:lnTo>
                    <a:pt x="7373" y="162"/>
                  </a:lnTo>
                  <a:lnTo>
                    <a:pt x="7382" y="172"/>
                  </a:lnTo>
                  <a:lnTo>
                    <a:pt x="7390" y="185"/>
                  </a:lnTo>
                  <a:lnTo>
                    <a:pt x="7397" y="198"/>
                  </a:lnTo>
                  <a:lnTo>
                    <a:pt x="7402" y="214"/>
                  </a:lnTo>
                  <a:lnTo>
                    <a:pt x="7408" y="231"/>
                  </a:lnTo>
                  <a:lnTo>
                    <a:pt x="7411" y="248"/>
                  </a:lnTo>
                  <a:lnTo>
                    <a:pt x="7414" y="268"/>
                  </a:lnTo>
                  <a:lnTo>
                    <a:pt x="7415" y="289"/>
                  </a:lnTo>
                  <a:lnTo>
                    <a:pt x="7416" y="312"/>
                  </a:lnTo>
                  <a:close/>
                  <a:moveTo>
                    <a:pt x="7320" y="312"/>
                  </a:moveTo>
                  <a:lnTo>
                    <a:pt x="7319" y="281"/>
                  </a:lnTo>
                  <a:lnTo>
                    <a:pt x="7317" y="255"/>
                  </a:lnTo>
                  <a:lnTo>
                    <a:pt x="7316" y="243"/>
                  </a:lnTo>
                  <a:lnTo>
                    <a:pt x="7315" y="234"/>
                  </a:lnTo>
                  <a:lnTo>
                    <a:pt x="7312" y="226"/>
                  </a:lnTo>
                  <a:lnTo>
                    <a:pt x="7310" y="219"/>
                  </a:lnTo>
                  <a:lnTo>
                    <a:pt x="7308" y="214"/>
                  </a:lnTo>
                  <a:lnTo>
                    <a:pt x="7305" y="209"/>
                  </a:lnTo>
                  <a:lnTo>
                    <a:pt x="7302" y="204"/>
                  </a:lnTo>
                  <a:lnTo>
                    <a:pt x="7299" y="201"/>
                  </a:lnTo>
                  <a:lnTo>
                    <a:pt x="7295" y="198"/>
                  </a:lnTo>
                  <a:lnTo>
                    <a:pt x="7289" y="197"/>
                  </a:lnTo>
                  <a:lnTo>
                    <a:pt x="7285" y="195"/>
                  </a:lnTo>
                  <a:lnTo>
                    <a:pt x="7280" y="195"/>
                  </a:lnTo>
                  <a:lnTo>
                    <a:pt x="7275" y="195"/>
                  </a:lnTo>
                  <a:lnTo>
                    <a:pt x="7270" y="196"/>
                  </a:lnTo>
                  <a:lnTo>
                    <a:pt x="7265" y="198"/>
                  </a:lnTo>
                  <a:lnTo>
                    <a:pt x="7261" y="201"/>
                  </a:lnTo>
                  <a:lnTo>
                    <a:pt x="7258" y="204"/>
                  </a:lnTo>
                  <a:lnTo>
                    <a:pt x="7255" y="208"/>
                  </a:lnTo>
                  <a:lnTo>
                    <a:pt x="7252" y="213"/>
                  </a:lnTo>
                  <a:lnTo>
                    <a:pt x="7250" y="218"/>
                  </a:lnTo>
                  <a:lnTo>
                    <a:pt x="7248" y="224"/>
                  </a:lnTo>
                  <a:lnTo>
                    <a:pt x="7245" y="233"/>
                  </a:lnTo>
                  <a:lnTo>
                    <a:pt x="7243" y="242"/>
                  </a:lnTo>
                  <a:lnTo>
                    <a:pt x="7242" y="253"/>
                  </a:lnTo>
                  <a:lnTo>
                    <a:pt x="7240" y="280"/>
                  </a:lnTo>
                  <a:lnTo>
                    <a:pt x="7240" y="312"/>
                  </a:lnTo>
                  <a:lnTo>
                    <a:pt x="7240" y="343"/>
                  </a:lnTo>
                  <a:lnTo>
                    <a:pt x="7242" y="368"/>
                  </a:lnTo>
                  <a:lnTo>
                    <a:pt x="7244" y="387"/>
                  </a:lnTo>
                  <a:lnTo>
                    <a:pt x="7248" y="403"/>
                  </a:lnTo>
                  <a:lnTo>
                    <a:pt x="7250" y="408"/>
                  </a:lnTo>
                  <a:lnTo>
                    <a:pt x="7253" y="414"/>
                  </a:lnTo>
                  <a:lnTo>
                    <a:pt x="7256" y="419"/>
                  </a:lnTo>
                  <a:lnTo>
                    <a:pt x="7260" y="422"/>
                  </a:lnTo>
                  <a:lnTo>
                    <a:pt x="7264" y="425"/>
                  </a:lnTo>
                  <a:lnTo>
                    <a:pt x="7269" y="427"/>
                  </a:lnTo>
                  <a:lnTo>
                    <a:pt x="7274" y="428"/>
                  </a:lnTo>
                  <a:lnTo>
                    <a:pt x="7280" y="428"/>
                  </a:lnTo>
                  <a:lnTo>
                    <a:pt x="7285" y="428"/>
                  </a:lnTo>
                  <a:lnTo>
                    <a:pt x="7290" y="427"/>
                  </a:lnTo>
                  <a:lnTo>
                    <a:pt x="7295" y="425"/>
                  </a:lnTo>
                  <a:lnTo>
                    <a:pt x="7299" y="422"/>
                  </a:lnTo>
                  <a:lnTo>
                    <a:pt x="7303" y="419"/>
                  </a:lnTo>
                  <a:lnTo>
                    <a:pt x="7306" y="415"/>
                  </a:lnTo>
                  <a:lnTo>
                    <a:pt x="7308" y="409"/>
                  </a:lnTo>
                  <a:lnTo>
                    <a:pt x="7311" y="403"/>
                  </a:lnTo>
                  <a:lnTo>
                    <a:pt x="7315" y="387"/>
                  </a:lnTo>
                  <a:lnTo>
                    <a:pt x="7318" y="368"/>
                  </a:lnTo>
                  <a:lnTo>
                    <a:pt x="7319" y="343"/>
                  </a:lnTo>
                  <a:lnTo>
                    <a:pt x="7320" y="312"/>
                  </a:lnTo>
                  <a:close/>
                  <a:moveTo>
                    <a:pt x="7704" y="219"/>
                  </a:moveTo>
                  <a:lnTo>
                    <a:pt x="7638" y="240"/>
                  </a:lnTo>
                  <a:lnTo>
                    <a:pt x="7634" y="229"/>
                  </a:lnTo>
                  <a:lnTo>
                    <a:pt x="7630" y="219"/>
                  </a:lnTo>
                  <a:lnTo>
                    <a:pt x="7624" y="211"/>
                  </a:lnTo>
                  <a:lnTo>
                    <a:pt x="7618" y="203"/>
                  </a:lnTo>
                  <a:lnTo>
                    <a:pt x="7612" y="198"/>
                  </a:lnTo>
                  <a:lnTo>
                    <a:pt x="7604" y="194"/>
                  </a:lnTo>
                  <a:lnTo>
                    <a:pt x="7597" y="192"/>
                  </a:lnTo>
                  <a:lnTo>
                    <a:pt x="7589" y="192"/>
                  </a:lnTo>
                  <a:lnTo>
                    <a:pt x="7581" y="192"/>
                  </a:lnTo>
                  <a:lnTo>
                    <a:pt x="7575" y="193"/>
                  </a:lnTo>
                  <a:lnTo>
                    <a:pt x="7571" y="196"/>
                  </a:lnTo>
                  <a:lnTo>
                    <a:pt x="7567" y="199"/>
                  </a:lnTo>
                  <a:lnTo>
                    <a:pt x="7564" y="203"/>
                  </a:lnTo>
                  <a:lnTo>
                    <a:pt x="7560" y="209"/>
                  </a:lnTo>
                  <a:lnTo>
                    <a:pt x="7559" y="215"/>
                  </a:lnTo>
                  <a:lnTo>
                    <a:pt x="7559" y="222"/>
                  </a:lnTo>
                  <a:lnTo>
                    <a:pt x="7559" y="231"/>
                  </a:lnTo>
                  <a:lnTo>
                    <a:pt x="7562" y="238"/>
                  </a:lnTo>
                  <a:lnTo>
                    <a:pt x="7566" y="244"/>
                  </a:lnTo>
                  <a:lnTo>
                    <a:pt x="7570" y="249"/>
                  </a:lnTo>
                  <a:lnTo>
                    <a:pt x="7577" y="255"/>
                  </a:lnTo>
                  <a:lnTo>
                    <a:pt x="7587" y="260"/>
                  </a:lnTo>
                  <a:lnTo>
                    <a:pt x="7599" y="265"/>
                  </a:lnTo>
                  <a:lnTo>
                    <a:pt x="7615" y="271"/>
                  </a:lnTo>
                  <a:lnTo>
                    <a:pt x="7633" y="279"/>
                  </a:lnTo>
                  <a:lnTo>
                    <a:pt x="7648" y="285"/>
                  </a:lnTo>
                  <a:lnTo>
                    <a:pt x="7661" y="291"/>
                  </a:lnTo>
                  <a:lnTo>
                    <a:pt x="7671" y="298"/>
                  </a:lnTo>
                  <a:lnTo>
                    <a:pt x="7680" y="304"/>
                  </a:lnTo>
                  <a:lnTo>
                    <a:pt x="7688" y="311"/>
                  </a:lnTo>
                  <a:lnTo>
                    <a:pt x="7695" y="319"/>
                  </a:lnTo>
                  <a:lnTo>
                    <a:pt x="7702" y="330"/>
                  </a:lnTo>
                  <a:lnTo>
                    <a:pt x="7707" y="341"/>
                  </a:lnTo>
                  <a:lnTo>
                    <a:pt x="7711" y="354"/>
                  </a:lnTo>
                  <a:lnTo>
                    <a:pt x="7713" y="368"/>
                  </a:lnTo>
                  <a:lnTo>
                    <a:pt x="7714" y="381"/>
                  </a:lnTo>
                  <a:lnTo>
                    <a:pt x="7713" y="394"/>
                  </a:lnTo>
                  <a:lnTo>
                    <a:pt x="7712" y="405"/>
                  </a:lnTo>
                  <a:lnTo>
                    <a:pt x="7709" y="417"/>
                  </a:lnTo>
                  <a:lnTo>
                    <a:pt x="7706" y="427"/>
                  </a:lnTo>
                  <a:lnTo>
                    <a:pt x="7701" y="438"/>
                  </a:lnTo>
                  <a:lnTo>
                    <a:pt x="7695" y="447"/>
                  </a:lnTo>
                  <a:lnTo>
                    <a:pt x="7688" y="456"/>
                  </a:lnTo>
                  <a:lnTo>
                    <a:pt x="7681" y="465"/>
                  </a:lnTo>
                  <a:lnTo>
                    <a:pt x="7671" y="472"/>
                  </a:lnTo>
                  <a:lnTo>
                    <a:pt x="7662" y="479"/>
                  </a:lnTo>
                  <a:lnTo>
                    <a:pt x="7652" y="485"/>
                  </a:lnTo>
                  <a:lnTo>
                    <a:pt x="7640" y="490"/>
                  </a:lnTo>
                  <a:lnTo>
                    <a:pt x="7629" y="494"/>
                  </a:lnTo>
                  <a:lnTo>
                    <a:pt x="7615" y="496"/>
                  </a:lnTo>
                  <a:lnTo>
                    <a:pt x="7601" y="498"/>
                  </a:lnTo>
                  <a:lnTo>
                    <a:pt x="7587" y="498"/>
                  </a:lnTo>
                  <a:lnTo>
                    <a:pt x="7573" y="498"/>
                  </a:lnTo>
                  <a:lnTo>
                    <a:pt x="7560" y="496"/>
                  </a:lnTo>
                  <a:lnTo>
                    <a:pt x="7548" y="495"/>
                  </a:lnTo>
                  <a:lnTo>
                    <a:pt x="7536" y="492"/>
                  </a:lnTo>
                  <a:lnTo>
                    <a:pt x="7526" y="488"/>
                  </a:lnTo>
                  <a:lnTo>
                    <a:pt x="7517" y="484"/>
                  </a:lnTo>
                  <a:lnTo>
                    <a:pt x="7507" y="478"/>
                  </a:lnTo>
                  <a:lnTo>
                    <a:pt x="7499" y="472"/>
                  </a:lnTo>
                  <a:lnTo>
                    <a:pt x="7491" y="465"/>
                  </a:lnTo>
                  <a:lnTo>
                    <a:pt x="7485" y="456"/>
                  </a:lnTo>
                  <a:lnTo>
                    <a:pt x="7479" y="448"/>
                  </a:lnTo>
                  <a:lnTo>
                    <a:pt x="7474" y="439"/>
                  </a:lnTo>
                  <a:lnTo>
                    <a:pt x="7469" y="428"/>
                  </a:lnTo>
                  <a:lnTo>
                    <a:pt x="7466" y="417"/>
                  </a:lnTo>
                  <a:lnTo>
                    <a:pt x="7463" y="404"/>
                  </a:lnTo>
                  <a:lnTo>
                    <a:pt x="7461" y="392"/>
                  </a:lnTo>
                  <a:lnTo>
                    <a:pt x="7536" y="379"/>
                  </a:lnTo>
                  <a:lnTo>
                    <a:pt x="7539" y="392"/>
                  </a:lnTo>
                  <a:lnTo>
                    <a:pt x="7543" y="402"/>
                  </a:lnTo>
                  <a:lnTo>
                    <a:pt x="7548" y="412"/>
                  </a:lnTo>
                  <a:lnTo>
                    <a:pt x="7554" y="419"/>
                  </a:lnTo>
                  <a:lnTo>
                    <a:pt x="7560" y="425"/>
                  </a:lnTo>
                  <a:lnTo>
                    <a:pt x="7569" y="429"/>
                  </a:lnTo>
                  <a:lnTo>
                    <a:pt x="7578" y="431"/>
                  </a:lnTo>
                  <a:lnTo>
                    <a:pt x="7589" y="432"/>
                  </a:lnTo>
                  <a:lnTo>
                    <a:pt x="7597" y="431"/>
                  </a:lnTo>
                  <a:lnTo>
                    <a:pt x="7604" y="430"/>
                  </a:lnTo>
                  <a:lnTo>
                    <a:pt x="7612" y="428"/>
                  </a:lnTo>
                  <a:lnTo>
                    <a:pt x="7617" y="424"/>
                  </a:lnTo>
                  <a:lnTo>
                    <a:pt x="7620" y="420"/>
                  </a:lnTo>
                  <a:lnTo>
                    <a:pt x="7623" y="414"/>
                  </a:lnTo>
                  <a:lnTo>
                    <a:pt x="7625" y="407"/>
                  </a:lnTo>
                  <a:lnTo>
                    <a:pt x="7625" y="399"/>
                  </a:lnTo>
                  <a:lnTo>
                    <a:pt x="7625" y="391"/>
                  </a:lnTo>
                  <a:lnTo>
                    <a:pt x="7623" y="383"/>
                  </a:lnTo>
                  <a:lnTo>
                    <a:pt x="7620" y="377"/>
                  </a:lnTo>
                  <a:lnTo>
                    <a:pt x="7615" y="372"/>
                  </a:lnTo>
                  <a:lnTo>
                    <a:pt x="7609" y="368"/>
                  </a:lnTo>
                  <a:lnTo>
                    <a:pt x="7599" y="362"/>
                  </a:lnTo>
                  <a:lnTo>
                    <a:pt x="7587" y="357"/>
                  </a:lnTo>
                  <a:lnTo>
                    <a:pt x="7572" y="352"/>
                  </a:lnTo>
                  <a:lnTo>
                    <a:pt x="7558" y="347"/>
                  </a:lnTo>
                  <a:lnTo>
                    <a:pt x="7546" y="341"/>
                  </a:lnTo>
                  <a:lnTo>
                    <a:pt x="7534" y="336"/>
                  </a:lnTo>
                  <a:lnTo>
                    <a:pt x="7524" y="330"/>
                  </a:lnTo>
                  <a:lnTo>
                    <a:pt x="7514" y="324"/>
                  </a:lnTo>
                  <a:lnTo>
                    <a:pt x="7506" y="317"/>
                  </a:lnTo>
                  <a:lnTo>
                    <a:pt x="7499" y="311"/>
                  </a:lnTo>
                  <a:lnTo>
                    <a:pt x="7494" y="304"/>
                  </a:lnTo>
                  <a:lnTo>
                    <a:pt x="7488" y="298"/>
                  </a:lnTo>
                  <a:lnTo>
                    <a:pt x="7484" y="290"/>
                  </a:lnTo>
                  <a:lnTo>
                    <a:pt x="7480" y="282"/>
                  </a:lnTo>
                  <a:lnTo>
                    <a:pt x="7477" y="275"/>
                  </a:lnTo>
                  <a:lnTo>
                    <a:pt x="7475" y="266"/>
                  </a:lnTo>
                  <a:lnTo>
                    <a:pt x="7473" y="258"/>
                  </a:lnTo>
                  <a:lnTo>
                    <a:pt x="7472" y="248"/>
                  </a:lnTo>
                  <a:lnTo>
                    <a:pt x="7472" y="239"/>
                  </a:lnTo>
                  <a:lnTo>
                    <a:pt x="7472" y="226"/>
                  </a:lnTo>
                  <a:lnTo>
                    <a:pt x="7474" y="215"/>
                  </a:lnTo>
                  <a:lnTo>
                    <a:pt x="7476" y="203"/>
                  </a:lnTo>
                  <a:lnTo>
                    <a:pt x="7480" y="193"/>
                  </a:lnTo>
                  <a:lnTo>
                    <a:pt x="7485" y="183"/>
                  </a:lnTo>
                  <a:lnTo>
                    <a:pt x="7490" y="173"/>
                  </a:lnTo>
                  <a:lnTo>
                    <a:pt x="7498" y="165"/>
                  </a:lnTo>
                  <a:lnTo>
                    <a:pt x="7505" y="156"/>
                  </a:lnTo>
                  <a:lnTo>
                    <a:pt x="7514" y="149"/>
                  </a:lnTo>
                  <a:lnTo>
                    <a:pt x="7524" y="143"/>
                  </a:lnTo>
                  <a:lnTo>
                    <a:pt x="7533" y="138"/>
                  </a:lnTo>
                  <a:lnTo>
                    <a:pt x="7544" y="133"/>
                  </a:lnTo>
                  <a:lnTo>
                    <a:pt x="7554" y="129"/>
                  </a:lnTo>
                  <a:lnTo>
                    <a:pt x="7566" y="127"/>
                  </a:lnTo>
                  <a:lnTo>
                    <a:pt x="7578" y="126"/>
                  </a:lnTo>
                  <a:lnTo>
                    <a:pt x="7591" y="125"/>
                  </a:lnTo>
                  <a:lnTo>
                    <a:pt x="7601" y="125"/>
                  </a:lnTo>
                  <a:lnTo>
                    <a:pt x="7612" y="127"/>
                  </a:lnTo>
                  <a:lnTo>
                    <a:pt x="7622" y="128"/>
                  </a:lnTo>
                  <a:lnTo>
                    <a:pt x="7632" y="131"/>
                  </a:lnTo>
                  <a:lnTo>
                    <a:pt x="7640" y="134"/>
                  </a:lnTo>
                  <a:lnTo>
                    <a:pt x="7648" y="139"/>
                  </a:lnTo>
                  <a:lnTo>
                    <a:pt x="7657" y="143"/>
                  </a:lnTo>
                  <a:lnTo>
                    <a:pt x="7664" y="149"/>
                  </a:lnTo>
                  <a:lnTo>
                    <a:pt x="7670" y="155"/>
                  </a:lnTo>
                  <a:lnTo>
                    <a:pt x="7677" y="162"/>
                  </a:lnTo>
                  <a:lnTo>
                    <a:pt x="7683" y="169"/>
                  </a:lnTo>
                  <a:lnTo>
                    <a:pt x="7688" y="178"/>
                  </a:lnTo>
                  <a:lnTo>
                    <a:pt x="7692" y="187"/>
                  </a:lnTo>
                  <a:lnTo>
                    <a:pt x="7698" y="197"/>
                  </a:lnTo>
                  <a:lnTo>
                    <a:pt x="7701" y="208"/>
                  </a:lnTo>
                  <a:lnTo>
                    <a:pt x="7704" y="219"/>
                  </a:lnTo>
                  <a:close/>
                  <a:moveTo>
                    <a:pt x="7774" y="132"/>
                  </a:moveTo>
                  <a:lnTo>
                    <a:pt x="7860" y="132"/>
                  </a:lnTo>
                  <a:lnTo>
                    <a:pt x="7860" y="186"/>
                  </a:lnTo>
                  <a:lnTo>
                    <a:pt x="7867" y="172"/>
                  </a:lnTo>
                  <a:lnTo>
                    <a:pt x="7876" y="161"/>
                  </a:lnTo>
                  <a:lnTo>
                    <a:pt x="7884" y="151"/>
                  </a:lnTo>
                  <a:lnTo>
                    <a:pt x="7893" y="143"/>
                  </a:lnTo>
                  <a:lnTo>
                    <a:pt x="7903" y="137"/>
                  </a:lnTo>
                  <a:lnTo>
                    <a:pt x="7913" y="131"/>
                  </a:lnTo>
                  <a:lnTo>
                    <a:pt x="7925" y="129"/>
                  </a:lnTo>
                  <a:lnTo>
                    <a:pt x="7936" y="128"/>
                  </a:lnTo>
                  <a:lnTo>
                    <a:pt x="7948" y="129"/>
                  </a:lnTo>
                  <a:lnTo>
                    <a:pt x="7958" y="131"/>
                  </a:lnTo>
                  <a:lnTo>
                    <a:pt x="7969" y="134"/>
                  </a:lnTo>
                  <a:lnTo>
                    <a:pt x="7979" y="139"/>
                  </a:lnTo>
                  <a:lnTo>
                    <a:pt x="7987" y="145"/>
                  </a:lnTo>
                  <a:lnTo>
                    <a:pt x="7997" y="153"/>
                  </a:lnTo>
                  <a:lnTo>
                    <a:pt x="8005" y="162"/>
                  </a:lnTo>
                  <a:lnTo>
                    <a:pt x="8013" y="172"/>
                  </a:lnTo>
                  <a:lnTo>
                    <a:pt x="8020" y="184"/>
                  </a:lnTo>
                  <a:lnTo>
                    <a:pt x="8026" y="197"/>
                  </a:lnTo>
                  <a:lnTo>
                    <a:pt x="8031" y="211"/>
                  </a:lnTo>
                  <a:lnTo>
                    <a:pt x="8036" y="227"/>
                  </a:lnTo>
                  <a:lnTo>
                    <a:pt x="8040" y="245"/>
                  </a:lnTo>
                  <a:lnTo>
                    <a:pt x="8042" y="264"/>
                  </a:lnTo>
                  <a:lnTo>
                    <a:pt x="8043" y="284"/>
                  </a:lnTo>
                  <a:lnTo>
                    <a:pt x="8044" y="306"/>
                  </a:lnTo>
                  <a:lnTo>
                    <a:pt x="8043" y="329"/>
                  </a:lnTo>
                  <a:lnTo>
                    <a:pt x="8042" y="350"/>
                  </a:lnTo>
                  <a:lnTo>
                    <a:pt x="8040" y="370"/>
                  </a:lnTo>
                  <a:lnTo>
                    <a:pt x="8037" y="389"/>
                  </a:lnTo>
                  <a:lnTo>
                    <a:pt x="8031" y="405"/>
                  </a:lnTo>
                  <a:lnTo>
                    <a:pt x="8027" y="421"/>
                  </a:lnTo>
                  <a:lnTo>
                    <a:pt x="8021" y="436"/>
                  </a:lnTo>
                  <a:lnTo>
                    <a:pt x="8014" y="448"/>
                  </a:lnTo>
                  <a:lnTo>
                    <a:pt x="8006" y="460"/>
                  </a:lnTo>
                  <a:lnTo>
                    <a:pt x="7997" y="469"/>
                  </a:lnTo>
                  <a:lnTo>
                    <a:pt x="7987" y="477"/>
                  </a:lnTo>
                  <a:lnTo>
                    <a:pt x="7978" y="484"/>
                  </a:lnTo>
                  <a:lnTo>
                    <a:pt x="7967" y="489"/>
                  </a:lnTo>
                  <a:lnTo>
                    <a:pt x="7955" y="493"/>
                  </a:lnTo>
                  <a:lnTo>
                    <a:pt x="7942" y="495"/>
                  </a:lnTo>
                  <a:lnTo>
                    <a:pt x="7930" y="496"/>
                  </a:lnTo>
                  <a:lnTo>
                    <a:pt x="7921" y="495"/>
                  </a:lnTo>
                  <a:lnTo>
                    <a:pt x="7911" y="494"/>
                  </a:lnTo>
                  <a:lnTo>
                    <a:pt x="7903" y="491"/>
                  </a:lnTo>
                  <a:lnTo>
                    <a:pt x="7894" y="488"/>
                  </a:lnTo>
                  <a:lnTo>
                    <a:pt x="7886" y="484"/>
                  </a:lnTo>
                  <a:lnTo>
                    <a:pt x="7879" y="478"/>
                  </a:lnTo>
                  <a:lnTo>
                    <a:pt x="7872" y="472"/>
                  </a:lnTo>
                  <a:lnTo>
                    <a:pt x="7866" y="464"/>
                  </a:lnTo>
                  <a:lnTo>
                    <a:pt x="7866" y="612"/>
                  </a:lnTo>
                  <a:lnTo>
                    <a:pt x="7774" y="612"/>
                  </a:lnTo>
                  <a:lnTo>
                    <a:pt x="7774" y="132"/>
                  </a:lnTo>
                  <a:close/>
                  <a:moveTo>
                    <a:pt x="7866" y="345"/>
                  </a:moveTo>
                  <a:lnTo>
                    <a:pt x="7866" y="368"/>
                  </a:lnTo>
                  <a:lnTo>
                    <a:pt x="7867" y="386"/>
                  </a:lnTo>
                  <a:lnTo>
                    <a:pt x="7870" y="401"/>
                  </a:lnTo>
                  <a:lnTo>
                    <a:pt x="7873" y="412"/>
                  </a:lnTo>
                  <a:lnTo>
                    <a:pt x="7876" y="415"/>
                  </a:lnTo>
                  <a:lnTo>
                    <a:pt x="7879" y="418"/>
                  </a:lnTo>
                  <a:lnTo>
                    <a:pt x="7882" y="421"/>
                  </a:lnTo>
                  <a:lnTo>
                    <a:pt x="7885" y="423"/>
                  </a:lnTo>
                  <a:lnTo>
                    <a:pt x="7889" y="424"/>
                  </a:lnTo>
                  <a:lnTo>
                    <a:pt x="7894" y="426"/>
                  </a:lnTo>
                  <a:lnTo>
                    <a:pt x="7900" y="426"/>
                  </a:lnTo>
                  <a:lnTo>
                    <a:pt x="7905" y="427"/>
                  </a:lnTo>
                  <a:lnTo>
                    <a:pt x="7910" y="426"/>
                  </a:lnTo>
                  <a:lnTo>
                    <a:pt x="7915" y="425"/>
                  </a:lnTo>
                  <a:lnTo>
                    <a:pt x="7919" y="424"/>
                  </a:lnTo>
                  <a:lnTo>
                    <a:pt x="7924" y="422"/>
                  </a:lnTo>
                  <a:lnTo>
                    <a:pt x="7928" y="419"/>
                  </a:lnTo>
                  <a:lnTo>
                    <a:pt x="7931" y="415"/>
                  </a:lnTo>
                  <a:lnTo>
                    <a:pt x="7934" y="410"/>
                  </a:lnTo>
                  <a:lnTo>
                    <a:pt x="7936" y="406"/>
                  </a:lnTo>
                  <a:lnTo>
                    <a:pt x="7939" y="400"/>
                  </a:lnTo>
                  <a:lnTo>
                    <a:pt x="7941" y="393"/>
                  </a:lnTo>
                  <a:lnTo>
                    <a:pt x="7942" y="382"/>
                  </a:lnTo>
                  <a:lnTo>
                    <a:pt x="7945" y="371"/>
                  </a:lnTo>
                  <a:lnTo>
                    <a:pt x="7947" y="343"/>
                  </a:lnTo>
                  <a:lnTo>
                    <a:pt x="7947" y="307"/>
                  </a:lnTo>
                  <a:lnTo>
                    <a:pt x="7947" y="277"/>
                  </a:lnTo>
                  <a:lnTo>
                    <a:pt x="7945" y="252"/>
                  </a:lnTo>
                  <a:lnTo>
                    <a:pt x="7944" y="241"/>
                  </a:lnTo>
                  <a:lnTo>
                    <a:pt x="7941" y="232"/>
                  </a:lnTo>
                  <a:lnTo>
                    <a:pt x="7940" y="223"/>
                  </a:lnTo>
                  <a:lnTo>
                    <a:pt x="7938" y="217"/>
                  </a:lnTo>
                  <a:lnTo>
                    <a:pt x="7935" y="212"/>
                  </a:lnTo>
                  <a:lnTo>
                    <a:pt x="7933" y="207"/>
                  </a:lnTo>
                  <a:lnTo>
                    <a:pt x="7930" y="202"/>
                  </a:lnTo>
                  <a:lnTo>
                    <a:pt x="7926" y="199"/>
                  </a:lnTo>
                  <a:lnTo>
                    <a:pt x="7922" y="197"/>
                  </a:lnTo>
                  <a:lnTo>
                    <a:pt x="7917" y="195"/>
                  </a:lnTo>
                  <a:lnTo>
                    <a:pt x="7913" y="194"/>
                  </a:lnTo>
                  <a:lnTo>
                    <a:pt x="7908" y="194"/>
                  </a:lnTo>
                  <a:lnTo>
                    <a:pt x="7900" y="195"/>
                  </a:lnTo>
                  <a:lnTo>
                    <a:pt x="7891" y="197"/>
                  </a:lnTo>
                  <a:lnTo>
                    <a:pt x="7885" y="202"/>
                  </a:lnTo>
                  <a:lnTo>
                    <a:pt x="7878" y="209"/>
                  </a:lnTo>
                  <a:lnTo>
                    <a:pt x="7876" y="213"/>
                  </a:lnTo>
                  <a:lnTo>
                    <a:pt x="7872" y="218"/>
                  </a:lnTo>
                  <a:lnTo>
                    <a:pt x="7870" y="225"/>
                  </a:lnTo>
                  <a:lnTo>
                    <a:pt x="7868" y="233"/>
                  </a:lnTo>
                  <a:lnTo>
                    <a:pt x="7866" y="253"/>
                  </a:lnTo>
                  <a:lnTo>
                    <a:pt x="7866" y="277"/>
                  </a:lnTo>
                  <a:lnTo>
                    <a:pt x="7866" y="345"/>
                  </a:lnTo>
                  <a:close/>
                  <a:moveTo>
                    <a:pt x="8205" y="103"/>
                  </a:moveTo>
                  <a:lnTo>
                    <a:pt x="8110" y="103"/>
                  </a:lnTo>
                  <a:lnTo>
                    <a:pt x="8110" y="4"/>
                  </a:lnTo>
                  <a:lnTo>
                    <a:pt x="8205" y="4"/>
                  </a:lnTo>
                  <a:lnTo>
                    <a:pt x="8205" y="103"/>
                  </a:lnTo>
                  <a:close/>
                  <a:moveTo>
                    <a:pt x="8110" y="132"/>
                  </a:moveTo>
                  <a:lnTo>
                    <a:pt x="8204" y="132"/>
                  </a:lnTo>
                  <a:lnTo>
                    <a:pt x="8204" y="491"/>
                  </a:lnTo>
                  <a:lnTo>
                    <a:pt x="8110" y="491"/>
                  </a:lnTo>
                  <a:lnTo>
                    <a:pt x="8110" y="132"/>
                  </a:lnTo>
                  <a:close/>
                  <a:moveTo>
                    <a:pt x="8299" y="23"/>
                  </a:moveTo>
                  <a:lnTo>
                    <a:pt x="8390" y="19"/>
                  </a:lnTo>
                  <a:lnTo>
                    <a:pt x="8390" y="132"/>
                  </a:lnTo>
                  <a:lnTo>
                    <a:pt x="8452" y="132"/>
                  </a:lnTo>
                  <a:lnTo>
                    <a:pt x="8452" y="212"/>
                  </a:lnTo>
                  <a:lnTo>
                    <a:pt x="8390" y="212"/>
                  </a:lnTo>
                  <a:lnTo>
                    <a:pt x="8390" y="343"/>
                  </a:lnTo>
                  <a:lnTo>
                    <a:pt x="8390" y="359"/>
                  </a:lnTo>
                  <a:lnTo>
                    <a:pt x="8390" y="373"/>
                  </a:lnTo>
                  <a:lnTo>
                    <a:pt x="8391" y="383"/>
                  </a:lnTo>
                  <a:lnTo>
                    <a:pt x="8391" y="391"/>
                  </a:lnTo>
                  <a:lnTo>
                    <a:pt x="8394" y="396"/>
                  </a:lnTo>
                  <a:lnTo>
                    <a:pt x="8395" y="400"/>
                  </a:lnTo>
                  <a:lnTo>
                    <a:pt x="8398" y="404"/>
                  </a:lnTo>
                  <a:lnTo>
                    <a:pt x="8402" y="408"/>
                  </a:lnTo>
                  <a:lnTo>
                    <a:pt x="8407" y="412"/>
                  </a:lnTo>
                  <a:lnTo>
                    <a:pt x="8413" y="414"/>
                  </a:lnTo>
                  <a:lnTo>
                    <a:pt x="8421" y="416"/>
                  </a:lnTo>
                  <a:lnTo>
                    <a:pt x="8430" y="416"/>
                  </a:lnTo>
                  <a:lnTo>
                    <a:pt x="8442" y="416"/>
                  </a:lnTo>
                  <a:lnTo>
                    <a:pt x="8456" y="415"/>
                  </a:lnTo>
                  <a:lnTo>
                    <a:pt x="8456" y="491"/>
                  </a:lnTo>
                  <a:lnTo>
                    <a:pt x="8442" y="494"/>
                  </a:lnTo>
                  <a:lnTo>
                    <a:pt x="8427" y="496"/>
                  </a:lnTo>
                  <a:lnTo>
                    <a:pt x="8413" y="498"/>
                  </a:lnTo>
                  <a:lnTo>
                    <a:pt x="8400" y="498"/>
                  </a:lnTo>
                  <a:lnTo>
                    <a:pt x="8389" y="498"/>
                  </a:lnTo>
                  <a:lnTo>
                    <a:pt x="8380" y="497"/>
                  </a:lnTo>
                  <a:lnTo>
                    <a:pt x="8371" y="496"/>
                  </a:lnTo>
                  <a:lnTo>
                    <a:pt x="8362" y="494"/>
                  </a:lnTo>
                  <a:lnTo>
                    <a:pt x="8354" y="492"/>
                  </a:lnTo>
                  <a:lnTo>
                    <a:pt x="8348" y="489"/>
                  </a:lnTo>
                  <a:lnTo>
                    <a:pt x="8340" y="485"/>
                  </a:lnTo>
                  <a:lnTo>
                    <a:pt x="8335" y="481"/>
                  </a:lnTo>
                  <a:lnTo>
                    <a:pt x="8329" y="476"/>
                  </a:lnTo>
                  <a:lnTo>
                    <a:pt x="8324" y="472"/>
                  </a:lnTo>
                  <a:lnTo>
                    <a:pt x="8320" y="467"/>
                  </a:lnTo>
                  <a:lnTo>
                    <a:pt x="8316" y="462"/>
                  </a:lnTo>
                  <a:lnTo>
                    <a:pt x="8313" y="455"/>
                  </a:lnTo>
                  <a:lnTo>
                    <a:pt x="8310" y="450"/>
                  </a:lnTo>
                  <a:lnTo>
                    <a:pt x="8308" y="444"/>
                  </a:lnTo>
                  <a:lnTo>
                    <a:pt x="8306" y="438"/>
                  </a:lnTo>
                  <a:lnTo>
                    <a:pt x="8303" y="422"/>
                  </a:lnTo>
                  <a:lnTo>
                    <a:pt x="8301" y="403"/>
                  </a:lnTo>
                  <a:lnTo>
                    <a:pt x="8299" y="380"/>
                  </a:lnTo>
                  <a:lnTo>
                    <a:pt x="8299" y="354"/>
                  </a:lnTo>
                  <a:lnTo>
                    <a:pt x="8299" y="212"/>
                  </a:lnTo>
                  <a:lnTo>
                    <a:pt x="8263" y="212"/>
                  </a:lnTo>
                  <a:lnTo>
                    <a:pt x="8263" y="132"/>
                  </a:lnTo>
                  <a:lnTo>
                    <a:pt x="8299" y="132"/>
                  </a:lnTo>
                  <a:lnTo>
                    <a:pt x="8299" y="23"/>
                  </a:lnTo>
                  <a:close/>
                  <a:moveTo>
                    <a:pt x="8603" y="246"/>
                  </a:moveTo>
                  <a:lnTo>
                    <a:pt x="8514" y="237"/>
                  </a:lnTo>
                  <a:lnTo>
                    <a:pt x="8516" y="224"/>
                  </a:lnTo>
                  <a:lnTo>
                    <a:pt x="8519" y="212"/>
                  </a:lnTo>
                  <a:lnTo>
                    <a:pt x="8522" y="200"/>
                  </a:lnTo>
                  <a:lnTo>
                    <a:pt x="8528" y="190"/>
                  </a:lnTo>
                  <a:lnTo>
                    <a:pt x="8534" y="179"/>
                  </a:lnTo>
                  <a:lnTo>
                    <a:pt x="8540" y="170"/>
                  </a:lnTo>
                  <a:lnTo>
                    <a:pt x="8548" y="162"/>
                  </a:lnTo>
                  <a:lnTo>
                    <a:pt x="8557" y="154"/>
                  </a:lnTo>
                  <a:lnTo>
                    <a:pt x="8566" y="148"/>
                  </a:lnTo>
                  <a:lnTo>
                    <a:pt x="8577" y="142"/>
                  </a:lnTo>
                  <a:lnTo>
                    <a:pt x="8587" y="137"/>
                  </a:lnTo>
                  <a:lnTo>
                    <a:pt x="8598" y="132"/>
                  </a:lnTo>
                  <a:lnTo>
                    <a:pt x="8610" y="129"/>
                  </a:lnTo>
                  <a:lnTo>
                    <a:pt x="8623" y="127"/>
                  </a:lnTo>
                  <a:lnTo>
                    <a:pt x="8635" y="126"/>
                  </a:lnTo>
                  <a:lnTo>
                    <a:pt x="8649" y="125"/>
                  </a:lnTo>
                  <a:lnTo>
                    <a:pt x="8660" y="125"/>
                  </a:lnTo>
                  <a:lnTo>
                    <a:pt x="8672" y="126"/>
                  </a:lnTo>
                  <a:lnTo>
                    <a:pt x="8681" y="128"/>
                  </a:lnTo>
                  <a:lnTo>
                    <a:pt x="8692" y="130"/>
                  </a:lnTo>
                  <a:lnTo>
                    <a:pt x="8701" y="132"/>
                  </a:lnTo>
                  <a:lnTo>
                    <a:pt x="8710" y="137"/>
                  </a:lnTo>
                  <a:lnTo>
                    <a:pt x="8717" y="140"/>
                  </a:lnTo>
                  <a:lnTo>
                    <a:pt x="8725" y="145"/>
                  </a:lnTo>
                  <a:lnTo>
                    <a:pt x="8732" y="149"/>
                  </a:lnTo>
                  <a:lnTo>
                    <a:pt x="8738" y="154"/>
                  </a:lnTo>
                  <a:lnTo>
                    <a:pt x="8743" y="160"/>
                  </a:lnTo>
                  <a:lnTo>
                    <a:pt x="8748" y="166"/>
                  </a:lnTo>
                  <a:lnTo>
                    <a:pt x="8753" y="171"/>
                  </a:lnTo>
                  <a:lnTo>
                    <a:pt x="8756" y="177"/>
                  </a:lnTo>
                  <a:lnTo>
                    <a:pt x="8759" y="184"/>
                  </a:lnTo>
                  <a:lnTo>
                    <a:pt x="8761" y="190"/>
                  </a:lnTo>
                  <a:lnTo>
                    <a:pt x="8764" y="203"/>
                  </a:lnTo>
                  <a:lnTo>
                    <a:pt x="8766" y="222"/>
                  </a:lnTo>
                  <a:lnTo>
                    <a:pt x="8768" y="243"/>
                  </a:lnTo>
                  <a:lnTo>
                    <a:pt x="8768" y="268"/>
                  </a:lnTo>
                  <a:lnTo>
                    <a:pt x="8768" y="412"/>
                  </a:lnTo>
                  <a:lnTo>
                    <a:pt x="8768" y="442"/>
                  </a:lnTo>
                  <a:lnTo>
                    <a:pt x="8769" y="465"/>
                  </a:lnTo>
                  <a:lnTo>
                    <a:pt x="8771" y="482"/>
                  </a:lnTo>
                  <a:lnTo>
                    <a:pt x="8773" y="491"/>
                  </a:lnTo>
                  <a:lnTo>
                    <a:pt x="8688" y="491"/>
                  </a:lnTo>
                  <a:lnTo>
                    <a:pt x="8686" y="482"/>
                  </a:lnTo>
                  <a:lnTo>
                    <a:pt x="8683" y="470"/>
                  </a:lnTo>
                  <a:lnTo>
                    <a:pt x="8683" y="454"/>
                  </a:lnTo>
                  <a:lnTo>
                    <a:pt x="8682" y="436"/>
                  </a:lnTo>
                  <a:lnTo>
                    <a:pt x="8674" y="450"/>
                  </a:lnTo>
                  <a:lnTo>
                    <a:pt x="8666" y="463"/>
                  </a:lnTo>
                  <a:lnTo>
                    <a:pt x="8655" y="474"/>
                  </a:lnTo>
                  <a:lnTo>
                    <a:pt x="8645" y="483"/>
                  </a:lnTo>
                  <a:lnTo>
                    <a:pt x="8638" y="487"/>
                  </a:lnTo>
                  <a:lnTo>
                    <a:pt x="8632" y="490"/>
                  </a:lnTo>
                  <a:lnTo>
                    <a:pt x="8626" y="492"/>
                  </a:lnTo>
                  <a:lnTo>
                    <a:pt x="8620" y="494"/>
                  </a:lnTo>
                  <a:lnTo>
                    <a:pt x="8605" y="497"/>
                  </a:lnTo>
                  <a:lnTo>
                    <a:pt x="8590" y="498"/>
                  </a:lnTo>
                  <a:lnTo>
                    <a:pt x="8581" y="498"/>
                  </a:lnTo>
                  <a:lnTo>
                    <a:pt x="8573" y="497"/>
                  </a:lnTo>
                  <a:lnTo>
                    <a:pt x="8563" y="495"/>
                  </a:lnTo>
                  <a:lnTo>
                    <a:pt x="8555" y="492"/>
                  </a:lnTo>
                  <a:lnTo>
                    <a:pt x="8547" y="489"/>
                  </a:lnTo>
                  <a:lnTo>
                    <a:pt x="8540" y="485"/>
                  </a:lnTo>
                  <a:lnTo>
                    <a:pt x="8534" y="479"/>
                  </a:lnTo>
                  <a:lnTo>
                    <a:pt x="8526" y="473"/>
                  </a:lnTo>
                  <a:lnTo>
                    <a:pt x="8521" y="467"/>
                  </a:lnTo>
                  <a:lnTo>
                    <a:pt x="8516" y="460"/>
                  </a:lnTo>
                  <a:lnTo>
                    <a:pt x="8512" y="451"/>
                  </a:lnTo>
                  <a:lnTo>
                    <a:pt x="8509" y="443"/>
                  </a:lnTo>
                  <a:lnTo>
                    <a:pt x="8506" y="433"/>
                  </a:lnTo>
                  <a:lnTo>
                    <a:pt x="8503" y="423"/>
                  </a:lnTo>
                  <a:lnTo>
                    <a:pt x="8502" y="413"/>
                  </a:lnTo>
                  <a:lnTo>
                    <a:pt x="8502" y="400"/>
                  </a:lnTo>
                  <a:lnTo>
                    <a:pt x="8503" y="386"/>
                  </a:lnTo>
                  <a:lnTo>
                    <a:pt x="8504" y="372"/>
                  </a:lnTo>
                  <a:lnTo>
                    <a:pt x="8508" y="359"/>
                  </a:lnTo>
                  <a:lnTo>
                    <a:pt x="8512" y="348"/>
                  </a:lnTo>
                  <a:lnTo>
                    <a:pt x="8517" y="336"/>
                  </a:lnTo>
                  <a:lnTo>
                    <a:pt x="8523" y="326"/>
                  </a:lnTo>
                  <a:lnTo>
                    <a:pt x="8531" y="316"/>
                  </a:lnTo>
                  <a:lnTo>
                    <a:pt x="8540" y="308"/>
                  </a:lnTo>
                  <a:lnTo>
                    <a:pt x="8549" y="300"/>
                  </a:lnTo>
                  <a:lnTo>
                    <a:pt x="8562" y="293"/>
                  </a:lnTo>
                  <a:lnTo>
                    <a:pt x="8576" y="287"/>
                  </a:lnTo>
                  <a:lnTo>
                    <a:pt x="8592" y="282"/>
                  </a:lnTo>
                  <a:lnTo>
                    <a:pt x="8610" y="277"/>
                  </a:lnTo>
                  <a:lnTo>
                    <a:pt x="8630" y="273"/>
                  </a:lnTo>
                  <a:lnTo>
                    <a:pt x="8651" y="270"/>
                  </a:lnTo>
                  <a:lnTo>
                    <a:pt x="8675" y="268"/>
                  </a:lnTo>
                  <a:lnTo>
                    <a:pt x="8675" y="255"/>
                  </a:lnTo>
                  <a:lnTo>
                    <a:pt x="8674" y="239"/>
                  </a:lnTo>
                  <a:lnTo>
                    <a:pt x="8673" y="224"/>
                  </a:lnTo>
                  <a:lnTo>
                    <a:pt x="8671" y="214"/>
                  </a:lnTo>
                  <a:lnTo>
                    <a:pt x="8668" y="206"/>
                  </a:lnTo>
                  <a:lnTo>
                    <a:pt x="8667" y="202"/>
                  </a:lnTo>
                  <a:lnTo>
                    <a:pt x="8664" y="199"/>
                  </a:lnTo>
                  <a:lnTo>
                    <a:pt x="8661" y="197"/>
                  </a:lnTo>
                  <a:lnTo>
                    <a:pt x="8658" y="195"/>
                  </a:lnTo>
                  <a:lnTo>
                    <a:pt x="8651" y="192"/>
                  </a:lnTo>
                  <a:lnTo>
                    <a:pt x="8642" y="192"/>
                  </a:lnTo>
                  <a:lnTo>
                    <a:pt x="8633" y="192"/>
                  </a:lnTo>
                  <a:lnTo>
                    <a:pt x="8626" y="195"/>
                  </a:lnTo>
                  <a:lnTo>
                    <a:pt x="8620" y="199"/>
                  </a:lnTo>
                  <a:lnTo>
                    <a:pt x="8614" y="206"/>
                  </a:lnTo>
                  <a:lnTo>
                    <a:pt x="8609" y="213"/>
                  </a:lnTo>
                  <a:lnTo>
                    <a:pt x="8606" y="222"/>
                  </a:lnTo>
                  <a:lnTo>
                    <a:pt x="8604" y="234"/>
                  </a:lnTo>
                  <a:lnTo>
                    <a:pt x="8603" y="246"/>
                  </a:lnTo>
                  <a:close/>
                  <a:moveTo>
                    <a:pt x="8675" y="319"/>
                  </a:moveTo>
                  <a:lnTo>
                    <a:pt x="8656" y="323"/>
                  </a:lnTo>
                  <a:lnTo>
                    <a:pt x="8641" y="327"/>
                  </a:lnTo>
                  <a:lnTo>
                    <a:pt x="8633" y="330"/>
                  </a:lnTo>
                  <a:lnTo>
                    <a:pt x="8627" y="332"/>
                  </a:lnTo>
                  <a:lnTo>
                    <a:pt x="8622" y="335"/>
                  </a:lnTo>
                  <a:lnTo>
                    <a:pt x="8616" y="339"/>
                  </a:lnTo>
                  <a:lnTo>
                    <a:pt x="8612" y="343"/>
                  </a:lnTo>
                  <a:lnTo>
                    <a:pt x="8609" y="348"/>
                  </a:lnTo>
                  <a:lnTo>
                    <a:pt x="8606" y="353"/>
                  </a:lnTo>
                  <a:lnTo>
                    <a:pt x="8604" y="358"/>
                  </a:lnTo>
                  <a:lnTo>
                    <a:pt x="8602" y="364"/>
                  </a:lnTo>
                  <a:lnTo>
                    <a:pt x="8601" y="372"/>
                  </a:lnTo>
                  <a:lnTo>
                    <a:pt x="8600" y="379"/>
                  </a:lnTo>
                  <a:lnTo>
                    <a:pt x="8600" y="387"/>
                  </a:lnTo>
                  <a:lnTo>
                    <a:pt x="8600" y="398"/>
                  </a:lnTo>
                  <a:lnTo>
                    <a:pt x="8601" y="407"/>
                  </a:lnTo>
                  <a:lnTo>
                    <a:pt x="8604" y="415"/>
                  </a:lnTo>
                  <a:lnTo>
                    <a:pt x="8607" y="421"/>
                  </a:lnTo>
                  <a:lnTo>
                    <a:pt x="8611" y="426"/>
                  </a:lnTo>
                  <a:lnTo>
                    <a:pt x="8616" y="430"/>
                  </a:lnTo>
                  <a:lnTo>
                    <a:pt x="8623" y="432"/>
                  </a:lnTo>
                  <a:lnTo>
                    <a:pt x="8630" y="432"/>
                  </a:lnTo>
                  <a:lnTo>
                    <a:pt x="8634" y="432"/>
                  </a:lnTo>
                  <a:lnTo>
                    <a:pt x="8638" y="431"/>
                  </a:lnTo>
                  <a:lnTo>
                    <a:pt x="8643" y="430"/>
                  </a:lnTo>
                  <a:lnTo>
                    <a:pt x="8647" y="427"/>
                  </a:lnTo>
                  <a:lnTo>
                    <a:pt x="8654" y="421"/>
                  </a:lnTo>
                  <a:lnTo>
                    <a:pt x="8661" y="413"/>
                  </a:lnTo>
                  <a:lnTo>
                    <a:pt x="8665" y="406"/>
                  </a:lnTo>
                  <a:lnTo>
                    <a:pt x="8668" y="400"/>
                  </a:lnTo>
                  <a:lnTo>
                    <a:pt x="8670" y="393"/>
                  </a:lnTo>
                  <a:lnTo>
                    <a:pt x="8672" y="383"/>
                  </a:lnTo>
                  <a:lnTo>
                    <a:pt x="8674" y="362"/>
                  </a:lnTo>
                  <a:lnTo>
                    <a:pt x="8675" y="337"/>
                  </a:lnTo>
                  <a:lnTo>
                    <a:pt x="8675" y="319"/>
                  </a:lnTo>
                  <a:close/>
                  <a:moveTo>
                    <a:pt x="8850" y="7"/>
                  </a:moveTo>
                  <a:lnTo>
                    <a:pt x="8943" y="7"/>
                  </a:lnTo>
                  <a:lnTo>
                    <a:pt x="8943" y="491"/>
                  </a:lnTo>
                  <a:lnTo>
                    <a:pt x="8850" y="491"/>
                  </a:lnTo>
                  <a:lnTo>
                    <a:pt x="8850" y="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0" name="Freeform 80"/>
            <p:cNvSpPr>
              <a:spLocks noEditPoints="1"/>
            </p:cNvSpPr>
            <p:nvPr/>
          </p:nvSpPr>
          <p:spPr bwMode="auto">
            <a:xfrm>
              <a:off x="607" y="273"/>
              <a:ext cx="786" cy="551"/>
            </a:xfrm>
            <a:custGeom>
              <a:avLst/>
              <a:gdLst>
                <a:gd name="T0" fmla="*/ 2317 w 3931"/>
                <a:gd name="T1" fmla="*/ 465 h 2754"/>
                <a:gd name="T2" fmla="*/ 1296 w 3931"/>
                <a:gd name="T3" fmla="*/ 1468 h 2754"/>
                <a:gd name="T4" fmla="*/ 2635 w 3931"/>
                <a:gd name="T5" fmla="*/ 1468 h 2754"/>
                <a:gd name="T6" fmla="*/ 1872 w 3931"/>
                <a:gd name="T7" fmla="*/ 2576 h 2754"/>
                <a:gd name="T8" fmla="*/ 1569 w 3931"/>
                <a:gd name="T9" fmla="*/ 2505 h 2754"/>
                <a:gd name="T10" fmla="*/ 1267 w 3931"/>
                <a:gd name="T11" fmla="*/ 2339 h 2754"/>
                <a:gd name="T12" fmla="*/ 1076 w 3931"/>
                <a:gd name="T13" fmla="*/ 2157 h 2754"/>
                <a:gd name="T14" fmla="*/ 916 w 3931"/>
                <a:gd name="T15" fmla="*/ 1925 h 2754"/>
                <a:gd name="T16" fmla="*/ 657 w 3931"/>
                <a:gd name="T17" fmla="*/ 1718 h 2754"/>
                <a:gd name="T18" fmla="*/ 321 w 3931"/>
                <a:gd name="T19" fmla="*/ 1581 h 2754"/>
                <a:gd name="T20" fmla="*/ 0 w 3931"/>
                <a:gd name="T21" fmla="*/ 1542 h 2754"/>
                <a:gd name="T22" fmla="*/ 274 w 3931"/>
                <a:gd name="T23" fmla="*/ 1742 h 2754"/>
                <a:gd name="T24" fmla="*/ 627 w 3931"/>
                <a:gd name="T25" fmla="*/ 1900 h 2754"/>
                <a:gd name="T26" fmla="*/ 792 w 3931"/>
                <a:gd name="T27" fmla="*/ 2056 h 2754"/>
                <a:gd name="T28" fmla="*/ 953 w 3931"/>
                <a:gd name="T29" fmla="*/ 2289 h 2754"/>
                <a:gd name="T30" fmla="*/ 1238 w 3931"/>
                <a:gd name="T31" fmla="*/ 2540 h 2754"/>
                <a:gd name="T32" fmla="*/ 1524 w 3931"/>
                <a:gd name="T33" fmla="*/ 2682 h 2754"/>
                <a:gd name="T34" fmla="*/ 1835 w 3931"/>
                <a:gd name="T35" fmla="*/ 2749 h 2754"/>
                <a:gd name="T36" fmla="*/ 2254 w 3931"/>
                <a:gd name="T37" fmla="*/ 2723 h 2754"/>
                <a:gd name="T38" fmla="*/ 2621 w 3931"/>
                <a:gd name="T39" fmla="*/ 2582 h 2754"/>
                <a:gd name="T40" fmla="*/ 2876 w 3931"/>
                <a:gd name="T41" fmla="*/ 2396 h 2754"/>
                <a:gd name="T42" fmla="*/ 3049 w 3931"/>
                <a:gd name="T43" fmla="*/ 2195 h 2754"/>
                <a:gd name="T44" fmla="*/ 3216 w 3931"/>
                <a:gd name="T45" fmla="*/ 1970 h 2754"/>
                <a:gd name="T46" fmla="*/ 3504 w 3931"/>
                <a:gd name="T47" fmla="*/ 1791 h 2754"/>
                <a:gd name="T48" fmla="*/ 3786 w 3931"/>
                <a:gd name="T49" fmla="*/ 1718 h 2754"/>
                <a:gd name="T50" fmla="*/ 3853 w 3931"/>
                <a:gd name="T51" fmla="*/ 1543 h 2754"/>
                <a:gd name="T52" fmla="*/ 3479 w 3931"/>
                <a:gd name="T53" fmla="*/ 1622 h 2754"/>
                <a:gd name="T54" fmla="*/ 3120 w 3931"/>
                <a:gd name="T55" fmla="*/ 1823 h 2754"/>
                <a:gd name="T56" fmla="*/ 2946 w 3931"/>
                <a:gd name="T57" fmla="*/ 2025 h 2754"/>
                <a:gd name="T58" fmla="*/ 2818 w 3931"/>
                <a:gd name="T59" fmla="*/ 2201 h 2754"/>
                <a:gd name="T60" fmla="*/ 2545 w 3931"/>
                <a:gd name="T61" fmla="*/ 2409 h 2754"/>
                <a:gd name="T62" fmla="*/ 2177 w 3931"/>
                <a:gd name="T63" fmla="*/ 2555 h 2754"/>
                <a:gd name="T64" fmla="*/ 2008 w 3931"/>
                <a:gd name="T65" fmla="*/ 176 h 2754"/>
                <a:gd name="T66" fmla="*/ 2298 w 3931"/>
                <a:gd name="T67" fmla="*/ 234 h 2754"/>
                <a:gd name="T68" fmla="*/ 2694 w 3931"/>
                <a:gd name="T69" fmla="*/ 442 h 2754"/>
                <a:gd name="T70" fmla="*/ 2875 w 3931"/>
                <a:gd name="T71" fmla="*/ 625 h 2754"/>
                <a:gd name="T72" fmla="*/ 3011 w 3931"/>
                <a:gd name="T73" fmla="*/ 825 h 2754"/>
                <a:gd name="T74" fmla="*/ 3245 w 3931"/>
                <a:gd name="T75" fmla="*/ 1020 h 2754"/>
                <a:gd name="T76" fmla="*/ 3627 w 3931"/>
                <a:gd name="T77" fmla="*/ 1178 h 2754"/>
                <a:gd name="T78" fmla="*/ 3931 w 3931"/>
                <a:gd name="T79" fmla="*/ 1044 h 2754"/>
                <a:gd name="T80" fmla="*/ 3654 w 3931"/>
                <a:gd name="T81" fmla="*/ 1012 h 2754"/>
                <a:gd name="T82" fmla="*/ 3358 w 3931"/>
                <a:gd name="T83" fmla="*/ 890 h 2754"/>
                <a:gd name="T84" fmla="*/ 3184 w 3931"/>
                <a:gd name="T85" fmla="*/ 753 h 2754"/>
                <a:gd name="T86" fmla="*/ 3008 w 3931"/>
                <a:gd name="T87" fmla="*/ 501 h 2754"/>
                <a:gd name="T88" fmla="*/ 2817 w 3931"/>
                <a:gd name="T89" fmla="*/ 307 h 2754"/>
                <a:gd name="T90" fmla="*/ 2534 w 3931"/>
                <a:gd name="T91" fmla="*/ 128 h 2754"/>
                <a:gd name="T92" fmla="*/ 2124 w 3931"/>
                <a:gd name="T93" fmla="*/ 9 h 2754"/>
                <a:gd name="T94" fmla="*/ 1743 w 3931"/>
                <a:gd name="T95" fmla="*/ 17 h 2754"/>
                <a:gd name="T96" fmla="*/ 1438 w 3931"/>
                <a:gd name="T97" fmla="*/ 106 h 2754"/>
                <a:gd name="T98" fmla="*/ 1179 w 3931"/>
                <a:gd name="T99" fmla="*/ 256 h 2754"/>
                <a:gd name="T100" fmla="*/ 880 w 3931"/>
                <a:gd name="T101" fmla="*/ 560 h 2754"/>
                <a:gd name="T102" fmla="*/ 760 w 3931"/>
                <a:gd name="T103" fmla="*/ 740 h 2754"/>
                <a:gd name="T104" fmla="*/ 539 w 3931"/>
                <a:gd name="T105" fmla="*/ 909 h 2754"/>
                <a:gd name="T106" fmla="*/ 182 w 3931"/>
                <a:gd name="T107" fmla="*/ 1030 h 2754"/>
                <a:gd name="T108" fmla="*/ 80 w 3931"/>
                <a:gd name="T109" fmla="*/ 1210 h 2754"/>
                <a:gd name="T110" fmla="*/ 440 w 3931"/>
                <a:gd name="T111" fmla="*/ 1137 h 2754"/>
                <a:gd name="T112" fmla="*/ 752 w 3931"/>
                <a:gd name="T113" fmla="*/ 976 h 2754"/>
                <a:gd name="T114" fmla="*/ 974 w 3931"/>
                <a:gd name="T115" fmla="*/ 750 h 2754"/>
                <a:gd name="T116" fmla="*/ 1118 w 3931"/>
                <a:gd name="T117" fmla="*/ 549 h 2754"/>
                <a:gd name="T118" fmla="*/ 1355 w 3931"/>
                <a:gd name="T119" fmla="*/ 354 h 2754"/>
                <a:gd name="T120" fmla="*/ 1649 w 3931"/>
                <a:gd name="T121" fmla="*/ 222 h 2754"/>
                <a:gd name="T122" fmla="*/ 1964 w 3931"/>
                <a:gd name="T123" fmla="*/ 173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1" h="2754">
                  <a:moveTo>
                    <a:pt x="1615" y="2289"/>
                  </a:moveTo>
                  <a:lnTo>
                    <a:pt x="2317" y="2289"/>
                  </a:lnTo>
                  <a:lnTo>
                    <a:pt x="2317" y="1723"/>
                  </a:lnTo>
                  <a:lnTo>
                    <a:pt x="2876" y="1723"/>
                  </a:lnTo>
                  <a:lnTo>
                    <a:pt x="2876" y="1031"/>
                  </a:lnTo>
                  <a:lnTo>
                    <a:pt x="2317" y="1031"/>
                  </a:lnTo>
                  <a:lnTo>
                    <a:pt x="2317" y="465"/>
                  </a:lnTo>
                  <a:lnTo>
                    <a:pt x="1615" y="465"/>
                  </a:lnTo>
                  <a:lnTo>
                    <a:pt x="1615" y="1031"/>
                  </a:lnTo>
                  <a:lnTo>
                    <a:pt x="1056" y="1031"/>
                  </a:lnTo>
                  <a:lnTo>
                    <a:pt x="1056" y="1723"/>
                  </a:lnTo>
                  <a:lnTo>
                    <a:pt x="1615" y="1723"/>
                  </a:lnTo>
                  <a:lnTo>
                    <a:pt x="1615" y="2289"/>
                  </a:lnTo>
                  <a:close/>
                  <a:moveTo>
                    <a:pt x="1296" y="1468"/>
                  </a:moveTo>
                  <a:lnTo>
                    <a:pt x="1296" y="1269"/>
                  </a:lnTo>
                  <a:lnTo>
                    <a:pt x="1855" y="1269"/>
                  </a:lnTo>
                  <a:lnTo>
                    <a:pt x="1855" y="705"/>
                  </a:lnTo>
                  <a:lnTo>
                    <a:pt x="2077" y="705"/>
                  </a:lnTo>
                  <a:lnTo>
                    <a:pt x="2077" y="1269"/>
                  </a:lnTo>
                  <a:lnTo>
                    <a:pt x="2635" y="1269"/>
                  </a:lnTo>
                  <a:lnTo>
                    <a:pt x="2635" y="1468"/>
                  </a:lnTo>
                  <a:lnTo>
                    <a:pt x="2077" y="1468"/>
                  </a:lnTo>
                  <a:lnTo>
                    <a:pt x="2077" y="2049"/>
                  </a:lnTo>
                  <a:lnTo>
                    <a:pt x="1855" y="2049"/>
                  </a:lnTo>
                  <a:lnTo>
                    <a:pt x="1855" y="1468"/>
                  </a:lnTo>
                  <a:lnTo>
                    <a:pt x="1296" y="1468"/>
                  </a:lnTo>
                  <a:close/>
                  <a:moveTo>
                    <a:pt x="1918" y="2581"/>
                  </a:moveTo>
                  <a:lnTo>
                    <a:pt x="1872" y="2576"/>
                  </a:lnTo>
                  <a:lnTo>
                    <a:pt x="1827" y="2571"/>
                  </a:lnTo>
                  <a:lnTo>
                    <a:pt x="1781" y="2564"/>
                  </a:lnTo>
                  <a:lnTo>
                    <a:pt x="1736" y="2556"/>
                  </a:lnTo>
                  <a:lnTo>
                    <a:pt x="1693" y="2544"/>
                  </a:lnTo>
                  <a:lnTo>
                    <a:pt x="1649" y="2533"/>
                  </a:lnTo>
                  <a:lnTo>
                    <a:pt x="1606" y="2519"/>
                  </a:lnTo>
                  <a:lnTo>
                    <a:pt x="1569" y="2505"/>
                  </a:lnTo>
                  <a:lnTo>
                    <a:pt x="1532" y="2491"/>
                  </a:lnTo>
                  <a:lnTo>
                    <a:pt x="1460" y="2458"/>
                  </a:lnTo>
                  <a:lnTo>
                    <a:pt x="1425" y="2439"/>
                  </a:lnTo>
                  <a:lnTo>
                    <a:pt x="1390" y="2420"/>
                  </a:lnTo>
                  <a:lnTo>
                    <a:pt x="1355" y="2400"/>
                  </a:lnTo>
                  <a:lnTo>
                    <a:pt x="1322" y="2378"/>
                  </a:lnTo>
                  <a:lnTo>
                    <a:pt x="1267" y="2339"/>
                  </a:lnTo>
                  <a:lnTo>
                    <a:pt x="1215" y="2297"/>
                  </a:lnTo>
                  <a:lnTo>
                    <a:pt x="1189" y="2275"/>
                  </a:lnTo>
                  <a:lnTo>
                    <a:pt x="1165" y="2252"/>
                  </a:lnTo>
                  <a:lnTo>
                    <a:pt x="1142" y="2229"/>
                  </a:lnTo>
                  <a:lnTo>
                    <a:pt x="1118" y="2205"/>
                  </a:lnTo>
                  <a:lnTo>
                    <a:pt x="1097" y="2182"/>
                  </a:lnTo>
                  <a:lnTo>
                    <a:pt x="1076" y="2157"/>
                  </a:lnTo>
                  <a:lnTo>
                    <a:pt x="1057" y="2133"/>
                  </a:lnTo>
                  <a:lnTo>
                    <a:pt x="1038" y="2107"/>
                  </a:lnTo>
                  <a:lnTo>
                    <a:pt x="1004" y="2058"/>
                  </a:lnTo>
                  <a:lnTo>
                    <a:pt x="974" y="2006"/>
                  </a:lnTo>
                  <a:lnTo>
                    <a:pt x="974" y="2006"/>
                  </a:lnTo>
                  <a:lnTo>
                    <a:pt x="946" y="1964"/>
                  </a:lnTo>
                  <a:lnTo>
                    <a:pt x="916" y="1925"/>
                  </a:lnTo>
                  <a:lnTo>
                    <a:pt x="889" y="1895"/>
                  </a:lnTo>
                  <a:lnTo>
                    <a:pt x="860" y="1865"/>
                  </a:lnTo>
                  <a:lnTo>
                    <a:pt x="830" y="1838"/>
                  </a:lnTo>
                  <a:lnTo>
                    <a:pt x="798" y="1812"/>
                  </a:lnTo>
                  <a:lnTo>
                    <a:pt x="752" y="1779"/>
                  </a:lnTo>
                  <a:lnTo>
                    <a:pt x="705" y="1747"/>
                  </a:lnTo>
                  <a:lnTo>
                    <a:pt x="657" y="1718"/>
                  </a:lnTo>
                  <a:lnTo>
                    <a:pt x="609" y="1692"/>
                  </a:lnTo>
                  <a:lnTo>
                    <a:pt x="569" y="1671"/>
                  </a:lnTo>
                  <a:lnTo>
                    <a:pt x="527" y="1652"/>
                  </a:lnTo>
                  <a:lnTo>
                    <a:pt x="484" y="1634"/>
                  </a:lnTo>
                  <a:lnTo>
                    <a:pt x="440" y="1617"/>
                  </a:lnTo>
                  <a:lnTo>
                    <a:pt x="381" y="1597"/>
                  </a:lnTo>
                  <a:lnTo>
                    <a:pt x="321" y="1581"/>
                  </a:lnTo>
                  <a:lnTo>
                    <a:pt x="276" y="1571"/>
                  </a:lnTo>
                  <a:lnTo>
                    <a:pt x="232" y="1562"/>
                  </a:lnTo>
                  <a:lnTo>
                    <a:pt x="187" y="1555"/>
                  </a:lnTo>
                  <a:lnTo>
                    <a:pt x="142" y="1549"/>
                  </a:lnTo>
                  <a:lnTo>
                    <a:pt x="80" y="1544"/>
                  </a:lnTo>
                  <a:lnTo>
                    <a:pt x="19" y="1542"/>
                  </a:lnTo>
                  <a:lnTo>
                    <a:pt x="0" y="1542"/>
                  </a:lnTo>
                  <a:lnTo>
                    <a:pt x="0" y="1711"/>
                  </a:lnTo>
                  <a:lnTo>
                    <a:pt x="19" y="1711"/>
                  </a:lnTo>
                  <a:lnTo>
                    <a:pt x="77" y="1713"/>
                  </a:lnTo>
                  <a:lnTo>
                    <a:pt x="137" y="1718"/>
                  </a:lnTo>
                  <a:lnTo>
                    <a:pt x="182" y="1724"/>
                  </a:lnTo>
                  <a:lnTo>
                    <a:pt x="228" y="1733"/>
                  </a:lnTo>
                  <a:lnTo>
                    <a:pt x="274" y="1742"/>
                  </a:lnTo>
                  <a:lnTo>
                    <a:pt x="319" y="1755"/>
                  </a:lnTo>
                  <a:lnTo>
                    <a:pt x="377" y="1772"/>
                  </a:lnTo>
                  <a:lnTo>
                    <a:pt x="433" y="1793"/>
                  </a:lnTo>
                  <a:lnTo>
                    <a:pt x="505" y="1827"/>
                  </a:lnTo>
                  <a:lnTo>
                    <a:pt x="539" y="1846"/>
                  </a:lnTo>
                  <a:lnTo>
                    <a:pt x="572" y="1865"/>
                  </a:lnTo>
                  <a:lnTo>
                    <a:pt x="627" y="1900"/>
                  </a:lnTo>
                  <a:lnTo>
                    <a:pt x="679" y="1940"/>
                  </a:lnTo>
                  <a:lnTo>
                    <a:pt x="711" y="1966"/>
                  </a:lnTo>
                  <a:lnTo>
                    <a:pt x="727" y="1980"/>
                  </a:lnTo>
                  <a:lnTo>
                    <a:pt x="741" y="1994"/>
                  </a:lnTo>
                  <a:lnTo>
                    <a:pt x="760" y="2014"/>
                  </a:lnTo>
                  <a:lnTo>
                    <a:pt x="776" y="2035"/>
                  </a:lnTo>
                  <a:lnTo>
                    <a:pt x="792" y="2056"/>
                  </a:lnTo>
                  <a:lnTo>
                    <a:pt x="807" y="2077"/>
                  </a:lnTo>
                  <a:lnTo>
                    <a:pt x="834" y="2122"/>
                  </a:lnTo>
                  <a:lnTo>
                    <a:pt x="843" y="2137"/>
                  </a:lnTo>
                  <a:lnTo>
                    <a:pt x="861" y="2166"/>
                  </a:lnTo>
                  <a:lnTo>
                    <a:pt x="880" y="2193"/>
                  </a:lnTo>
                  <a:lnTo>
                    <a:pt x="916" y="2241"/>
                  </a:lnTo>
                  <a:lnTo>
                    <a:pt x="953" y="2289"/>
                  </a:lnTo>
                  <a:lnTo>
                    <a:pt x="984" y="2322"/>
                  </a:lnTo>
                  <a:lnTo>
                    <a:pt x="1015" y="2356"/>
                  </a:lnTo>
                  <a:lnTo>
                    <a:pt x="1069" y="2406"/>
                  </a:lnTo>
                  <a:lnTo>
                    <a:pt x="1124" y="2453"/>
                  </a:lnTo>
                  <a:lnTo>
                    <a:pt x="1179" y="2498"/>
                  </a:lnTo>
                  <a:lnTo>
                    <a:pt x="1209" y="2519"/>
                  </a:lnTo>
                  <a:lnTo>
                    <a:pt x="1238" y="2540"/>
                  </a:lnTo>
                  <a:lnTo>
                    <a:pt x="1278" y="2565"/>
                  </a:lnTo>
                  <a:lnTo>
                    <a:pt x="1316" y="2588"/>
                  </a:lnTo>
                  <a:lnTo>
                    <a:pt x="1356" y="2609"/>
                  </a:lnTo>
                  <a:lnTo>
                    <a:pt x="1396" y="2630"/>
                  </a:lnTo>
                  <a:lnTo>
                    <a:pt x="1438" y="2649"/>
                  </a:lnTo>
                  <a:lnTo>
                    <a:pt x="1481" y="2665"/>
                  </a:lnTo>
                  <a:lnTo>
                    <a:pt x="1524" y="2682"/>
                  </a:lnTo>
                  <a:lnTo>
                    <a:pt x="1566" y="2696"/>
                  </a:lnTo>
                  <a:lnTo>
                    <a:pt x="1610" y="2708"/>
                  </a:lnTo>
                  <a:lnTo>
                    <a:pt x="1654" y="2720"/>
                  </a:lnTo>
                  <a:lnTo>
                    <a:pt x="1698" y="2729"/>
                  </a:lnTo>
                  <a:lnTo>
                    <a:pt x="1743" y="2738"/>
                  </a:lnTo>
                  <a:lnTo>
                    <a:pt x="1789" y="2744"/>
                  </a:lnTo>
                  <a:lnTo>
                    <a:pt x="1835" y="2749"/>
                  </a:lnTo>
                  <a:lnTo>
                    <a:pt x="1883" y="2752"/>
                  </a:lnTo>
                  <a:lnTo>
                    <a:pt x="1930" y="2754"/>
                  </a:lnTo>
                  <a:lnTo>
                    <a:pt x="1993" y="2754"/>
                  </a:lnTo>
                  <a:lnTo>
                    <a:pt x="2059" y="2751"/>
                  </a:lnTo>
                  <a:lnTo>
                    <a:pt x="2124" y="2745"/>
                  </a:lnTo>
                  <a:lnTo>
                    <a:pt x="2189" y="2735"/>
                  </a:lnTo>
                  <a:lnTo>
                    <a:pt x="2254" y="2723"/>
                  </a:lnTo>
                  <a:lnTo>
                    <a:pt x="2318" y="2707"/>
                  </a:lnTo>
                  <a:lnTo>
                    <a:pt x="2381" y="2688"/>
                  </a:lnTo>
                  <a:lnTo>
                    <a:pt x="2441" y="2666"/>
                  </a:lnTo>
                  <a:lnTo>
                    <a:pt x="2487" y="2647"/>
                  </a:lnTo>
                  <a:lnTo>
                    <a:pt x="2534" y="2627"/>
                  </a:lnTo>
                  <a:lnTo>
                    <a:pt x="2579" y="2605"/>
                  </a:lnTo>
                  <a:lnTo>
                    <a:pt x="2621" y="2582"/>
                  </a:lnTo>
                  <a:lnTo>
                    <a:pt x="2664" y="2557"/>
                  </a:lnTo>
                  <a:lnTo>
                    <a:pt x="2706" y="2529"/>
                  </a:lnTo>
                  <a:lnTo>
                    <a:pt x="2747" y="2501"/>
                  </a:lnTo>
                  <a:lnTo>
                    <a:pt x="2787" y="2471"/>
                  </a:lnTo>
                  <a:lnTo>
                    <a:pt x="2817" y="2447"/>
                  </a:lnTo>
                  <a:lnTo>
                    <a:pt x="2846" y="2422"/>
                  </a:lnTo>
                  <a:lnTo>
                    <a:pt x="2876" y="2396"/>
                  </a:lnTo>
                  <a:lnTo>
                    <a:pt x="2904" y="2368"/>
                  </a:lnTo>
                  <a:lnTo>
                    <a:pt x="2931" y="2341"/>
                  </a:lnTo>
                  <a:lnTo>
                    <a:pt x="2957" y="2313"/>
                  </a:lnTo>
                  <a:lnTo>
                    <a:pt x="2984" y="2284"/>
                  </a:lnTo>
                  <a:lnTo>
                    <a:pt x="3008" y="2253"/>
                  </a:lnTo>
                  <a:lnTo>
                    <a:pt x="3029" y="2224"/>
                  </a:lnTo>
                  <a:lnTo>
                    <a:pt x="3049" y="2195"/>
                  </a:lnTo>
                  <a:lnTo>
                    <a:pt x="3089" y="2134"/>
                  </a:lnTo>
                  <a:lnTo>
                    <a:pt x="3107" y="2107"/>
                  </a:lnTo>
                  <a:lnTo>
                    <a:pt x="3132" y="2069"/>
                  </a:lnTo>
                  <a:lnTo>
                    <a:pt x="3157" y="2035"/>
                  </a:lnTo>
                  <a:lnTo>
                    <a:pt x="3184" y="2001"/>
                  </a:lnTo>
                  <a:lnTo>
                    <a:pt x="3200" y="1986"/>
                  </a:lnTo>
                  <a:lnTo>
                    <a:pt x="3216" y="1970"/>
                  </a:lnTo>
                  <a:lnTo>
                    <a:pt x="3244" y="1946"/>
                  </a:lnTo>
                  <a:lnTo>
                    <a:pt x="3273" y="1922"/>
                  </a:lnTo>
                  <a:lnTo>
                    <a:pt x="3315" y="1893"/>
                  </a:lnTo>
                  <a:lnTo>
                    <a:pt x="3358" y="1865"/>
                  </a:lnTo>
                  <a:lnTo>
                    <a:pt x="3402" y="1840"/>
                  </a:lnTo>
                  <a:lnTo>
                    <a:pt x="3445" y="1817"/>
                  </a:lnTo>
                  <a:lnTo>
                    <a:pt x="3504" y="1791"/>
                  </a:lnTo>
                  <a:lnTo>
                    <a:pt x="3564" y="1768"/>
                  </a:lnTo>
                  <a:lnTo>
                    <a:pt x="3563" y="1768"/>
                  </a:lnTo>
                  <a:lnTo>
                    <a:pt x="3609" y="1755"/>
                  </a:lnTo>
                  <a:lnTo>
                    <a:pt x="3654" y="1742"/>
                  </a:lnTo>
                  <a:lnTo>
                    <a:pt x="3700" y="1733"/>
                  </a:lnTo>
                  <a:lnTo>
                    <a:pt x="3746" y="1724"/>
                  </a:lnTo>
                  <a:lnTo>
                    <a:pt x="3786" y="1718"/>
                  </a:lnTo>
                  <a:lnTo>
                    <a:pt x="3829" y="1714"/>
                  </a:lnTo>
                  <a:lnTo>
                    <a:pt x="3870" y="1712"/>
                  </a:lnTo>
                  <a:lnTo>
                    <a:pt x="3913" y="1711"/>
                  </a:lnTo>
                  <a:lnTo>
                    <a:pt x="3931" y="1711"/>
                  </a:lnTo>
                  <a:lnTo>
                    <a:pt x="3931" y="1542"/>
                  </a:lnTo>
                  <a:lnTo>
                    <a:pt x="3913" y="1542"/>
                  </a:lnTo>
                  <a:lnTo>
                    <a:pt x="3853" y="1543"/>
                  </a:lnTo>
                  <a:lnTo>
                    <a:pt x="3795" y="1549"/>
                  </a:lnTo>
                  <a:lnTo>
                    <a:pt x="3736" y="1556"/>
                  </a:lnTo>
                  <a:lnTo>
                    <a:pt x="3677" y="1565"/>
                  </a:lnTo>
                  <a:lnTo>
                    <a:pt x="3627" y="1577"/>
                  </a:lnTo>
                  <a:lnTo>
                    <a:pt x="3578" y="1589"/>
                  </a:lnTo>
                  <a:lnTo>
                    <a:pt x="3528" y="1605"/>
                  </a:lnTo>
                  <a:lnTo>
                    <a:pt x="3479" y="1622"/>
                  </a:lnTo>
                  <a:lnTo>
                    <a:pt x="3418" y="1646"/>
                  </a:lnTo>
                  <a:lnTo>
                    <a:pt x="3359" y="1672"/>
                  </a:lnTo>
                  <a:lnTo>
                    <a:pt x="3302" y="1701"/>
                  </a:lnTo>
                  <a:lnTo>
                    <a:pt x="3245" y="1735"/>
                  </a:lnTo>
                  <a:lnTo>
                    <a:pt x="3201" y="1762"/>
                  </a:lnTo>
                  <a:lnTo>
                    <a:pt x="3159" y="1792"/>
                  </a:lnTo>
                  <a:lnTo>
                    <a:pt x="3120" y="1823"/>
                  </a:lnTo>
                  <a:lnTo>
                    <a:pt x="3083" y="1854"/>
                  </a:lnTo>
                  <a:lnTo>
                    <a:pt x="3083" y="1854"/>
                  </a:lnTo>
                  <a:lnTo>
                    <a:pt x="3046" y="1891"/>
                  </a:lnTo>
                  <a:lnTo>
                    <a:pt x="3011" y="1930"/>
                  </a:lnTo>
                  <a:lnTo>
                    <a:pt x="3010" y="1930"/>
                  </a:lnTo>
                  <a:lnTo>
                    <a:pt x="2976" y="1978"/>
                  </a:lnTo>
                  <a:lnTo>
                    <a:pt x="2946" y="2025"/>
                  </a:lnTo>
                  <a:lnTo>
                    <a:pt x="2942" y="2032"/>
                  </a:lnTo>
                  <a:lnTo>
                    <a:pt x="2909" y="2082"/>
                  </a:lnTo>
                  <a:lnTo>
                    <a:pt x="2892" y="2106"/>
                  </a:lnTo>
                  <a:lnTo>
                    <a:pt x="2875" y="2129"/>
                  </a:lnTo>
                  <a:lnTo>
                    <a:pt x="2875" y="2130"/>
                  </a:lnTo>
                  <a:lnTo>
                    <a:pt x="2846" y="2167"/>
                  </a:lnTo>
                  <a:lnTo>
                    <a:pt x="2818" y="2201"/>
                  </a:lnTo>
                  <a:lnTo>
                    <a:pt x="2799" y="2221"/>
                  </a:lnTo>
                  <a:lnTo>
                    <a:pt x="2780" y="2240"/>
                  </a:lnTo>
                  <a:lnTo>
                    <a:pt x="2741" y="2275"/>
                  </a:lnTo>
                  <a:lnTo>
                    <a:pt x="2694" y="2312"/>
                  </a:lnTo>
                  <a:lnTo>
                    <a:pt x="2647" y="2345"/>
                  </a:lnTo>
                  <a:lnTo>
                    <a:pt x="2596" y="2378"/>
                  </a:lnTo>
                  <a:lnTo>
                    <a:pt x="2545" y="2409"/>
                  </a:lnTo>
                  <a:lnTo>
                    <a:pt x="2483" y="2443"/>
                  </a:lnTo>
                  <a:lnTo>
                    <a:pt x="2422" y="2471"/>
                  </a:lnTo>
                  <a:lnTo>
                    <a:pt x="2361" y="2498"/>
                  </a:lnTo>
                  <a:lnTo>
                    <a:pt x="2298" y="2520"/>
                  </a:lnTo>
                  <a:lnTo>
                    <a:pt x="2258" y="2534"/>
                  </a:lnTo>
                  <a:lnTo>
                    <a:pt x="2217" y="2544"/>
                  </a:lnTo>
                  <a:lnTo>
                    <a:pt x="2177" y="2555"/>
                  </a:lnTo>
                  <a:lnTo>
                    <a:pt x="2135" y="2564"/>
                  </a:lnTo>
                  <a:lnTo>
                    <a:pt x="2093" y="2569"/>
                  </a:lnTo>
                  <a:lnTo>
                    <a:pt x="2051" y="2575"/>
                  </a:lnTo>
                  <a:lnTo>
                    <a:pt x="2008" y="2580"/>
                  </a:lnTo>
                  <a:lnTo>
                    <a:pt x="1965" y="2582"/>
                  </a:lnTo>
                  <a:lnTo>
                    <a:pt x="1918" y="2581"/>
                  </a:lnTo>
                  <a:close/>
                  <a:moveTo>
                    <a:pt x="2008" y="176"/>
                  </a:moveTo>
                  <a:lnTo>
                    <a:pt x="2051" y="179"/>
                  </a:lnTo>
                  <a:lnTo>
                    <a:pt x="2093" y="184"/>
                  </a:lnTo>
                  <a:lnTo>
                    <a:pt x="2135" y="191"/>
                  </a:lnTo>
                  <a:lnTo>
                    <a:pt x="2177" y="200"/>
                  </a:lnTo>
                  <a:lnTo>
                    <a:pt x="2217" y="209"/>
                  </a:lnTo>
                  <a:lnTo>
                    <a:pt x="2258" y="222"/>
                  </a:lnTo>
                  <a:lnTo>
                    <a:pt x="2298" y="234"/>
                  </a:lnTo>
                  <a:lnTo>
                    <a:pt x="2361" y="256"/>
                  </a:lnTo>
                  <a:lnTo>
                    <a:pt x="2422" y="282"/>
                  </a:lnTo>
                  <a:lnTo>
                    <a:pt x="2483" y="313"/>
                  </a:lnTo>
                  <a:lnTo>
                    <a:pt x="2545" y="345"/>
                  </a:lnTo>
                  <a:lnTo>
                    <a:pt x="2596" y="376"/>
                  </a:lnTo>
                  <a:lnTo>
                    <a:pt x="2647" y="409"/>
                  </a:lnTo>
                  <a:lnTo>
                    <a:pt x="2694" y="442"/>
                  </a:lnTo>
                  <a:lnTo>
                    <a:pt x="2741" y="479"/>
                  </a:lnTo>
                  <a:lnTo>
                    <a:pt x="2780" y="514"/>
                  </a:lnTo>
                  <a:lnTo>
                    <a:pt x="2799" y="533"/>
                  </a:lnTo>
                  <a:lnTo>
                    <a:pt x="2818" y="553"/>
                  </a:lnTo>
                  <a:lnTo>
                    <a:pt x="2846" y="588"/>
                  </a:lnTo>
                  <a:lnTo>
                    <a:pt x="2875" y="624"/>
                  </a:lnTo>
                  <a:lnTo>
                    <a:pt x="2875" y="625"/>
                  </a:lnTo>
                  <a:lnTo>
                    <a:pt x="2892" y="648"/>
                  </a:lnTo>
                  <a:lnTo>
                    <a:pt x="2909" y="672"/>
                  </a:lnTo>
                  <a:lnTo>
                    <a:pt x="2942" y="723"/>
                  </a:lnTo>
                  <a:lnTo>
                    <a:pt x="2946" y="729"/>
                  </a:lnTo>
                  <a:lnTo>
                    <a:pt x="2976" y="777"/>
                  </a:lnTo>
                  <a:lnTo>
                    <a:pt x="3010" y="824"/>
                  </a:lnTo>
                  <a:lnTo>
                    <a:pt x="3011" y="825"/>
                  </a:lnTo>
                  <a:lnTo>
                    <a:pt x="3046" y="864"/>
                  </a:lnTo>
                  <a:lnTo>
                    <a:pt x="3083" y="900"/>
                  </a:lnTo>
                  <a:lnTo>
                    <a:pt x="3083" y="900"/>
                  </a:lnTo>
                  <a:lnTo>
                    <a:pt x="3120" y="932"/>
                  </a:lnTo>
                  <a:lnTo>
                    <a:pt x="3159" y="962"/>
                  </a:lnTo>
                  <a:lnTo>
                    <a:pt x="3201" y="992"/>
                  </a:lnTo>
                  <a:lnTo>
                    <a:pt x="3245" y="1020"/>
                  </a:lnTo>
                  <a:lnTo>
                    <a:pt x="3302" y="1053"/>
                  </a:lnTo>
                  <a:lnTo>
                    <a:pt x="3359" y="1082"/>
                  </a:lnTo>
                  <a:lnTo>
                    <a:pt x="3418" y="1109"/>
                  </a:lnTo>
                  <a:lnTo>
                    <a:pt x="3479" y="1132"/>
                  </a:lnTo>
                  <a:lnTo>
                    <a:pt x="3528" y="1150"/>
                  </a:lnTo>
                  <a:lnTo>
                    <a:pt x="3578" y="1165"/>
                  </a:lnTo>
                  <a:lnTo>
                    <a:pt x="3627" y="1178"/>
                  </a:lnTo>
                  <a:lnTo>
                    <a:pt x="3677" y="1189"/>
                  </a:lnTo>
                  <a:lnTo>
                    <a:pt x="3736" y="1198"/>
                  </a:lnTo>
                  <a:lnTo>
                    <a:pt x="3795" y="1206"/>
                  </a:lnTo>
                  <a:lnTo>
                    <a:pt x="3853" y="1211"/>
                  </a:lnTo>
                  <a:lnTo>
                    <a:pt x="3913" y="1212"/>
                  </a:lnTo>
                  <a:lnTo>
                    <a:pt x="3931" y="1212"/>
                  </a:lnTo>
                  <a:lnTo>
                    <a:pt x="3931" y="1044"/>
                  </a:lnTo>
                  <a:lnTo>
                    <a:pt x="3913" y="1044"/>
                  </a:lnTo>
                  <a:lnTo>
                    <a:pt x="3870" y="1043"/>
                  </a:lnTo>
                  <a:lnTo>
                    <a:pt x="3829" y="1039"/>
                  </a:lnTo>
                  <a:lnTo>
                    <a:pt x="3786" y="1036"/>
                  </a:lnTo>
                  <a:lnTo>
                    <a:pt x="3746" y="1030"/>
                  </a:lnTo>
                  <a:lnTo>
                    <a:pt x="3700" y="1022"/>
                  </a:lnTo>
                  <a:lnTo>
                    <a:pt x="3654" y="1012"/>
                  </a:lnTo>
                  <a:lnTo>
                    <a:pt x="3609" y="1000"/>
                  </a:lnTo>
                  <a:lnTo>
                    <a:pt x="3563" y="986"/>
                  </a:lnTo>
                  <a:lnTo>
                    <a:pt x="3564" y="986"/>
                  </a:lnTo>
                  <a:lnTo>
                    <a:pt x="3504" y="962"/>
                  </a:lnTo>
                  <a:lnTo>
                    <a:pt x="3445" y="937"/>
                  </a:lnTo>
                  <a:lnTo>
                    <a:pt x="3402" y="914"/>
                  </a:lnTo>
                  <a:lnTo>
                    <a:pt x="3358" y="890"/>
                  </a:lnTo>
                  <a:lnTo>
                    <a:pt x="3315" y="862"/>
                  </a:lnTo>
                  <a:lnTo>
                    <a:pt x="3273" y="832"/>
                  </a:lnTo>
                  <a:lnTo>
                    <a:pt x="3273" y="831"/>
                  </a:lnTo>
                  <a:lnTo>
                    <a:pt x="3244" y="808"/>
                  </a:lnTo>
                  <a:lnTo>
                    <a:pt x="3216" y="784"/>
                  </a:lnTo>
                  <a:lnTo>
                    <a:pt x="3200" y="769"/>
                  </a:lnTo>
                  <a:lnTo>
                    <a:pt x="3184" y="753"/>
                  </a:lnTo>
                  <a:lnTo>
                    <a:pt x="3157" y="719"/>
                  </a:lnTo>
                  <a:lnTo>
                    <a:pt x="3132" y="684"/>
                  </a:lnTo>
                  <a:lnTo>
                    <a:pt x="3107" y="646"/>
                  </a:lnTo>
                  <a:lnTo>
                    <a:pt x="3089" y="620"/>
                  </a:lnTo>
                  <a:lnTo>
                    <a:pt x="3049" y="559"/>
                  </a:lnTo>
                  <a:lnTo>
                    <a:pt x="3029" y="530"/>
                  </a:lnTo>
                  <a:lnTo>
                    <a:pt x="3008" y="501"/>
                  </a:lnTo>
                  <a:lnTo>
                    <a:pt x="2984" y="471"/>
                  </a:lnTo>
                  <a:lnTo>
                    <a:pt x="2957" y="441"/>
                  </a:lnTo>
                  <a:lnTo>
                    <a:pt x="2931" y="413"/>
                  </a:lnTo>
                  <a:lnTo>
                    <a:pt x="2904" y="385"/>
                  </a:lnTo>
                  <a:lnTo>
                    <a:pt x="2876" y="359"/>
                  </a:lnTo>
                  <a:lnTo>
                    <a:pt x="2846" y="333"/>
                  </a:lnTo>
                  <a:lnTo>
                    <a:pt x="2817" y="307"/>
                  </a:lnTo>
                  <a:lnTo>
                    <a:pt x="2787" y="283"/>
                  </a:lnTo>
                  <a:lnTo>
                    <a:pt x="2747" y="253"/>
                  </a:lnTo>
                  <a:lnTo>
                    <a:pt x="2706" y="225"/>
                  </a:lnTo>
                  <a:lnTo>
                    <a:pt x="2664" y="199"/>
                  </a:lnTo>
                  <a:lnTo>
                    <a:pt x="2621" y="173"/>
                  </a:lnTo>
                  <a:lnTo>
                    <a:pt x="2579" y="150"/>
                  </a:lnTo>
                  <a:lnTo>
                    <a:pt x="2534" y="128"/>
                  </a:lnTo>
                  <a:lnTo>
                    <a:pt x="2487" y="107"/>
                  </a:lnTo>
                  <a:lnTo>
                    <a:pt x="2441" y="88"/>
                  </a:lnTo>
                  <a:lnTo>
                    <a:pt x="2381" y="66"/>
                  </a:lnTo>
                  <a:lnTo>
                    <a:pt x="2318" y="48"/>
                  </a:lnTo>
                  <a:lnTo>
                    <a:pt x="2254" y="31"/>
                  </a:lnTo>
                  <a:lnTo>
                    <a:pt x="2189" y="18"/>
                  </a:lnTo>
                  <a:lnTo>
                    <a:pt x="2124" y="9"/>
                  </a:lnTo>
                  <a:lnTo>
                    <a:pt x="2059" y="3"/>
                  </a:lnTo>
                  <a:lnTo>
                    <a:pt x="1993" y="0"/>
                  </a:lnTo>
                  <a:lnTo>
                    <a:pt x="1930" y="0"/>
                  </a:lnTo>
                  <a:lnTo>
                    <a:pt x="1883" y="1"/>
                  </a:lnTo>
                  <a:lnTo>
                    <a:pt x="1835" y="5"/>
                  </a:lnTo>
                  <a:lnTo>
                    <a:pt x="1789" y="9"/>
                  </a:lnTo>
                  <a:lnTo>
                    <a:pt x="1743" y="17"/>
                  </a:lnTo>
                  <a:lnTo>
                    <a:pt x="1698" y="25"/>
                  </a:lnTo>
                  <a:lnTo>
                    <a:pt x="1654" y="35"/>
                  </a:lnTo>
                  <a:lnTo>
                    <a:pt x="1610" y="46"/>
                  </a:lnTo>
                  <a:lnTo>
                    <a:pt x="1566" y="59"/>
                  </a:lnTo>
                  <a:lnTo>
                    <a:pt x="1524" y="73"/>
                  </a:lnTo>
                  <a:lnTo>
                    <a:pt x="1481" y="89"/>
                  </a:lnTo>
                  <a:lnTo>
                    <a:pt x="1438" y="106"/>
                  </a:lnTo>
                  <a:lnTo>
                    <a:pt x="1396" y="125"/>
                  </a:lnTo>
                  <a:lnTo>
                    <a:pt x="1356" y="144"/>
                  </a:lnTo>
                  <a:lnTo>
                    <a:pt x="1316" y="166"/>
                  </a:lnTo>
                  <a:lnTo>
                    <a:pt x="1278" y="189"/>
                  </a:lnTo>
                  <a:lnTo>
                    <a:pt x="1238" y="214"/>
                  </a:lnTo>
                  <a:lnTo>
                    <a:pt x="1209" y="235"/>
                  </a:lnTo>
                  <a:lnTo>
                    <a:pt x="1179" y="256"/>
                  </a:lnTo>
                  <a:lnTo>
                    <a:pt x="1124" y="301"/>
                  </a:lnTo>
                  <a:lnTo>
                    <a:pt x="1069" y="348"/>
                  </a:lnTo>
                  <a:lnTo>
                    <a:pt x="1015" y="399"/>
                  </a:lnTo>
                  <a:lnTo>
                    <a:pt x="984" y="432"/>
                  </a:lnTo>
                  <a:lnTo>
                    <a:pt x="953" y="465"/>
                  </a:lnTo>
                  <a:lnTo>
                    <a:pt x="916" y="512"/>
                  </a:lnTo>
                  <a:lnTo>
                    <a:pt x="880" y="560"/>
                  </a:lnTo>
                  <a:lnTo>
                    <a:pt x="861" y="589"/>
                  </a:lnTo>
                  <a:lnTo>
                    <a:pt x="843" y="617"/>
                  </a:lnTo>
                  <a:lnTo>
                    <a:pt x="834" y="633"/>
                  </a:lnTo>
                  <a:lnTo>
                    <a:pt x="807" y="678"/>
                  </a:lnTo>
                  <a:lnTo>
                    <a:pt x="792" y="700"/>
                  </a:lnTo>
                  <a:lnTo>
                    <a:pt x="776" y="719"/>
                  </a:lnTo>
                  <a:lnTo>
                    <a:pt x="760" y="740"/>
                  </a:lnTo>
                  <a:lnTo>
                    <a:pt x="741" y="760"/>
                  </a:lnTo>
                  <a:lnTo>
                    <a:pt x="727" y="775"/>
                  </a:lnTo>
                  <a:lnTo>
                    <a:pt x="711" y="788"/>
                  </a:lnTo>
                  <a:lnTo>
                    <a:pt x="679" y="816"/>
                  </a:lnTo>
                  <a:lnTo>
                    <a:pt x="627" y="854"/>
                  </a:lnTo>
                  <a:lnTo>
                    <a:pt x="572" y="890"/>
                  </a:lnTo>
                  <a:lnTo>
                    <a:pt x="539" y="909"/>
                  </a:lnTo>
                  <a:lnTo>
                    <a:pt x="505" y="927"/>
                  </a:lnTo>
                  <a:lnTo>
                    <a:pt x="433" y="961"/>
                  </a:lnTo>
                  <a:lnTo>
                    <a:pt x="377" y="982"/>
                  </a:lnTo>
                  <a:lnTo>
                    <a:pt x="319" y="1000"/>
                  </a:lnTo>
                  <a:lnTo>
                    <a:pt x="274" y="1012"/>
                  </a:lnTo>
                  <a:lnTo>
                    <a:pt x="228" y="1022"/>
                  </a:lnTo>
                  <a:lnTo>
                    <a:pt x="182" y="1030"/>
                  </a:lnTo>
                  <a:lnTo>
                    <a:pt x="137" y="1036"/>
                  </a:lnTo>
                  <a:lnTo>
                    <a:pt x="77" y="1041"/>
                  </a:lnTo>
                  <a:lnTo>
                    <a:pt x="19" y="1044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19" y="1212"/>
                  </a:lnTo>
                  <a:lnTo>
                    <a:pt x="80" y="1210"/>
                  </a:lnTo>
                  <a:lnTo>
                    <a:pt x="142" y="1206"/>
                  </a:lnTo>
                  <a:lnTo>
                    <a:pt x="187" y="1199"/>
                  </a:lnTo>
                  <a:lnTo>
                    <a:pt x="232" y="1192"/>
                  </a:lnTo>
                  <a:lnTo>
                    <a:pt x="276" y="1184"/>
                  </a:lnTo>
                  <a:lnTo>
                    <a:pt x="321" y="1173"/>
                  </a:lnTo>
                  <a:lnTo>
                    <a:pt x="381" y="1158"/>
                  </a:lnTo>
                  <a:lnTo>
                    <a:pt x="440" y="1137"/>
                  </a:lnTo>
                  <a:lnTo>
                    <a:pt x="484" y="1120"/>
                  </a:lnTo>
                  <a:lnTo>
                    <a:pt x="527" y="1103"/>
                  </a:lnTo>
                  <a:lnTo>
                    <a:pt x="569" y="1083"/>
                  </a:lnTo>
                  <a:lnTo>
                    <a:pt x="609" y="1062"/>
                  </a:lnTo>
                  <a:lnTo>
                    <a:pt x="657" y="1036"/>
                  </a:lnTo>
                  <a:lnTo>
                    <a:pt x="705" y="1007"/>
                  </a:lnTo>
                  <a:lnTo>
                    <a:pt x="752" y="976"/>
                  </a:lnTo>
                  <a:lnTo>
                    <a:pt x="798" y="942"/>
                  </a:lnTo>
                  <a:lnTo>
                    <a:pt x="830" y="916"/>
                  </a:lnTo>
                  <a:lnTo>
                    <a:pt x="860" y="889"/>
                  </a:lnTo>
                  <a:lnTo>
                    <a:pt x="889" y="860"/>
                  </a:lnTo>
                  <a:lnTo>
                    <a:pt x="916" y="829"/>
                  </a:lnTo>
                  <a:lnTo>
                    <a:pt x="946" y="791"/>
                  </a:lnTo>
                  <a:lnTo>
                    <a:pt x="974" y="750"/>
                  </a:lnTo>
                  <a:lnTo>
                    <a:pt x="974" y="749"/>
                  </a:lnTo>
                  <a:lnTo>
                    <a:pt x="1004" y="696"/>
                  </a:lnTo>
                  <a:lnTo>
                    <a:pt x="1038" y="647"/>
                  </a:lnTo>
                  <a:lnTo>
                    <a:pt x="1057" y="621"/>
                  </a:lnTo>
                  <a:lnTo>
                    <a:pt x="1076" y="597"/>
                  </a:lnTo>
                  <a:lnTo>
                    <a:pt x="1097" y="573"/>
                  </a:lnTo>
                  <a:lnTo>
                    <a:pt x="1118" y="549"/>
                  </a:lnTo>
                  <a:lnTo>
                    <a:pt x="1142" y="525"/>
                  </a:lnTo>
                  <a:lnTo>
                    <a:pt x="1165" y="502"/>
                  </a:lnTo>
                  <a:lnTo>
                    <a:pt x="1189" y="479"/>
                  </a:lnTo>
                  <a:lnTo>
                    <a:pt x="1215" y="458"/>
                  </a:lnTo>
                  <a:lnTo>
                    <a:pt x="1267" y="415"/>
                  </a:lnTo>
                  <a:lnTo>
                    <a:pt x="1322" y="376"/>
                  </a:lnTo>
                  <a:lnTo>
                    <a:pt x="1355" y="354"/>
                  </a:lnTo>
                  <a:lnTo>
                    <a:pt x="1390" y="335"/>
                  </a:lnTo>
                  <a:lnTo>
                    <a:pt x="1425" y="314"/>
                  </a:lnTo>
                  <a:lnTo>
                    <a:pt x="1460" y="297"/>
                  </a:lnTo>
                  <a:lnTo>
                    <a:pt x="1532" y="264"/>
                  </a:lnTo>
                  <a:lnTo>
                    <a:pt x="1569" y="249"/>
                  </a:lnTo>
                  <a:lnTo>
                    <a:pt x="1606" y="235"/>
                  </a:lnTo>
                  <a:lnTo>
                    <a:pt x="1649" y="222"/>
                  </a:lnTo>
                  <a:lnTo>
                    <a:pt x="1693" y="209"/>
                  </a:lnTo>
                  <a:lnTo>
                    <a:pt x="1736" y="200"/>
                  </a:lnTo>
                  <a:lnTo>
                    <a:pt x="1781" y="190"/>
                  </a:lnTo>
                  <a:lnTo>
                    <a:pt x="1827" y="183"/>
                  </a:lnTo>
                  <a:lnTo>
                    <a:pt x="1872" y="178"/>
                  </a:lnTo>
                  <a:lnTo>
                    <a:pt x="1918" y="175"/>
                  </a:lnTo>
                  <a:lnTo>
                    <a:pt x="1964" y="173"/>
                  </a:lnTo>
                  <a:lnTo>
                    <a:pt x="2008" y="176"/>
                  </a:lnTo>
                  <a:close/>
                </a:path>
              </a:pathLst>
            </a:custGeom>
            <a:solidFill>
              <a:srgbClr val="E37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1" name="Freeform 81"/>
            <p:cNvSpPr>
              <a:spLocks noEditPoints="1"/>
            </p:cNvSpPr>
            <p:nvPr/>
          </p:nvSpPr>
          <p:spPr bwMode="auto">
            <a:xfrm>
              <a:off x="844" y="774"/>
              <a:ext cx="328" cy="145"/>
            </a:xfrm>
            <a:custGeom>
              <a:avLst/>
              <a:gdLst>
                <a:gd name="T0" fmla="*/ 732 w 1637"/>
                <a:gd name="T1" fmla="*/ 128 h 725"/>
                <a:gd name="T2" fmla="*/ 10 w 1637"/>
                <a:gd name="T3" fmla="*/ 116 h 725"/>
                <a:gd name="T4" fmla="*/ 370 w 1637"/>
                <a:gd name="T5" fmla="*/ 101 h 725"/>
                <a:gd name="T6" fmla="*/ 259 w 1637"/>
                <a:gd name="T7" fmla="*/ 8 h 725"/>
                <a:gd name="T8" fmla="*/ 397 w 1637"/>
                <a:gd name="T9" fmla="*/ 25 h 725"/>
                <a:gd name="T10" fmla="*/ 407 w 1637"/>
                <a:gd name="T11" fmla="*/ 93 h 725"/>
                <a:gd name="T12" fmla="*/ 660 w 1637"/>
                <a:gd name="T13" fmla="*/ 45 h 725"/>
                <a:gd name="T14" fmla="*/ 601 w 1637"/>
                <a:gd name="T15" fmla="*/ 199 h 725"/>
                <a:gd name="T16" fmla="*/ 567 w 1637"/>
                <a:gd name="T17" fmla="*/ 334 h 725"/>
                <a:gd name="T18" fmla="*/ 497 w 1637"/>
                <a:gd name="T19" fmla="*/ 341 h 725"/>
                <a:gd name="T20" fmla="*/ 195 w 1637"/>
                <a:gd name="T21" fmla="*/ 349 h 725"/>
                <a:gd name="T22" fmla="*/ 159 w 1637"/>
                <a:gd name="T23" fmla="*/ 197 h 725"/>
                <a:gd name="T24" fmla="*/ 528 w 1637"/>
                <a:gd name="T25" fmla="*/ 139 h 725"/>
                <a:gd name="T26" fmla="*/ 634 w 1637"/>
                <a:gd name="T27" fmla="*/ 336 h 725"/>
                <a:gd name="T28" fmla="*/ 713 w 1637"/>
                <a:gd name="T29" fmla="*/ 389 h 725"/>
                <a:gd name="T30" fmla="*/ 670 w 1637"/>
                <a:gd name="T31" fmla="*/ 673 h 725"/>
                <a:gd name="T32" fmla="*/ 580 w 1637"/>
                <a:gd name="T33" fmla="*/ 722 h 725"/>
                <a:gd name="T34" fmla="*/ 533 w 1637"/>
                <a:gd name="T35" fmla="*/ 663 h 725"/>
                <a:gd name="T36" fmla="*/ 593 w 1637"/>
                <a:gd name="T37" fmla="*/ 636 h 725"/>
                <a:gd name="T38" fmla="*/ 109 w 1637"/>
                <a:gd name="T39" fmla="*/ 717 h 725"/>
                <a:gd name="T40" fmla="*/ 45 w 1637"/>
                <a:gd name="T41" fmla="*/ 671 h 725"/>
                <a:gd name="T42" fmla="*/ 202 w 1637"/>
                <a:gd name="T43" fmla="*/ 434 h 725"/>
                <a:gd name="T44" fmla="*/ 508 w 1637"/>
                <a:gd name="T45" fmla="*/ 438 h 725"/>
                <a:gd name="T46" fmla="*/ 504 w 1637"/>
                <a:gd name="T47" fmla="*/ 499 h 725"/>
                <a:gd name="T48" fmla="*/ 478 w 1637"/>
                <a:gd name="T49" fmla="*/ 626 h 725"/>
                <a:gd name="T50" fmla="*/ 269 w 1637"/>
                <a:gd name="T51" fmla="*/ 630 h 725"/>
                <a:gd name="T52" fmla="*/ 205 w 1637"/>
                <a:gd name="T53" fmla="*/ 587 h 725"/>
                <a:gd name="T54" fmla="*/ 273 w 1637"/>
                <a:gd name="T55" fmla="*/ 582 h 725"/>
                <a:gd name="T56" fmla="*/ 1624 w 1637"/>
                <a:gd name="T57" fmla="*/ 189 h 725"/>
                <a:gd name="T58" fmla="*/ 1556 w 1637"/>
                <a:gd name="T59" fmla="*/ 269 h 725"/>
                <a:gd name="T60" fmla="*/ 1477 w 1637"/>
                <a:gd name="T61" fmla="*/ 467 h 725"/>
                <a:gd name="T62" fmla="*/ 1597 w 1637"/>
                <a:gd name="T63" fmla="*/ 458 h 725"/>
                <a:gd name="T64" fmla="*/ 1543 w 1637"/>
                <a:gd name="T65" fmla="*/ 592 h 725"/>
                <a:gd name="T66" fmla="*/ 1629 w 1637"/>
                <a:gd name="T67" fmla="*/ 637 h 725"/>
                <a:gd name="T68" fmla="*/ 1336 w 1637"/>
                <a:gd name="T69" fmla="*/ 711 h 725"/>
                <a:gd name="T70" fmla="*/ 1261 w 1637"/>
                <a:gd name="T71" fmla="*/ 717 h 725"/>
                <a:gd name="T72" fmla="*/ 1187 w 1637"/>
                <a:gd name="T73" fmla="*/ 358 h 725"/>
                <a:gd name="T74" fmla="*/ 1389 w 1637"/>
                <a:gd name="T75" fmla="*/ 46 h 725"/>
                <a:gd name="T76" fmla="*/ 1317 w 1637"/>
                <a:gd name="T77" fmla="*/ 167 h 725"/>
                <a:gd name="T78" fmla="*/ 1334 w 1637"/>
                <a:gd name="T79" fmla="*/ 190 h 725"/>
                <a:gd name="T80" fmla="*/ 1410 w 1637"/>
                <a:gd name="T81" fmla="*/ 638 h 725"/>
                <a:gd name="T82" fmla="*/ 1488 w 1637"/>
                <a:gd name="T83" fmla="*/ 90 h 725"/>
                <a:gd name="T84" fmla="*/ 1447 w 1637"/>
                <a:gd name="T85" fmla="*/ 151 h 725"/>
                <a:gd name="T86" fmla="*/ 1413 w 1637"/>
                <a:gd name="T87" fmla="*/ 77 h 725"/>
                <a:gd name="T88" fmla="*/ 1089 w 1637"/>
                <a:gd name="T89" fmla="*/ 18 h 725"/>
                <a:gd name="T90" fmla="*/ 1076 w 1637"/>
                <a:gd name="T91" fmla="*/ 56 h 725"/>
                <a:gd name="T92" fmla="*/ 1170 w 1637"/>
                <a:gd name="T93" fmla="*/ 99 h 725"/>
                <a:gd name="T94" fmla="*/ 1231 w 1637"/>
                <a:gd name="T95" fmla="*/ 183 h 725"/>
                <a:gd name="T96" fmla="*/ 991 w 1637"/>
                <a:gd name="T97" fmla="*/ 522 h 725"/>
                <a:gd name="T98" fmla="*/ 929 w 1637"/>
                <a:gd name="T99" fmla="*/ 561 h 725"/>
                <a:gd name="T100" fmla="*/ 994 w 1637"/>
                <a:gd name="T101" fmla="*/ 185 h 725"/>
                <a:gd name="T102" fmla="*/ 995 w 1637"/>
                <a:gd name="T103" fmla="*/ 160 h 725"/>
                <a:gd name="T104" fmla="*/ 1180 w 1637"/>
                <a:gd name="T105" fmla="*/ 287 h 725"/>
                <a:gd name="T106" fmla="*/ 1133 w 1637"/>
                <a:gd name="T107" fmla="*/ 434 h 725"/>
                <a:gd name="T108" fmla="*/ 1173 w 1637"/>
                <a:gd name="T109" fmla="*/ 572 h 725"/>
                <a:gd name="T110" fmla="*/ 1177 w 1637"/>
                <a:gd name="T111" fmla="*/ 494 h 725"/>
                <a:gd name="T112" fmla="*/ 1240 w 1637"/>
                <a:gd name="T113" fmla="*/ 616 h 725"/>
                <a:gd name="T114" fmla="*/ 1183 w 1637"/>
                <a:gd name="T115" fmla="*/ 667 h 725"/>
                <a:gd name="T116" fmla="*/ 1128 w 1637"/>
                <a:gd name="T117" fmla="*/ 637 h 725"/>
                <a:gd name="T118" fmla="*/ 1017 w 1637"/>
                <a:gd name="T119" fmla="*/ 705 h 725"/>
                <a:gd name="T120" fmla="*/ 1053 w 1637"/>
                <a:gd name="T121" fmla="*/ 56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7" h="725">
                  <a:moveTo>
                    <a:pt x="660" y="45"/>
                  </a:moveTo>
                  <a:lnTo>
                    <a:pt x="670" y="51"/>
                  </a:lnTo>
                  <a:lnTo>
                    <a:pt x="681" y="59"/>
                  </a:lnTo>
                  <a:lnTo>
                    <a:pt x="705" y="79"/>
                  </a:lnTo>
                  <a:lnTo>
                    <a:pt x="723" y="96"/>
                  </a:lnTo>
                  <a:lnTo>
                    <a:pt x="729" y="103"/>
                  </a:lnTo>
                  <a:lnTo>
                    <a:pt x="733" y="108"/>
                  </a:lnTo>
                  <a:lnTo>
                    <a:pt x="735" y="113"/>
                  </a:lnTo>
                  <a:lnTo>
                    <a:pt x="736" y="117"/>
                  </a:lnTo>
                  <a:lnTo>
                    <a:pt x="736" y="122"/>
                  </a:lnTo>
                  <a:lnTo>
                    <a:pt x="734" y="126"/>
                  </a:lnTo>
                  <a:lnTo>
                    <a:pt x="732" y="128"/>
                  </a:lnTo>
                  <a:lnTo>
                    <a:pt x="729" y="128"/>
                  </a:lnTo>
                  <a:lnTo>
                    <a:pt x="201" y="128"/>
                  </a:lnTo>
                  <a:lnTo>
                    <a:pt x="166" y="128"/>
                  </a:lnTo>
                  <a:lnTo>
                    <a:pt x="135" y="129"/>
                  </a:lnTo>
                  <a:lnTo>
                    <a:pt x="107" y="129"/>
                  </a:lnTo>
                  <a:lnTo>
                    <a:pt x="82" y="130"/>
                  </a:lnTo>
                  <a:lnTo>
                    <a:pt x="62" y="131"/>
                  </a:lnTo>
                  <a:lnTo>
                    <a:pt x="45" y="133"/>
                  </a:lnTo>
                  <a:lnTo>
                    <a:pt x="30" y="134"/>
                  </a:lnTo>
                  <a:lnTo>
                    <a:pt x="19" y="136"/>
                  </a:lnTo>
                  <a:lnTo>
                    <a:pt x="15" y="127"/>
                  </a:lnTo>
                  <a:lnTo>
                    <a:pt x="10" y="116"/>
                  </a:lnTo>
                  <a:lnTo>
                    <a:pt x="6" y="106"/>
                  </a:lnTo>
                  <a:lnTo>
                    <a:pt x="0" y="96"/>
                  </a:lnTo>
                  <a:lnTo>
                    <a:pt x="16" y="98"/>
                  </a:lnTo>
                  <a:lnTo>
                    <a:pt x="35" y="99"/>
                  </a:lnTo>
                  <a:lnTo>
                    <a:pt x="57" y="101"/>
                  </a:lnTo>
                  <a:lnTo>
                    <a:pt x="81" y="102"/>
                  </a:lnTo>
                  <a:lnTo>
                    <a:pt x="107" y="103"/>
                  </a:lnTo>
                  <a:lnTo>
                    <a:pt x="138" y="103"/>
                  </a:lnTo>
                  <a:lnTo>
                    <a:pt x="169" y="103"/>
                  </a:lnTo>
                  <a:lnTo>
                    <a:pt x="204" y="104"/>
                  </a:lnTo>
                  <a:lnTo>
                    <a:pt x="375" y="104"/>
                  </a:lnTo>
                  <a:lnTo>
                    <a:pt x="370" y="101"/>
                  </a:lnTo>
                  <a:lnTo>
                    <a:pt x="362" y="94"/>
                  </a:lnTo>
                  <a:lnTo>
                    <a:pt x="353" y="87"/>
                  </a:lnTo>
                  <a:lnTo>
                    <a:pt x="343" y="78"/>
                  </a:lnTo>
                  <a:lnTo>
                    <a:pt x="334" y="66"/>
                  </a:lnTo>
                  <a:lnTo>
                    <a:pt x="324" y="57"/>
                  </a:lnTo>
                  <a:lnTo>
                    <a:pt x="315" y="47"/>
                  </a:lnTo>
                  <a:lnTo>
                    <a:pt x="304" y="39"/>
                  </a:lnTo>
                  <a:lnTo>
                    <a:pt x="293" y="32"/>
                  </a:lnTo>
                  <a:lnTo>
                    <a:pt x="281" y="24"/>
                  </a:lnTo>
                  <a:lnTo>
                    <a:pt x="270" y="18"/>
                  </a:lnTo>
                  <a:lnTo>
                    <a:pt x="257" y="13"/>
                  </a:lnTo>
                  <a:lnTo>
                    <a:pt x="259" y="8"/>
                  </a:lnTo>
                  <a:lnTo>
                    <a:pt x="260" y="1"/>
                  </a:lnTo>
                  <a:lnTo>
                    <a:pt x="269" y="1"/>
                  </a:lnTo>
                  <a:lnTo>
                    <a:pt x="281" y="2"/>
                  </a:lnTo>
                  <a:lnTo>
                    <a:pt x="300" y="2"/>
                  </a:lnTo>
                  <a:lnTo>
                    <a:pt x="324" y="2"/>
                  </a:lnTo>
                  <a:lnTo>
                    <a:pt x="346" y="5"/>
                  </a:lnTo>
                  <a:lnTo>
                    <a:pt x="364" y="9"/>
                  </a:lnTo>
                  <a:lnTo>
                    <a:pt x="372" y="11"/>
                  </a:lnTo>
                  <a:lnTo>
                    <a:pt x="379" y="14"/>
                  </a:lnTo>
                  <a:lnTo>
                    <a:pt x="386" y="17"/>
                  </a:lnTo>
                  <a:lnTo>
                    <a:pt x="392" y="21"/>
                  </a:lnTo>
                  <a:lnTo>
                    <a:pt x="397" y="25"/>
                  </a:lnTo>
                  <a:lnTo>
                    <a:pt x="401" y="31"/>
                  </a:lnTo>
                  <a:lnTo>
                    <a:pt x="406" y="35"/>
                  </a:lnTo>
                  <a:lnTo>
                    <a:pt x="409" y="41"/>
                  </a:lnTo>
                  <a:lnTo>
                    <a:pt x="412" y="46"/>
                  </a:lnTo>
                  <a:lnTo>
                    <a:pt x="413" y="54"/>
                  </a:lnTo>
                  <a:lnTo>
                    <a:pt x="414" y="60"/>
                  </a:lnTo>
                  <a:lnTo>
                    <a:pt x="415" y="67"/>
                  </a:lnTo>
                  <a:lnTo>
                    <a:pt x="414" y="74"/>
                  </a:lnTo>
                  <a:lnTo>
                    <a:pt x="413" y="80"/>
                  </a:lnTo>
                  <a:lnTo>
                    <a:pt x="412" y="85"/>
                  </a:lnTo>
                  <a:lnTo>
                    <a:pt x="410" y="90"/>
                  </a:lnTo>
                  <a:lnTo>
                    <a:pt x="407" y="93"/>
                  </a:lnTo>
                  <a:lnTo>
                    <a:pt x="404" y="97"/>
                  </a:lnTo>
                  <a:lnTo>
                    <a:pt x="399" y="100"/>
                  </a:lnTo>
                  <a:lnTo>
                    <a:pt x="395" y="101"/>
                  </a:lnTo>
                  <a:lnTo>
                    <a:pt x="391" y="103"/>
                  </a:lnTo>
                  <a:lnTo>
                    <a:pt x="388" y="104"/>
                  </a:lnTo>
                  <a:lnTo>
                    <a:pt x="596" y="104"/>
                  </a:lnTo>
                  <a:lnTo>
                    <a:pt x="614" y="82"/>
                  </a:lnTo>
                  <a:lnTo>
                    <a:pt x="630" y="64"/>
                  </a:lnTo>
                  <a:lnTo>
                    <a:pt x="642" y="52"/>
                  </a:lnTo>
                  <a:lnTo>
                    <a:pt x="652" y="44"/>
                  </a:lnTo>
                  <a:lnTo>
                    <a:pt x="656" y="44"/>
                  </a:lnTo>
                  <a:lnTo>
                    <a:pt x="660" y="45"/>
                  </a:lnTo>
                  <a:close/>
                  <a:moveTo>
                    <a:pt x="528" y="139"/>
                  </a:moveTo>
                  <a:lnTo>
                    <a:pt x="535" y="142"/>
                  </a:lnTo>
                  <a:lnTo>
                    <a:pt x="545" y="146"/>
                  </a:lnTo>
                  <a:lnTo>
                    <a:pt x="557" y="153"/>
                  </a:lnTo>
                  <a:lnTo>
                    <a:pt x="572" y="163"/>
                  </a:lnTo>
                  <a:lnTo>
                    <a:pt x="585" y="174"/>
                  </a:lnTo>
                  <a:lnTo>
                    <a:pt x="594" y="182"/>
                  </a:lnTo>
                  <a:lnTo>
                    <a:pt x="598" y="186"/>
                  </a:lnTo>
                  <a:lnTo>
                    <a:pt x="600" y="190"/>
                  </a:lnTo>
                  <a:lnTo>
                    <a:pt x="601" y="193"/>
                  </a:lnTo>
                  <a:lnTo>
                    <a:pt x="602" y="195"/>
                  </a:lnTo>
                  <a:lnTo>
                    <a:pt x="601" y="199"/>
                  </a:lnTo>
                  <a:lnTo>
                    <a:pt x="598" y="202"/>
                  </a:lnTo>
                  <a:lnTo>
                    <a:pt x="594" y="205"/>
                  </a:lnTo>
                  <a:lnTo>
                    <a:pt x="589" y="209"/>
                  </a:lnTo>
                  <a:lnTo>
                    <a:pt x="573" y="221"/>
                  </a:lnTo>
                  <a:lnTo>
                    <a:pt x="566" y="228"/>
                  </a:lnTo>
                  <a:lnTo>
                    <a:pt x="566" y="282"/>
                  </a:lnTo>
                  <a:lnTo>
                    <a:pt x="568" y="296"/>
                  </a:lnTo>
                  <a:lnTo>
                    <a:pt x="569" y="308"/>
                  </a:lnTo>
                  <a:lnTo>
                    <a:pt x="569" y="316"/>
                  </a:lnTo>
                  <a:lnTo>
                    <a:pt x="570" y="322"/>
                  </a:lnTo>
                  <a:lnTo>
                    <a:pt x="569" y="329"/>
                  </a:lnTo>
                  <a:lnTo>
                    <a:pt x="567" y="334"/>
                  </a:lnTo>
                  <a:lnTo>
                    <a:pt x="564" y="338"/>
                  </a:lnTo>
                  <a:lnTo>
                    <a:pt x="559" y="342"/>
                  </a:lnTo>
                  <a:lnTo>
                    <a:pt x="553" y="345"/>
                  </a:lnTo>
                  <a:lnTo>
                    <a:pt x="546" y="348"/>
                  </a:lnTo>
                  <a:lnTo>
                    <a:pt x="538" y="349"/>
                  </a:lnTo>
                  <a:lnTo>
                    <a:pt x="528" y="349"/>
                  </a:lnTo>
                  <a:lnTo>
                    <a:pt x="520" y="349"/>
                  </a:lnTo>
                  <a:lnTo>
                    <a:pt x="513" y="349"/>
                  </a:lnTo>
                  <a:lnTo>
                    <a:pt x="508" y="348"/>
                  </a:lnTo>
                  <a:lnTo>
                    <a:pt x="503" y="345"/>
                  </a:lnTo>
                  <a:lnTo>
                    <a:pt x="500" y="343"/>
                  </a:lnTo>
                  <a:lnTo>
                    <a:pt x="497" y="341"/>
                  </a:lnTo>
                  <a:lnTo>
                    <a:pt x="496" y="338"/>
                  </a:lnTo>
                  <a:lnTo>
                    <a:pt x="495" y="334"/>
                  </a:lnTo>
                  <a:lnTo>
                    <a:pt x="495" y="310"/>
                  </a:lnTo>
                  <a:lnTo>
                    <a:pt x="230" y="310"/>
                  </a:lnTo>
                  <a:lnTo>
                    <a:pt x="230" y="326"/>
                  </a:lnTo>
                  <a:lnTo>
                    <a:pt x="228" y="331"/>
                  </a:lnTo>
                  <a:lnTo>
                    <a:pt x="225" y="336"/>
                  </a:lnTo>
                  <a:lnTo>
                    <a:pt x="221" y="340"/>
                  </a:lnTo>
                  <a:lnTo>
                    <a:pt x="216" y="343"/>
                  </a:lnTo>
                  <a:lnTo>
                    <a:pt x="210" y="345"/>
                  </a:lnTo>
                  <a:lnTo>
                    <a:pt x="204" y="348"/>
                  </a:lnTo>
                  <a:lnTo>
                    <a:pt x="195" y="349"/>
                  </a:lnTo>
                  <a:lnTo>
                    <a:pt x="186" y="349"/>
                  </a:lnTo>
                  <a:lnTo>
                    <a:pt x="174" y="349"/>
                  </a:lnTo>
                  <a:lnTo>
                    <a:pt x="166" y="346"/>
                  </a:lnTo>
                  <a:lnTo>
                    <a:pt x="163" y="345"/>
                  </a:lnTo>
                  <a:lnTo>
                    <a:pt x="160" y="344"/>
                  </a:lnTo>
                  <a:lnTo>
                    <a:pt x="158" y="342"/>
                  </a:lnTo>
                  <a:lnTo>
                    <a:pt x="156" y="340"/>
                  </a:lnTo>
                  <a:lnTo>
                    <a:pt x="157" y="318"/>
                  </a:lnTo>
                  <a:lnTo>
                    <a:pt x="157" y="297"/>
                  </a:lnTo>
                  <a:lnTo>
                    <a:pt x="158" y="275"/>
                  </a:lnTo>
                  <a:lnTo>
                    <a:pt x="159" y="254"/>
                  </a:lnTo>
                  <a:lnTo>
                    <a:pt x="159" y="197"/>
                  </a:lnTo>
                  <a:lnTo>
                    <a:pt x="158" y="180"/>
                  </a:lnTo>
                  <a:lnTo>
                    <a:pt x="157" y="168"/>
                  </a:lnTo>
                  <a:lnTo>
                    <a:pt x="156" y="159"/>
                  </a:lnTo>
                  <a:lnTo>
                    <a:pt x="153" y="154"/>
                  </a:lnTo>
                  <a:lnTo>
                    <a:pt x="224" y="180"/>
                  </a:lnTo>
                  <a:lnTo>
                    <a:pt x="486" y="180"/>
                  </a:lnTo>
                  <a:lnTo>
                    <a:pt x="500" y="162"/>
                  </a:lnTo>
                  <a:lnTo>
                    <a:pt x="511" y="150"/>
                  </a:lnTo>
                  <a:lnTo>
                    <a:pt x="517" y="146"/>
                  </a:lnTo>
                  <a:lnTo>
                    <a:pt x="522" y="143"/>
                  </a:lnTo>
                  <a:lnTo>
                    <a:pt x="525" y="140"/>
                  </a:lnTo>
                  <a:lnTo>
                    <a:pt x="528" y="139"/>
                  </a:lnTo>
                  <a:close/>
                  <a:moveTo>
                    <a:pt x="230" y="200"/>
                  </a:moveTo>
                  <a:lnTo>
                    <a:pt x="230" y="290"/>
                  </a:lnTo>
                  <a:lnTo>
                    <a:pt x="495" y="290"/>
                  </a:lnTo>
                  <a:lnTo>
                    <a:pt x="495" y="200"/>
                  </a:lnTo>
                  <a:lnTo>
                    <a:pt x="230" y="200"/>
                  </a:lnTo>
                  <a:close/>
                  <a:moveTo>
                    <a:pt x="41" y="343"/>
                  </a:moveTo>
                  <a:lnTo>
                    <a:pt x="116" y="372"/>
                  </a:lnTo>
                  <a:lnTo>
                    <a:pt x="593" y="372"/>
                  </a:lnTo>
                  <a:lnTo>
                    <a:pt x="610" y="355"/>
                  </a:lnTo>
                  <a:lnTo>
                    <a:pt x="623" y="343"/>
                  </a:lnTo>
                  <a:lnTo>
                    <a:pt x="630" y="339"/>
                  </a:lnTo>
                  <a:lnTo>
                    <a:pt x="634" y="336"/>
                  </a:lnTo>
                  <a:lnTo>
                    <a:pt x="637" y="334"/>
                  </a:lnTo>
                  <a:lnTo>
                    <a:pt x="640" y="334"/>
                  </a:lnTo>
                  <a:lnTo>
                    <a:pt x="646" y="336"/>
                  </a:lnTo>
                  <a:lnTo>
                    <a:pt x="655" y="340"/>
                  </a:lnTo>
                  <a:lnTo>
                    <a:pt x="665" y="346"/>
                  </a:lnTo>
                  <a:lnTo>
                    <a:pt x="677" y="355"/>
                  </a:lnTo>
                  <a:lnTo>
                    <a:pt x="692" y="366"/>
                  </a:lnTo>
                  <a:lnTo>
                    <a:pt x="704" y="376"/>
                  </a:lnTo>
                  <a:lnTo>
                    <a:pt x="708" y="380"/>
                  </a:lnTo>
                  <a:lnTo>
                    <a:pt x="711" y="383"/>
                  </a:lnTo>
                  <a:lnTo>
                    <a:pt x="712" y="386"/>
                  </a:lnTo>
                  <a:lnTo>
                    <a:pt x="713" y="389"/>
                  </a:lnTo>
                  <a:lnTo>
                    <a:pt x="712" y="394"/>
                  </a:lnTo>
                  <a:lnTo>
                    <a:pt x="710" y="398"/>
                  </a:lnTo>
                  <a:lnTo>
                    <a:pt x="707" y="402"/>
                  </a:lnTo>
                  <a:lnTo>
                    <a:pt x="702" y="405"/>
                  </a:lnTo>
                  <a:lnTo>
                    <a:pt x="690" y="413"/>
                  </a:lnTo>
                  <a:lnTo>
                    <a:pt x="680" y="422"/>
                  </a:lnTo>
                  <a:lnTo>
                    <a:pt x="680" y="632"/>
                  </a:lnTo>
                  <a:lnTo>
                    <a:pt x="679" y="641"/>
                  </a:lnTo>
                  <a:lnTo>
                    <a:pt x="678" y="650"/>
                  </a:lnTo>
                  <a:lnTo>
                    <a:pt x="676" y="658"/>
                  </a:lnTo>
                  <a:lnTo>
                    <a:pt x="674" y="665"/>
                  </a:lnTo>
                  <a:lnTo>
                    <a:pt x="670" y="673"/>
                  </a:lnTo>
                  <a:lnTo>
                    <a:pt x="666" y="680"/>
                  </a:lnTo>
                  <a:lnTo>
                    <a:pt x="662" y="686"/>
                  </a:lnTo>
                  <a:lnTo>
                    <a:pt x="657" y="692"/>
                  </a:lnTo>
                  <a:lnTo>
                    <a:pt x="651" y="698"/>
                  </a:lnTo>
                  <a:lnTo>
                    <a:pt x="643" y="702"/>
                  </a:lnTo>
                  <a:lnTo>
                    <a:pt x="636" y="707"/>
                  </a:lnTo>
                  <a:lnTo>
                    <a:pt x="629" y="711"/>
                  </a:lnTo>
                  <a:lnTo>
                    <a:pt x="619" y="715"/>
                  </a:lnTo>
                  <a:lnTo>
                    <a:pt x="610" y="719"/>
                  </a:lnTo>
                  <a:lnTo>
                    <a:pt x="599" y="721"/>
                  </a:lnTo>
                  <a:lnTo>
                    <a:pt x="589" y="724"/>
                  </a:lnTo>
                  <a:lnTo>
                    <a:pt x="580" y="722"/>
                  </a:lnTo>
                  <a:lnTo>
                    <a:pt x="574" y="718"/>
                  </a:lnTo>
                  <a:lnTo>
                    <a:pt x="572" y="716"/>
                  </a:lnTo>
                  <a:lnTo>
                    <a:pt x="571" y="713"/>
                  </a:lnTo>
                  <a:lnTo>
                    <a:pt x="570" y="710"/>
                  </a:lnTo>
                  <a:lnTo>
                    <a:pt x="570" y="707"/>
                  </a:lnTo>
                  <a:lnTo>
                    <a:pt x="566" y="696"/>
                  </a:lnTo>
                  <a:lnTo>
                    <a:pt x="559" y="685"/>
                  </a:lnTo>
                  <a:lnTo>
                    <a:pt x="556" y="681"/>
                  </a:lnTo>
                  <a:lnTo>
                    <a:pt x="552" y="677"/>
                  </a:lnTo>
                  <a:lnTo>
                    <a:pt x="548" y="673"/>
                  </a:lnTo>
                  <a:lnTo>
                    <a:pt x="544" y="670"/>
                  </a:lnTo>
                  <a:lnTo>
                    <a:pt x="533" y="663"/>
                  </a:lnTo>
                  <a:lnTo>
                    <a:pt x="519" y="657"/>
                  </a:lnTo>
                  <a:lnTo>
                    <a:pt x="502" y="651"/>
                  </a:lnTo>
                  <a:lnTo>
                    <a:pt x="482" y="646"/>
                  </a:lnTo>
                  <a:lnTo>
                    <a:pt x="484" y="638"/>
                  </a:lnTo>
                  <a:lnTo>
                    <a:pt x="484" y="632"/>
                  </a:lnTo>
                  <a:lnTo>
                    <a:pt x="510" y="635"/>
                  </a:lnTo>
                  <a:lnTo>
                    <a:pt x="534" y="637"/>
                  </a:lnTo>
                  <a:lnTo>
                    <a:pt x="556" y="638"/>
                  </a:lnTo>
                  <a:lnTo>
                    <a:pt x="575" y="638"/>
                  </a:lnTo>
                  <a:lnTo>
                    <a:pt x="583" y="638"/>
                  </a:lnTo>
                  <a:lnTo>
                    <a:pt x="588" y="637"/>
                  </a:lnTo>
                  <a:lnTo>
                    <a:pt x="593" y="636"/>
                  </a:lnTo>
                  <a:lnTo>
                    <a:pt x="597" y="635"/>
                  </a:lnTo>
                  <a:lnTo>
                    <a:pt x="601" y="633"/>
                  </a:lnTo>
                  <a:lnTo>
                    <a:pt x="603" y="630"/>
                  </a:lnTo>
                  <a:lnTo>
                    <a:pt x="604" y="628"/>
                  </a:lnTo>
                  <a:lnTo>
                    <a:pt x="606" y="624"/>
                  </a:lnTo>
                  <a:lnTo>
                    <a:pt x="606" y="392"/>
                  </a:lnTo>
                  <a:lnTo>
                    <a:pt x="124" y="392"/>
                  </a:lnTo>
                  <a:lnTo>
                    <a:pt x="124" y="697"/>
                  </a:lnTo>
                  <a:lnTo>
                    <a:pt x="122" y="703"/>
                  </a:lnTo>
                  <a:lnTo>
                    <a:pt x="119" y="708"/>
                  </a:lnTo>
                  <a:lnTo>
                    <a:pt x="115" y="713"/>
                  </a:lnTo>
                  <a:lnTo>
                    <a:pt x="109" y="717"/>
                  </a:lnTo>
                  <a:lnTo>
                    <a:pt x="103" y="720"/>
                  </a:lnTo>
                  <a:lnTo>
                    <a:pt x="95" y="722"/>
                  </a:lnTo>
                  <a:lnTo>
                    <a:pt x="86" y="723"/>
                  </a:lnTo>
                  <a:lnTo>
                    <a:pt x="76" y="724"/>
                  </a:lnTo>
                  <a:lnTo>
                    <a:pt x="64" y="723"/>
                  </a:lnTo>
                  <a:lnTo>
                    <a:pt x="55" y="722"/>
                  </a:lnTo>
                  <a:lnTo>
                    <a:pt x="52" y="720"/>
                  </a:lnTo>
                  <a:lnTo>
                    <a:pt x="49" y="719"/>
                  </a:lnTo>
                  <a:lnTo>
                    <a:pt x="46" y="717"/>
                  </a:lnTo>
                  <a:lnTo>
                    <a:pt x="45" y="715"/>
                  </a:lnTo>
                  <a:lnTo>
                    <a:pt x="45" y="693"/>
                  </a:lnTo>
                  <a:lnTo>
                    <a:pt x="45" y="671"/>
                  </a:lnTo>
                  <a:lnTo>
                    <a:pt x="45" y="649"/>
                  </a:lnTo>
                  <a:lnTo>
                    <a:pt x="46" y="628"/>
                  </a:lnTo>
                  <a:lnTo>
                    <a:pt x="46" y="606"/>
                  </a:lnTo>
                  <a:lnTo>
                    <a:pt x="47" y="585"/>
                  </a:lnTo>
                  <a:lnTo>
                    <a:pt x="48" y="563"/>
                  </a:lnTo>
                  <a:lnTo>
                    <a:pt x="49" y="542"/>
                  </a:lnTo>
                  <a:lnTo>
                    <a:pt x="49" y="429"/>
                  </a:lnTo>
                  <a:lnTo>
                    <a:pt x="47" y="397"/>
                  </a:lnTo>
                  <a:lnTo>
                    <a:pt x="46" y="372"/>
                  </a:lnTo>
                  <a:lnTo>
                    <a:pt x="44" y="354"/>
                  </a:lnTo>
                  <a:lnTo>
                    <a:pt x="41" y="343"/>
                  </a:lnTo>
                  <a:close/>
                  <a:moveTo>
                    <a:pt x="202" y="434"/>
                  </a:moveTo>
                  <a:lnTo>
                    <a:pt x="263" y="458"/>
                  </a:lnTo>
                  <a:lnTo>
                    <a:pt x="428" y="458"/>
                  </a:lnTo>
                  <a:lnTo>
                    <a:pt x="441" y="441"/>
                  </a:lnTo>
                  <a:lnTo>
                    <a:pt x="453" y="428"/>
                  </a:lnTo>
                  <a:lnTo>
                    <a:pt x="457" y="423"/>
                  </a:lnTo>
                  <a:lnTo>
                    <a:pt x="461" y="420"/>
                  </a:lnTo>
                  <a:lnTo>
                    <a:pt x="465" y="418"/>
                  </a:lnTo>
                  <a:lnTo>
                    <a:pt x="468" y="417"/>
                  </a:lnTo>
                  <a:lnTo>
                    <a:pt x="475" y="419"/>
                  </a:lnTo>
                  <a:lnTo>
                    <a:pt x="483" y="423"/>
                  </a:lnTo>
                  <a:lnTo>
                    <a:pt x="495" y="429"/>
                  </a:lnTo>
                  <a:lnTo>
                    <a:pt x="508" y="438"/>
                  </a:lnTo>
                  <a:lnTo>
                    <a:pt x="521" y="448"/>
                  </a:lnTo>
                  <a:lnTo>
                    <a:pt x="529" y="456"/>
                  </a:lnTo>
                  <a:lnTo>
                    <a:pt x="532" y="460"/>
                  </a:lnTo>
                  <a:lnTo>
                    <a:pt x="534" y="464"/>
                  </a:lnTo>
                  <a:lnTo>
                    <a:pt x="535" y="467"/>
                  </a:lnTo>
                  <a:lnTo>
                    <a:pt x="535" y="469"/>
                  </a:lnTo>
                  <a:lnTo>
                    <a:pt x="534" y="472"/>
                  </a:lnTo>
                  <a:lnTo>
                    <a:pt x="533" y="475"/>
                  </a:lnTo>
                  <a:lnTo>
                    <a:pt x="529" y="478"/>
                  </a:lnTo>
                  <a:lnTo>
                    <a:pt x="525" y="481"/>
                  </a:lnTo>
                  <a:lnTo>
                    <a:pt x="510" y="492"/>
                  </a:lnTo>
                  <a:lnTo>
                    <a:pt x="504" y="499"/>
                  </a:lnTo>
                  <a:lnTo>
                    <a:pt x="504" y="558"/>
                  </a:lnTo>
                  <a:lnTo>
                    <a:pt x="506" y="573"/>
                  </a:lnTo>
                  <a:lnTo>
                    <a:pt x="507" y="585"/>
                  </a:lnTo>
                  <a:lnTo>
                    <a:pt x="507" y="595"/>
                  </a:lnTo>
                  <a:lnTo>
                    <a:pt x="508" y="602"/>
                  </a:lnTo>
                  <a:lnTo>
                    <a:pt x="507" y="607"/>
                  </a:lnTo>
                  <a:lnTo>
                    <a:pt x="505" y="612"/>
                  </a:lnTo>
                  <a:lnTo>
                    <a:pt x="502" y="616"/>
                  </a:lnTo>
                  <a:lnTo>
                    <a:pt x="498" y="620"/>
                  </a:lnTo>
                  <a:lnTo>
                    <a:pt x="493" y="623"/>
                  </a:lnTo>
                  <a:lnTo>
                    <a:pt x="486" y="625"/>
                  </a:lnTo>
                  <a:lnTo>
                    <a:pt x="478" y="626"/>
                  </a:lnTo>
                  <a:lnTo>
                    <a:pt x="469" y="626"/>
                  </a:lnTo>
                  <a:lnTo>
                    <a:pt x="456" y="626"/>
                  </a:lnTo>
                  <a:lnTo>
                    <a:pt x="446" y="623"/>
                  </a:lnTo>
                  <a:lnTo>
                    <a:pt x="443" y="621"/>
                  </a:lnTo>
                  <a:lnTo>
                    <a:pt x="441" y="619"/>
                  </a:lnTo>
                  <a:lnTo>
                    <a:pt x="439" y="616"/>
                  </a:lnTo>
                  <a:lnTo>
                    <a:pt x="438" y="614"/>
                  </a:lnTo>
                  <a:lnTo>
                    <a:pt x="438" y="603"/>
                  </a:lnTo>
                  <a:lnTo>
                    <a:pt x="273" y="603"/>
                  </a:lnTo>
                  <a:lnTo>
                    <a:pt x="273" y="620"/>
                  </a:lnTo>
                  <a:lnTo>
                    <a:pt x="272" y="625"/>
                  </a:lnTo>
                  <a:lnTo>
                    <a:pt x="269" y="630"/>
                  </a:lnTo>
                  <a:lnTo>
                    <a:pt x="265" y="633"/>
                  </a:lnTo>
                  <a:lnTo>
                    <a:pt x="260" y="636"/>
                  </a:lnTo>
                  <a:lnTo>
                    <a:pt x="255" y="638"/>
                  </a:lnTo>
                  <a:lnTo>
                    <a:pt x="248" y="640"/>
                  </a:lnTo>
                  <a:lnTo>
                    <a:pt x="240" y="641"/>
                  </a:lnTo>
                  <a:lnTo>
                    <a:pt x="232" y="641"/>
                  </a:lnTo>
                  <a:lnTo>
                    <a:pt x="221" y="641"/>
                  </a:lnTo>
                  <a:lnTo>
                    <a:pt x="213" y="640"/>
                  </a:lnTo>
                  <a:lnTo>
                    <a:pt x="208" y="637"/>
                  </a:lnTo>
                  <a:lnTo>
                    <a:pt x="204" y="635"/>
                  </a:lnTo>
                  <a:lnTo>
                    <a:pt x="205" y="611"/>
                  </a:lnTo>
                  <a:lnTo>
                    <a:pt x="205" y="587"/>
                  </a:lnTo>
                  <a:lnTo>
                    <a:pt x="206" y="564"/>
                  </a:lnTo>
                  <a:lnTo>
                    <a:pt x="207" y="541"/>
                  </a:lnTo>
                  <a:lnTo>
                    <a:pt x="207" y="481"/>
                  </a:lnTo>
                  <a:lnTo>
                    <a:pt x="207" y="464"/>
                  </a:lnTo>
                  <a:lnTo>
                    <a:pt x="205" y="450"/>
                  </a:lnTo>
                  <a:lnTo>
                    <a:pt x="204" y="441"/>
                  </a:lnTo>
                  <a:lnTo>
                    <a:pt x="202" y="434"/>
                  </a:lnTo>
                  <a:close/>
                  <a:moveTo>
                    <a:pt x="273" y="582"/>
                  </a:moveTo>
                  <a:lnTo>
                    <a:pt x="438" y="582"/>
                  </a:lnTo>
                  <a:lnTo>
                    <a:pt x="438" y="478"/>
                  </a:lnTo>
                  <a:lnTo>
                    <a:pt x="273" y="478"/>
                  </a:lnTo>
                  <a:lnTo>
                    <a:pt x="273" y="582"/>
                  </a:lnTo>
                  <a:close/>
                  <a:moveTo>
                    <a:pt x="1556" y="110"/>
                  </a:moveTo>
                  <a:lnTo>
                    <a:pt x="1561" y="113"/>
                  </a:lnTo>
                  <a:lnTo>
                    <a:pt x="1569" y="117"/>
                  </a:lnTo>
                  <a:lnTo>
                    <a:pt x="1579" y="125"/>
                  </a:lnTo>
                  <a:lnTo>
                    <a:pt x="1590" y="135"/>
                  </a:lnTo>
                  <a:lnTo>
                    <a:pt x="1605" y="149"/>
                  </a:lnTo>
                  <a:lnTo>
                    <a:pt x="1617" y="160"/>
                  </a:lnTo>
                  <a:lnTo>
                    <a:pt x="1624" y="170"/>
                  </a:lnTo>
                  <a:lnTo>
                    <a:pt x="1627" y="176"/>
                  </a:lnTo>
                  <a:lnTo>
                    <a:pt x="1627" y="181"/>
                  </a:lnTo>
                  <a:lnTo>
                    <a:pt x="1626" y="185"/>
                  </a:lnTo>
                  <a:lnTo>
                    <a:pt x="1624" y="189"/>
                  </a:lnTo>
                  <a:lnTo>
                    <a:pt x="1622" y="190"/>
                  </a:lnTo>
                  <a:lnTo>
                    <a:pt x="1477" y="190"/>
                  </a:lnTo>
                  <a:lnTo>
                    <a:pt x="1477" y="316"/>
                  </a:lnTo>
                  <a:lnTo>
                    <a:pt x="1494" y="316"/>
                  </a:lnTo>
                  <a:lnTo>
                    <a:pt x="1511" y="292"/>
                  </a:lnTo>
                  <a:lnTo>
                    <a:pt x="1524" y="275"/>
                  </a:lnTo>
                  <a:lnTo>
                    <a:pt x="1530" y="269"/>
                  </a:lnTo>
                  <a:lnTo>
                    <a:pt x="1535" y="265"/>
                  </a:lnTo>
                  <a:lnTo>
                    <a:pt x="1539" y="262"/>
                  </a:lnTo>
                  <a:lnTo>
                    <a:pt x="1542" y="261"/>
                  </a:lnTo>
                  <a:lnTo>
                    <a:pt x="1547" y="263"/>
                  </a:lnTo>
                  <a:lnTo>
                    <a:pt x="1556" y="269"/>
                  </a:lnTo>
                  <a:lnTo>
                    <a:pt x="1567" y="280"/>
                  </a:lnTo>
                  <a:lnTo>
                    <a:pt x="1583" y="294"/>
                  </a:lnTo>
                  <a:lnTo>
                    <a:pt x="1596" y="306"/>
                  </a:lnTo>
                  <a:lnTo>
                    <a:pt x="1604" y="315"/>
                  </a:lnTo>
                  <a:lnTo>
                    <a:pt x="1609" y="322"/>
                  </a:lnTo>
                  <a:lnTo>
                    <a:pt x="1610" y="327"/>
                  </a:lnTo>
                  <a:lnTo>
                    <a:pt x="1610" y="331"/>
                  </a:lnTo>
                  <a:lnTo>
                    <a:pt x="1609" y="334"/>
                  </a:lnTo>
                  <a:lnTo>
                    <a:pt x="1607" y="336"/>
                  </a:lnTo>
                  <a:lnTo>
                    <a:pt x="1604" y="337"/>
                  </a:lnTo>
                  <a:lnTo>
                    <a:pt x="1477" y="337"/>
                  </a:lnTo>
                  <a:lnTo>
                    <a:pt x="1477" y="467"/>
                  </a:lnTo>
                  <a:lnTo>
                    <a:pt x="1494" y="467"/>
                  </a:lnTo>
                  <a:lnTo>
                    <a:pt x="1511" y="445"/>
                  </a:lnTo>
                  <a:lnTo>
                    <a:pt x="1524" y="428"/>
                  </a:lnTo>
                  <a:lnTo>
                    <a:pt x="1531" y="422"/>
                  </a:lnTo>
                  <a:lnTo>
                    <a:pt x="1535" y="417"/>
                  </a:lnTo>
                  <a:lnTo>
                    <a:pt x="1539" y="413"/>
                  </a:lnTo>
                  <a:lnTo>
                    <a:pt x="1542" y="412"/>
                  </a:lnTo>
                  <a:lnTo>
                    <a:pt x="1548" y="414"/>
                  </a:lnTo>
                  <a:lnTo>
                    <a:pt x="1557" y="421"/>
                  </a:lnTo>
                  <a:lnTo>
                    <a:pt x="1569" y="431"/>
                  </a:lnTo>
                  <a:lnTo>
                    <a:pt x="1585" y="446"/>
                  </a:lnTo>
                  <a:lnTo>
                    <a:pt x="1597" y="458"/>
                  </a:lnTo>
                  <a:lnTo>
                    <a:pt x="1605" y="468"/>
                  </a:lnTo>
                  <a:lnTo>
                    <a:pt x="1610" y="474"/>
                  </a:lnTo>
                  <a:lnTo>
                    <a:pt x="1611" y="478"/>
                  </a:lnTo>
                  <a:lnTo>
                    <a:pt x="1611" y="483"/>
                  </a:lnTo>
                  <a:lnTo>
                    <a:pt x="1610" y="487"/>
                  </a:lnTo>
                  <a:lnTo>
                    <a:pt x="1608" y="489"/>
                  </a:lnTo>
                  <a:lnTo>
                    <a:pt x="1605" y="490"/>
                  </a:lnTo>
                  <a:lnTo>
                    <a:pt x="1477" y="490"/>
                  </a:lnTo>
                  <a:lnTo>
                    <a:pt x="1477" y="638"/>
                  </a:lnTo>
                  <a:lnTo>
                    <a:pt x="1510" y="638"/>
                  </a:lnTo>
                  <a:lnTo>
                    <a:pt x="1529" y="612"/>
                  </a:lnTo>
                  <a:lnTo>
                    <a:pt x="1543" y="592"/>
                  </a:lnTo>
                  <a:lnTo>
                    <a:pt x="1550" y="585"/>
                  </a:lnTo>
                  <a:lnTo>
                    <a:pt x="1555" y="580"/>
                  </a:lnTo>
                  <a:lnTo>
                    <a:pt x="1559" y="575"/>
                  </a:lnTo>
                  <a:lnTo>
                    <a:pt x="1562" y="573"/>
                  </a:lnTo>
                  <a:lnTo>
                    <a:pt x="1565" y="574"/>
                  </a:lnTo>
                  <a:lnTo>
                    <a:pt x="1568" y="577"/>
                  </a:lnTo>
                  <a:lnTo>
                    <a:pt x="1573" y="580"/>
                  </a:lnTo>
                  <a:lnTo>
                    <a:pt x="1578" y="584"/>
                  </a:lnTo>
                  <a:lnTo>
                    <a:pt x="1590" y="595"/>
                  </a:lnTo>
                  <a:lnTo>
                    <a:pt x="1607" y="613"/>
                  </a:lnTo>
                  <a:lnTo>
                    <a:pt x="1620" y="627"/>
                  </a:lnTo>
                  <a:lnTo>
                    <a:pt x="1629" y="637"/>
                  </a:lnTo>
                  <a:lnTo>
                    <a:pt x="1635" y="646"/>
                  </a:lnTo>
                  <a:lnTo>
                    <a:pt x="1637" y="650"/>
                  </a:lnTo>
                  <a:lnTo>
                    <a:pt x="1636" y="655"/>
                  </a:lnTo>
                  <a:lnTo>
                    <a:pt x="1635" y="658"/>
                  </a:lnTo>
                  <a:lnTo>
                    <a:pt x="1634" y="659"/>
                  </a:lnTo>
                  <a:lnTo>
                    <a:pt x="1631" y="660"/>
                  </a:lnTo>
                  <a:lnTo>
                    <a:pt x="1335" y="660"/>
                  </a:lnTo>
                  <a:lnTo>
                    <a:pt x="1336" y="672"/>
                  </a:lnTo>
                  <a:lnTo>
                    <a:pt x="1336" y="683"/>
                  </a:lnTo>
                  <a:lnTo>
                    <a:pt x="1336" y="696"/>
                  </a:lnTo>
                  <a:lnTo>
                    <a:pt x="1336" y="707"/>
                  </a:lnTo>
                  <a:lnTo>
                    <a:pt x="1336" y="711"/>
                  </a:lnTo>
                  <a:lnTo>
                    <a:pt x="1334" y="715"/>
                  </a:lnTo>
                  <a:lnTo>
                    <a:pt x="1331" y="717"/>
                  </a:lnTo>
                  <a:lnTo>
                    <a:pt x="1326" y="720"/>
                  </a:lnTo>
                  <a:lnTo>
                    <a:pt x="1320" y="722"/>
                  </a:lnTo>
                  <a:lnTo>
                    <a:pt x="1313" y="723"/>
                  </a:lnTo>
                  <a:lnTo>
                    <a:pt x="1305" y="724"/>
                  </a:lnTo>
                  <a:lnTo>
                    <a:pt x="1294" y="725"/>
                  </a:lnTo>
                  <a:lnTo>
                    <a:pt x="1280" y="724"/>
                  </a:lnTo>
                  <a:lnTo>
                    <a:pt x="1269" y="722"/>
                  </a:lnTo>
                  <a:lnTo>
                    <a:pt x="1266" y="721"/>
                  </a:lnTo>
                  <a:lnTo>
                    <a:pt x="1263" y="719"/>
                  </a:lnTo>
                  <a:lnTo>
                    <a:pt x="1261" y="717"/>
                  </a:lnTo>
                  <a:lnTo>
                    <a:pt x="1261" y="715"/>
                  </a:lnTo>
                  <a:lnTo>
                    <a:pt x="1262" y="694"/>
                  </a:lnTo>
                  <a:lnTo>
                    <a:pt x="1262" y="666"/>
                  </a:lnTo>
                  <a:lnTo>
                    <a:pt x="1263" y="632"/>
                  </a:lnTo>
                  <a:lnTo>
                    <a:pt x="1263" y="591"/>
                  </a:lnTo>
                  <a:lnTo>
                    <a:pt x="1263" y="274"/>
                  </a:lnTo>
                  <a:lnTo>
                    <a:pt x="1249" y="297"/>
                  </a:lnTo>
                  <a:lnTo>
                    <a:pt x="1237" y="319"/>
                  </a:lnTo>
                  <a:lnTo>
                    <a:pt x="1222" y="342"/>
                  </a:lnTo>
                  <a:lnTo>
                    <a:pt x="1207" y="364"/>
                  </a:lnTo>
                  <a:lnTo>
                    <a:pt x="1198" y="362"/>
                  </a:lnTo>
                  <a:lnTo>
                    <a:pt x="1187" y="358"/>
                  </a:lnTo>
                  <a:lnTo>
                    <a:pt x="1205" y="315"/>
                  </a:lnTo>
                  <a:lnTo>
                    <a:pt x="1222" y="272"/>
                  </a:lnTo>
                  <a:lnTo>
                    <a:pt x="1237" y="228"/>
                  </a:lnTo>
                  <a:lnTo>
                    <a:pt x="1250" y="184"/>
                  </a:lnTo>
                  <a:lnTo>
                    <a:pt x="1263" y="139"/>
                  </a:lnTo>
                  <a:lnTo>
                    <a:pt x="1273" y="94"/>
                  </a:lnTo>
                  <a:lnTo>
                    <a:pt x="1283" y="48"/>
                  </a:lnTo>
                  <a:lnTo>
                    <a:pt x="1290" y="2"/>
                  </a:lnTo>
                  <a:lnTo>
                    <a:pt x="1337" y="20"/>
                  </a:lnTo>
                  <a:lnTo>
                    <a:pt x="1370" y="35"/>
                  </a:lnTo>
                  <a:lnTo>
                    <a:pt x="1381" y="41"/>
                  </a:lnTo>
                  <a:lnTo>
                    <a:pt x="1389" y="46"/>
                  </a:lnTo>
                  <a:lnTo>
                    <a:pt x="1395" y="51"/>
                  </a:lnTo>
                  <a:lnTo>
                    <a:pt x="1397" y="54"/>
                  </a:lnTo>
                  <a:lnTo>
                    <a:pt x="1396" y="57"/>
                  </a:lnTo>
                  <a:lnTo>
                    <a:pt x="1394" y="59"/>
                  </a:lnTo>
                  <a:lnTo>
                    <a:pt x="1389" y="61"/>
                  </a:lnTo>
                  <a:lnTo>
                    <a:pt x="1385" y="63"/>
                  </a:lnTo>
                  <a:lnTo>
                    <a:pt x="1372" y="66"/>
                  </a:lnTo>
                  <a:lnTo>
                    <a:pt x="1354" y="68"/>
                  </a:lnTo>
                  <a:lnTo>
                    <a:pt x="1345" y="93"/>
                  </a:lnTo>
                  <a:lnTo>
                    <a:pt x="1337" y="117"/>
                  </a:lnTo>
                  <a:lnTo>
                    <a:pt x="1328" y="143"/>
                  </a:lnTo>
                  <a:lnTo>
                    <a:pt x="1317" y="167"/>
                  </a:lnTo>
                  <a:lnTo>
                    <a:pt x="1502" y="167"/>
                  </a:lnTo>
                  <a:lnTo>
                    <a:pt x="1518" y="146"/>
                  </a:lnTo>
                  <a:lnTo>
                    <a:pt x="1532" y="130"/>
                  </a:lnTo>
                  <a:lnTo>
                    <a:pt x="1542" y="119"/>
                  </a:lnTo>
                  <a:lnTo>
                    <a:pt x="1550" y="111"/>
                  </a:lnTo>
                  <a:lnTo>
                    <a:pt x="1553" y="110"/>
                  </a:lnTo>
                  <a:lnTo>
                    <a:pt x="1556" y="110"/>
                  </a:lnTo>
                  <a:close/>
                  <a:moveTo>
                    <a:pt x="1334" y="190"/>
                  </a:moveTo>
                  <a:lnTo>
                    <a:pt x="1334" y="316"/>
                  </a:lnTo>
                  <a:lnTo>
                    <a:pt x="1410" y="316"/>
                  </a:lnTo>
                  <a:lnTo>
                    <a:pt x="1410" y="190"/>
                  </a:lnTo>
                  <a:lnTo>
                    <a:pt x="1334" y="190"/>
                  </a:lnTo>
                  <a:close/>
                  <a:moveTo>
                    <a:pt x="1334" y="337"/>
                  </a:moveTo>
                  <a:lnTo>
                    <a:pt x="1334" y="467"/>
                  </a:lnTo>
                  <a:lnTo>
                    <a:pt x="1410" y="467"/>
                  </a:lnTo>
                  <a:lnTo>
                    <a:pt x="1410" y="337"/>
                  </a:lnTo>
                  <a:lnTo>
                    <a:pt x="1334" y="337"/>
                  </a:lnTo>
                  <a:close/>
                  <a:moveTo>
                    <a:pt x="1334" y="490"/>
                  </a:moveTo>
                  <a:lnTo>
                    <a:pt x="1334" y="595"/>
                  </a:lnTo>
                  <a:lnTo>
                    <a:pt x="1334" y="606"/>
                  </a:lnTo>
                  <a:lnTo>
                    <a:pt x="1335" y="616"/>
                  </a:lnTo>
                  <a:lnTo>
                    <a:pt x="1335" y="627"/>
                  </a:lnTo>
                  <a:lnTo>
                    <a:pt x="1335" y="638"/>
                  </a:lnTo>
                  <a:lnTo>
                    <a:pt x="1410" y="638"/>
                  </a:lnTo>
                  <a:lnTo>
                    <a:pt x="1410" y="490"/>
                  </a:lnTo>
                  <a:lnTo>
                    <a:pt x="1334" y="490"/>
                  </a:lnTo>
                  <a:close/>
                  <a:moveTo>
                    <a:pt x="1399" y="7"/>
                  </a:moveTo>
                  <a:lnTo>
                    <a:pt x="1420" y="20"/>
                  </a:lnTo>
                  <a:lnTo>
                    <a:pt x="1439" y="33"/>
                  </a:lnTo>
                  <a:lnTo>
                    <a:pt x="1454" y="45"/>
                  </a:lnTo>
                  <a:lnTo>
                    <a:pt x="1468" y="58"/>
                  </a:lnTo>
                  <a:lnTo>
                    <a:pt x="1473" y="65"/>
                  </a:lnTo>
                  <a:lnTo>
                    <a:pt x="1477" y="71"/>
                  </a:lnTo>
                  <a:lnTo>
                    <a:pt x="1482" y="78"/>
                  </a:lnTo>
                  <a:lnTo>
                    <a:pt x="1485" y="84"/>
                  </a:lnTo>
                  <a:lnTo>
                    <a:pt x="1488" y="90"/>
                  </a:lnTo>
                  <a:lnTo>
                    <a:pt x="1489" y="97"/>
                  </a:lnTo>
                  <a:lnTo>
                    <a:pt x="1490" y="103"/>
                  </a:lnTo>
                  <a:lnTo>
                    <a:pt x="1491" y="109"/>
                  </a:lnTo>
                  <a:lnTo>
                    <a:pt x="1490" y="119"/>
                  </a:lnTo>
                  <a:lnTo>
                    <a:pt x="1488" y="127"/>
                  </a:lnTo>
                  <a:lnTo>
                    <a:pt x="1486" y="134"/>
                  </a:lnTo>
                  <a:lnTo>
                    <a:pt x="1482" y="140"/>
                  </a:lnTo>
                  <a:lnTo>
                    <a:pt x="1476" y="145"/>
                  </a:lnTo>
                  <a:lnTo>
                    <a:pt x="1470" y="149"/>
                  </a:lnTo>
                  <a:lnTo>
                    <a:pt x="1463" y="151"/>
                  </a:lnTo>
                  <a:lnTo>
                    <a:pt x="1454" y="151"/>
                  </a:lnTo>
                  <a:lnTo>
                    <a:pt x="1447" y="151"/>
                  </a:lnTo>
                  <a:lnTo>
                    <a:pt x="1441" y="150"/>
                  </a:lnTo>
                  <a:lnTo>
                    <a:pt x="1434" y="147"/>
                  </a:lnTo>
                  <a:lnTo>
                    <a:pt x="1430" y="144"/>
                  </a:lnTo>
                  <a:lnTo>
                    <a:pt x="1427" y="138"/>
                  </a:lnTo>
                  <a:lnTo>
                    <a:pt x="1425" y="133"/>
                  </a:lnTo>
                  <a:lnTo>
                    <a:pt x="1423" y="127"/>
                  </a:lnTo>
                  <a:lnTo>
                    <a:pt x="1423" y="119"/>
                  </a:lnTo>
                  <a:lnTo>
                    <a:pt x="1422" y="112"/>
                  </a:lnTo>
                  <a:lnTo>
                    <a:pt x="1421" y="105"/>
                  </a:lnTo>
                  <a:lnTo>
                    <a:pt x="1420" y="97"/>
                  </a:lnTo>
                  <a:lnTo>
                    <a:pt x="1417" y="87"/>
                  </a:lnTo>
                  <a:lnTo>
                    <a:pt x="1413" y="77"/>
                  </a:lnTo>
                  <a:lnTo>
                    <a:pt x="1410" y="66"/>
                  </a:lnTo>
                  <a:lnTo>
                    <a:pt x="1407" y="55"/>
                  </a:lnTo>
                  <a:lnTo>
                    <a:pt x="1403" y="43"/>
                  </a:lnTo>
                  <a:lnTo>
                    <a:pt x="1395" y="25"/>
                  </a:lnTo>
                  <a:lnTo>
                    <a:pt x="1388" y="14"/>
                  </a:lnTo>
                  <a:lnTo>
                    <a:pt x="1396" y="9"/>
                  </a:lnTo>
                  <a:lnTo>
                    <a:pt x="1399" y="7"/>
                  </a:lnTo>
                  <a:close/>
                  <a:moveTo>
                    <a:pt x="999" y="0"/>
                  </a:moveTo>
                  <a:lnTo>
                    <a:pt x="1027" y="5"/>
                  </a:lnTo>
                  <a:lnTo>
                    <a:pt x="1051" y="10"/>
                  </a:lnTo>
                  <a:lnTo>
                    <a:pt x="1072" y="14"/>
                  </a:lnTo>
                  <a:lnTo>
                    <a:pt x="1089" y="18"/>
                  </a:lnTo>
                  <a:lnTo>
                    <a:pt x="1102" y="22"/>
                  </a:lnTo>
                  <a:lnTo>
                    <a:pt x="1111" y="27"/>
                  </a:lnTo>
                  <a:lnTo>
                    <a:pt x="1114" y="29"/>
                  </a:lnTo>
                  <a:lnTo>
                    <a:pt x="1117" y="31"/>
                  </a:lnTo>
                  <a:lnTo>
                    <a:pt x="1118" y="32"/>
                  </a:lnTo>
                  <a:lnTo>
                    <a:pt x="1118" y="34"/>
                  </a:lnTo>
                  <a:lnTo>
                    <a:pt x="1118" y="36"/>
                  </a:lnTo>
                  <a:lnTo>
                    <a:pt x="1116" y="39"/>
                  </a:lnTo>
                  <a:lnTo>
                    <a:pt x="1113" y="41"/>
                  </a:lnTo>
                  <a:lnTo>
                    <a:pt x="1108" y="43"/>
                  </a:lnTo>
                  <a:lnTo>
                    <a:pt x="1095" y="50"/>
                  </a:lnTo>
                  <a:lnTo>
                    <a:pt x="1076" y="56"/>
                  </a:lnTo>
                  <a:lnTo>
                    <a:pt x="1075" y="83"/>
                  </a:lnTo>
                  <a:lnTo>
                    <a:pt x="1074" y="109"/>
                  </a:lnTo>
                  <a:lnTo>
                    <a:pt x="1072" y="135"/>
                  </a:lnTo>
                  <a:lnTo>
                    <a:pt x="1070" y="160"/>
                  </a:lnTo>
                  <a:lnTo>
                    <a:pt x="1114" y="160"/>
                  </a:lnTo>
                  <a:lnTo>
                    <a:pt x="1133" y="133"/>
                  </a:lnTo>
                  <a:lnTo>
                    <a:pt x="1148" y="114"/>
                  </a:lnTo>
                  <a:lnTo>
                    <a:pt x="1154" y="107"/>
                  </a:lnTo>
                  <a:lnTo>
                    <a:pt x="1159" y="102"/>
                  </a:lnTo>
                  <a:lnTo>
                    <a:pt x="1163" y="100"/>
                  </a:lnTo>
                  <a:lnTo>
                    <a:pt x="1166" y="98"/>
                  </a:lnTo>
                  <a:lnTo>
                    <a:pt x="1170" y="99"/>
                  </a:lnTo>
                  <a:lnTo>
                    <a:pt x="1173" y="100"/>
                  </a:lnTo>
                  <a:lnTo>
                    <a:pt x="1176" y="103"/>
                  </a:lnTo>
                  <a:lnTo>
                    <a:pt x="1181" y="106"/>
                  </a:lnTo>
                  <a:lnTo>
                    <a:pt x="1192" y="116"/>
                  </a:lnTo>
                  <a:lnTo>
                    <a:pt x="1205" y="130"/>
                  </a:lnTo>
                  <a:lnTo>
                    <a:pt x="1218" y="144"/>
                  </a:lnTo>
                  <a:lnTo>
                    <a:pt x="1227" y="155"/>
                  </a:lnTo>
                  <a:lnTo>
                    <a:pt x="1233" y="165"/>
                  </a:lnTo>
                  <a:lnTo>
                    <a:pt x="1237" y="172"/>
                  </a:lnTo>
                  <a:lnTo>
                    <a:pt x="1236" y="177"/>
                  </a:lnTo>
                  <a:lnTo>
                    <a:pt x="1235" y="181"/>
                  </a:lnTo>
                  <a:lnTo>
                    <a:pt x="1231" y="183"/>
                  </a:lnTo>
                  <a:lnTo>
                    <a:pt x="1228" y="184"/>
                  </a:lnTo>
                  <a:lnTo>
                    <a:pt x="1068" y="184"/>
                  </a:lnTo>
                  <a:lnTo>
                    <a:pt x="1064" y="223"/>
                  </a:lnTo>
                  <a:lnTo>
                    <a:pt x="1059" y="260"/>
                  </a:lnTo>
                  <a:lnTo>
                    <a:pt x="1052" y="296"/>
                  </a:lnTo>
                  <a:lnTo>
                    <a:pt x="1046" y="332"/>
                  </a:lnTo>
                  <a:lnTo>
                    <a:pt x="1039" y="365"/>
                  </a:lnTo>
                  <a:lnTo>
                    <a:pt x="1030" y="399"/>
                  </a:lnTo>
                  <a:lnTo>
                    <a:pt x="1022" y="431"/>
                  </a:lnTo>
                  <a:lnTo>
                    <a:pt x="1012" y="463"/>
                  </a:lnTo>
                  <a:lnTo>
                    <a:pt x="1001" y="493"/>
                  </a:lnTo>
                  <a:lnTo>
                    <a:pt x="991" y="522"/>
                  </a:lnTo>
                  <a:lnTo>
                    <a:pt x="978" y="550"/>
                  </a:lnTo>
                  <a:lnTo>
                    <a:pt x="966" y="579"/>
                  </a:lnTo>
                  <a:lnTo>
                    <a:pt x="952" y="605"/>
                  </a:lnTo>
                  <a:lnTo>
                    <a:pt x="938" y="630"/>
                  </a:lnTo>
                  <a:lnTo>
                    <a:pt x="923" y="655"/>
                  </a:lnTo>
                  <a:lnTo>
                    <a:pt x="907" y="678"/>
                  </a:lnTo>
                  <a:lnTo>
                    <a:pt x="900" y="670"/>
                  </a:lnTo>
                  <a:lnTo>
                    <a:pt x="891" y="661"/>
                  </a:lnTo>
                  <a:lnTo>
                    <a:pt x="902" y="637"/>
                  </a:lnTo>
                  <a:lnTo>
                    <a:pt x="911" y="613"/>
                  </a:lnTo>
                  <a:lnTo>
                    <a:pt x="921" y="587"/>
                  </a:lnTo>
                  <a:lnTo>
                    <a:pt x="929" y="561"/>
                  </a:lnTo>
                  <a:lnTo>
                    <a:pt x="937" y="535"/>
                  </a:lnTo>
                  <a:lnTo>
                    <a:pt x="945" y="506"/>
                  </a:lnTo>
                  <a:lnTo>
                    <a:pt x="952" y="478"/>
                  </a:lnTo>
                  <a:lnTo>
                    <a:pt x="958" y="449"/>
                  </a:lnTo>
                  <a:lnTo>
                    <a:pt x="965" y="419"/>
                  </a:lnTo>
                  <a:lnTo>
                    <a:pt x="971" y="387"/>
                  </a:lnTo>
                  <a:lnTo>
                    <a:pt x="976" y="356"/>
                  </a:lnTo>
                  <a:lnTo>
                    <a:pt x="980" y="323"/>
                  </a:lnTo>
                  <a:lnTo>
                    <a:pt x="984" y="290"/>
                  </a:lnTo>
                  <a:lnTo>
                    <a:pt x="988" y="257"/>
                  </a:lnTo>
                  <a:lnTo>
                    <a:pt x="991" y="221"/>
                  </a:lnTo>
                  <a:lnTo>
                    <a:pt x="994" y="185"/>
                  </a:lnTo>
                  <a:lnTo>
                    <a:pt x="955" y="186"/>
                  </a:lnTo>
                  <a:lnTo>
                    <a:pt x="927" y="189"/>
                  </a:lnTo>
                  <a:lnTo>
                    <a:pt x="909" y="190"/>
                  </a:lnTo>
                  <a:lnTo>
                    <a:pt x="904" y="192"/>
                  </a:lnTo>
                  <a:lnTo>
                    <a:pt x="900" y="183"/>
                  </a:lnTo>
                  <a:lnTo>
                    <a:pt x="896" y="173"/>
                  </a:lnTo>
                  <a:lnTo>
                    <a:pt x="892" y="162"/>
                  </a:lnTo>
                  <a:lnTo>
                    <a:pt x="888" y="151"/>
                  </a:lnTo>
                  <a:lnTo>
                    <a:pt x="901" y="153"/>
                  </a:lnTo>
                  <a:lnTo>
                    <a:pt x="923" y="155"/>
                  </a:lnTo>
                  <a:lnTo>
                    <a:pt x="954" y="157"/>
                  </a:lnTo>
                  <a:lnTo>
                    <a:pt x="995" y="160"/>
                  </a:lnTo>
                  <a:lnTo>
                    <a:pt x="996" y="140"/>
                  </a:lnTo>
                  <a:lnTo>
                    <a:pt x="997" y="122"/>
                  </a:lnTo>
                  <a:lnTo>
                    <a:pt x="998" y="102"/>
                  </a:lnTo>
                  <a:lnTo>
                    <a:pt x="998" y="82"/>
                  </a:lnTo>
                  <a:lnTo>
                    <a:pt x="999" y="62"/>
                  </a:lnTo>
                  <a:lnTo>
                    <a:pt x="999" y="41"/>
                  </a:lnTo>
                  <a:lnTo>
                    <a:pt x="999" y="21"/>
                  </a:lnTo>
                  <a:lnTo>
                    <a:pt x="999" y="0"/>
                  </a:lnTo>
                  <a:close/>
                  <a:moveTo>
                    <a:pt x="1092" y="266"/>
                  </a:moveTo>
                  <a:lnTo>
                    <a:pt x="1137" y="275"/>
                  </a:lnTo>
                  <a:lnTo>
                    <a:pt x="1169" y="284"/>
                  </a:lnTo>
                  <a:lnTo>
                    <a:pt x="1180" y="287"/>
                  </a:lnTo>
                  <a:lnTo>
                    <a:pt x="1188" y="291"/>
                  </a:lnTo>
                  <a:lnTo>
                    <a:pt x="1193" y="294"/>
                  </a:lnTo>
                  <a:lnTo>
                    <a:pt x="1195" y="296"/>
                  </a:lnTo>
                  <a:lnTo>
                    <a:pt x="1194" y="299"/>
                  </a:lnTo>
                  <a:lnTo>
                    <a:pt x="1193" y="302"/>
                  </a:lnTo>
                  <a:lnTo>
                    <a:pt x="1190" y="304"/>
                  </a:lnTo>
                  <a:lnTo>
                    <a:pt x="1185" y="307"/>
                  </a:lnTo>
                  <a:lnTo>
                    <a:pt x="1173" y="311"/>
                  </a:lnTo>
                  <a:lnTo>
                    <a:pt x="1157" y="314"/>
                  </a:lnTo>
                  <a:lnTo>
                    <a:pt x="1151" y="356"/>
                  </a:lnTo>
                  <a:lnTo>
                    <a:pt x="1142" y="396"/>
                  </a:lnTo>
                  <a:lnTo>
                    <a:pt x="1133" y="434"/>
                  </a:lnTo>
                  <a:lnTo>
                    <a:pt x="1121" y="471"/>
                  </a:lnTo>
                  <a:lnTo>
                    <a:pt x="1109" y="505"/>
                  </a:lnTo>
                  <a:lnTo>
                    <a:pt x="1095" y="539"/>
                  </a:lnTo>
                  <a:lnTo>
                    <a:pt x="1087" y="555"/>
                  </a:lnTo>
                  <a:lnTo>
                    <a:pt x="1080" y="570"/>
                  </a:lnTo>
                  <a:lnTo>
                    <a:pt x="1070" y="586"/>
                  </a:lnTo>
                  <a:lnTo>
                    <a:pt x="1062" y="601"/>
                  </a:lnTo>
                  <a:lnTo>
                    <a:pt x="1094" y="597"/>
                  </a:lnTo>
                  <a:lnTo>
                    <a:pt x="1124" y="594"/>
                  </a:lnTo>
                  <a:lnTo>
                    <a:pt x="1151" y="591"/>
                  </a:lnTo>
                  <a:lnTo>
                    <a:pt x="1174" y="587"/>
                  </a:lnTo>
                  <a:lnTo>
                    <a:pt x="1173" y="572"/>
                  </a:lnTo>
                  <a:lnTo>
                    <a:pt x="1171" y="559"/>
                  </a:lnTo>
                  <a:lnTo>
                    <a:pt x="1169" y="545"/>
                  </a:lnTo>
                  <a:lnTo>
                    <a:pt x="1165" y="532"/>
                  </a:lnTo>
                  <a:lnTo>
                    <a:pt x="1162" y="519"/>
                  </a:lnTo>
                  <a:lnTo>
                    <a:pt x="1158" y="506"/>
                  </a:lnTo>
                  <a:lnTo>
                    <a:pt x="1153" y="494"/>
                  </a:lnTo>
                  <a:lnTo>
                    <a:pt x="1148" y="481"/>
                  </a:lnTo>
                  <a:lnTo>
                    <a:pt x="1152" y="479"/>
                  </a:lnTo>
                  <a:lnTo>
                    <a:pt x="1155" y="478"/>
                  </a:lnTo>
                  <a:lnTo>
                    <a:pt x="1157" y="476"/>
                  </a:lnTo>
                  <a:lnTo>
                    <a:pt x="1157" y="475"/>
                  </a:lnTo>
                  <a:lnTo>
                    <a:pt x="1177" y="494"/>
                  </a:lnTo>
                  <a:lnTo>
                    <a:pt x="1194" y="512"/>
                  </a:lnTo>
                  <a:lnTo>
                    <a:pt x="1201" y="521"/>
                  </a:lnTo>
                  <a:lnTo>
                    <a:pt x="1207" y="531"/>
                  </a:lnTo>
                  <a:lnTo>
                    <a:pt x="1214" y="540"/>
                  </a:lnTo>
                  <a:lnTo>
                    <a:pt x="1219" y="549"/>
                  </a:lnTo>
                  <a:lnTo>
                    <a:pt x="1224" y="559"/>
                  </a:lnTo>
                  <a:lnTo>
                    <a:pt x="1228" y="568"/>
                  </a:lnTo>
                  <a:lnTo>
                    <a:pt x="1231" y="578"/>
                  </a:lnTo>
                  <a:lnTo>
                    <a:pt x="1235" y="587"/>
                  </a:lnTo>
                  <a:lnTo>
                    <a:pt x="1237" y="596"/>
                  </a:lnTo>
                  <a:lnTo>
                    <a:pt x="1239" y="607"/>
                  </a:lnTo>
                  <a:lnTo>
                    <a:pt x="1240" y="616"/>
                  </a:lnTo>
                  <a:lnTo>
                    <a:pt x="1240" y="626"/>
                  </a:lnTo>
                  <a:lnTo>
                    <a:pt x="1239" y="636"/>
                  </a:lnTo>
                  <a:lnTo>
                    <a:pt x="1237" y="646"/>
                  </a:lnTo>
                  <a:lnTo>
                    <a:pt x="1233" y="654"/>
                  </a:lnTo>
                  <a:lnTo>
                    <a:pt x="1229" y="660"/>
                  </a:lnTo>
                  <a:lnTo>
                    <a:pt x="1223" y="665"/>
                  </a:lnTo>
                  <a:lnTo>
                    <a:pt x="1217" y="669"/>
                  </a:lnTo>
                  <a:lnTo>
                    <a:pt x="1209" y="671"/>
                  </a:lnTo>
                  <a:lnTo>
                    <a:pt x="1200" y="672"/>
                  </a:lnTo>
                  <a:lnTo>
                    <a:pt x="1194" y="672"/>
                  </a:lnTo>
                  <a:lnTo>
                    <a:pt x="1188" y="670"/>
                  </a:lnTo>
                  <a:lnTo>
                    <a:pt x="1183" y="667"/>
                  </a:lnTo>
                  <a:lnTo>
                    <a:pt x="1180" y="664"/>
                  </a:lnTo>
                  <a:lnTo>
                    <a:pt x="1177" y="660"/>
                  </a:lnTo>
                  <a:lnTo>
                    <a:pt x="1175" y="656"/>
                  </a:lnTo>
                  <a:lnTo>
                    <a:pt x="1173" y="650"/>
                  </a:lnTo>
                  <a:lnTo>
                    <a:pt x="1173" y="643"/>
                  </a:lnTo>
                  <a:lnTo>
                    <a:pt x="1173" y="634"/>
                  </a:lnTo>
                  <a:lnTo>
                    <a:pt x="1173" y="626"/>
                  </a:lnTo>
                  <a:lnTo>
                    <a:pt x="1174" y="616"/>
                  </a:lnTo>
                  <a:lnTo>
                    <a:pt x="1174" y="606"/>
                  </a:lnTo>
                  <a:lnTo>
                    <a:pt x="1159" y="616"/>
                  </a:lnTo>
                  <a:lnTo>
                    <a:pt x="1145" y="627"/>
                  </a:lnTo>
                  <a:lnTo>
                    <a:pt x="1128" y="637"/>
                  </a:lnTo>
                  <a:lnTo>
                    <a:pt x="1110" y="647"/>
                  </a:lnTo>
                  <a:lnTo>
                    <a:pt x="1090" y="657"/>
                  </a:lnTo>
                  <a:lnTo>
                    <a:pt x="1070" y="665"/>
                  </a:lnTo>
                  <a:lnTo>
                    <a:pt x="1049" y="675"/>
                  </a:lnTo>
                  <a:lnTo>
                    <a:pt x="1027" y="682"/>
                  </a:lnTo>
                  <a:lnTo>
                    <a:pt x="1026" y="693"/>
                  </a:lnTo>
                  <a:lnTo>
                    <a:pt x="1025" y="701"/>
                  </a:lnTo>
                  <a:lnTo>
                    <a:pt x="1024" y="703"/>
                  </a:lnTo>
                  <a:lnTo>
                    <a:pt x="1023" y="705"/>
                  </a:lnTo>
                  <a:lnTo>
                    <a:pt x="1021" y="706"/>
                  </a:lnTo>
                  <a:lnTo>
                    <a:pt x="1020" y="706"/>
                  </a:lnTo>
                  <a:lnTo>
                    <a:pt x="1017" y="705"/>
                  </a:lnTo>
                  <a:lnTo>
                    <a:pt x="1013" y="701"/>
                  </a:lnTo>
                  <a:lnTo>
                    <a:pt x="1007" y="694"/>
                  </a:lnTo>
                  <a:lnTo>
                    <a:pt x="1001" y="683"/>
                  </a:lnTo>
                  <a:lnTo>
                    <a:pt x="994" y="670"/>
                  </a:lnTo>
                  <a:lnTo>
                    <a:pt x="986" y="652"/>
                  </a:lnTo>
                  <a:lnTo>
                    <a:pt x="977" y="631"/>
                  </a:lnTo>
                  <a:lnTo>
                    <a:pt x="966" y="607"/>
                  </a:lnTo>
                  <a:lnTo>
                    <a:pt x="986" y="606"/>
                  </a:lnTo>
                  <a:lnTo>
                    <a:pt x="1006" y="605"/>
                  </a:lnTo>
                  <a:lnTo>
                    <a:pt x="1025" y="604"/>
                  </a:lnTo>
                  <a:lnTo>
                    <a:pt x="1044" y="603"/>
                  </a:lnTo>
                  <a:lnTo>
                    <a:pt x="1053" y="566"/>
                  </a:lnTo>
                  <a:lnTo>
                    <a:pt x="1062" y="527"/>
                  </a:lnTo>
                  <a:lnTo>
                    <a:pt x="1069" y="488"/>
                  </a:lnTo>
                  <a:lnTo>
                    <a:pt x="1075" y="446"/>
                  </a:lnTo>
                  <a:lnTo>
                    <a:pt x="1082" y="403"/>
                  </a:lnTo>
                  <a:lnTo>
                    <a:pt x="1086" y="359"/>
                  </a:lnTo>
                  <a:lnTo>
                    <a:pt x="1090" y="313"/>
                  </a:lnTo>
                  <a:lnTo>
                    <a:pt x="1092" y="266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2" name="Freeform 82"/>
            <p:cNvSpPr>
              <a:spLocks noEditPoints="1"/>
            </p:cNvSpPr>
            <p:nvPr/>
          </p:nvSpPr>
          <p:spPr bwMode="auto">
            <a:xfrm>
              <a:off x="374" y="443"/>
              <a:ext cx="451" cy="372"/>
            </a:xfrm>
            <a:custGeom>
              <a:avLst/>
              <a:gdLst>
                <a:gd name="T0" fmla="*/ 450 w 2257"/>
                <a:gd name="T1" fmla="*/ 355 h 1858"/>
                <a:gd name="T2" fmla="*/ 808 w 2257"/>
                <a:gd name="T3" fmla="*/ 209 h 1858"/>
                <a:gd name="T4" fmla="*/ 811 w 2257"/>
                <a:gd name="T5" fmla="*/ 83 h 1858"/>
                <a:gd name="T6" fmla="*/ 439 w 2257"/>
                <a:gd name="T7" fmla="*/ 186 h 1858"/>
                <a:gd name="T8" fmla="*/ 259 w 2257"/>
                <a:gd name="T9" fmla="*/ 988 h 1858"/>
                <a:gd name="T10" fmla="*/ 38 w 2257"/>
                <a:gd name="T11" fmla="*/ 1219 h 1858"/>
                <a:gd name="T12" fmla="*/ 289 w 2257"/>
                <a:gd name="T13" fmla="*/ 1467 h 1858"/>
                <a:gd name="T14" fmla="*/ 479 w 2257"/>
                <a:gd name="T15" fmla="*/ 1806 h 1858"/>
                <a:gd name="T16" fmla="*/ 731 w 2257"/>
                <a:gd name="T17" fmla="*/ 1358 h 1858"/>
                <a:gd name="T18" fmla="*/ 1131 w 2257"/>
                <a:gd name="T19" fmla="*/ 1609 h 1858"/>
                <a:gd name="T20" fmla="*/ 990 w 2257"/>
                <a:gd name="T21" fmla="*/ 1356 h 1858"/>
                <a:gd name="T22" fmla="*/ 761 w 2257"/>
                <a:gd name="T23" fmla="*/ 1140 h 1858"/>
                <a:gd name="T24" fmla="*/ 1074 w 2257"/>
                <a:gd name="T25" fmla="*/ 982 h 1858"/>
                <a:gd name="T26" fmla="*/ 1098 w 2257"/>
                <a:gd name="T27" fmla="*/ 802 h 1858"/>
                <a:gd name="T28" fmla="*/ 706 w 2257"/>
                <a:gd name="T29" fmla="*/ 761 h 1858"/>
                <a:gd name="T30" fmla="*/ 763 w 2257"/>
                <a:gd name="T31" fmla="*/ 584 h 1858"/>
                <a:gd name="T32" fmla="*/ 800 w 2257"/>
                <a:gd name="T33" fmla="*/ 437 h 1858"/>
                <a:gd name="T34" fmla="*/ 635 w 2257"/>
                <a:gd name="T35" fmla="*/ 393 h 1858"/>
                <a:gd name="T36" fmla="*/ 484 w 2257"/>
                <a:gd name="T37" fmla="*/ 522 h 1858"/>
                <a:gd name="T38" fmla="*/ 487 w 2257"/>
                <a:gd name="T39" fmla="*/ 702 h 1858"/>
                <a:gd name="T40" fmla="*/ 601 w 2257"/>
                <a:gd name="T41" fmla="*/ 791 h 1858"/>
                <a:gd name="T42" fmla="*/ 443 w 2257"/>
                <a:gd name="T43" fmla="*/ 632 h 1858"/>
                <a:gd name="T44" fmla="*/ 384 w 2257"/>
                <a:gd name="T45" fmla="*/ 379 h 1858"/>
                <a:gd name="T46" fmla="*/ 740 w 2257"/>
                <a:gd name="T47" fmla="*/ 988 h 1858"/>
                <a:gd name="T48" fmla="*/ 494 w 2257"/>
                <a:gd name="T49" fmla="*/ 1247 h 1858"/>
                <a:gd name="T50" fmla="*/ 513 w 2257"/>
                <a:gd name="T51" fmla="*/ 1522 h 1858"/>
                <a:gd name="T52" fmla="*/ 387 w 2257"/>
                <a:gd name="T53" fmla="*/ 1194 h 1858"/>
                <a:gd name="T54" fmla="*/ 1498 w 2257"/>
                <a:gd name="T55" fmla="*/ 270 h 1858"/>
                <a:gd name="T56" fmla="*/ 1594 w 2257"/>
                <a:gd name="T57" fmla="*/ 297 h 1858"/>
                <a:gd name="T58" fmla="*/ 1869 w 2257"/>
                <a:gd name="T59" fmla="*/ 195 h 1858"/>
                <a:gd name="T60" fmla="*/ 1700 w 2257"/>
                <a:gd name="T61" fmla="*/ 1 h 1858"/>
                <a:gd name="T62" fmla="*/ 2046 w 2257"/>
                <a:gd name="T63" fmla="*/ 1761 h 1858"/>
                <a:gd name="T64" fmla="*/ 2159 w 2257"/>
                <a:gd name="T65" fmla="*/ 1659 h 1858"/>
                <a:gd name="T66" fmla="*/ 1898 w 2257"/>
                <a:gd name="T67" fmla="*/ 1480 h 1858"/>
                <a:gd name="T68" fmla="*/ 2245 w 2257"/>
                <a:gd name="T69" fmla="*/ 1342 h 1858"/>
                <a:gd name="T70" fmla="*/ 2136 w 2257"/>
                <a:gd name="T71" fmla="*/ 1171 h 1858"/>
                <a:gd name="T72" fmla="*/ 2166 w 2257"/>
                <a:gd name="T73" fmla="*/ 850 h 1858"/>
                <a:gd name="T74" fmla="*/ 1969 w 2257"/>
                <a:gd name="T75" fmla="*/ 664 h 1858"/>
                <a:gd name="T76" fmla="*/ 1833 w 2257"/>
                <a:gd name="T77" fmla="*/ 487 h 1858"/>
                <a:gd name="T78" fmla="*/ 2018 w 2257"/>
                <a:gd name="T79" fmla="*/ 317 h 1858"/>
                <a:gd name="T80" fmla="*/ 1640 w 2257"/>
                <a:gd name="T81" fmla="*/ 432 h 1858"/>
                <a:gd name="T82" fmla="*/ 1352 w 2257"/>
                <a:gd name="T83" fmla="*/ 422 h 1858"/>
                <a:gd name="T84" fmla="*/ 1344 w 2257"/>
                <a:gd name="T85" fmla="*/ 601 h 1858"/>
                <a:gd name="T86" fmla="*/ 1460 w 2257"/>
                <a:gd name="T87" fmla="*/ 778 h 1858"/>
                <a:gd name="T88" fmla="*/ 1175 w 2257"/>
                <a:gd name="T89" fmla="*/ 1605 h 1858"/>
                <a:gd name="T90" fmla="*/ 1096 w 2257"/>
                <a:gd name="T91" fmla="*/ 1848 h 1858"/>
                <a:gd name="T92" fmla="*/ 1388 w 2257"/>
                <a:gd name="T93" fmla="*/ 1355 h 1858"/>
                <a:gd name="T94" fmla="*/ 1651 w 2257"/>
                <a:gd name="T95" fmla="*/ 609 h 1858"/>
                <a:gd name="T96" fmla="*/ 1701 w 2257"/>
                <a:gd name="T97" fmla="*/ 729 h 1858"/>
                <a:gd name="T98" fmla="*/ 1566 w 2257"/>
                <a:gd name="T99" fmla="*/ 891 h 1858"/>
                <a:gd name="T100" fmla="*/ 1571 w 2257"/>
                <a:gd name="T101" fmla="*/ 1035 h 1858"/>
                <a:gd name="T102" fmla="*/ 1646 w 2257"/>
                <a:gd name="T103" fmla="*/ 1167 h 1858"/>
                <a:gd name="T104" fmla="*/ 1408 w 2257"/>
                <a:gd name="T105" fmla="*/ 1373 h 1858"/>
                <a:gd name="T106" fmla="*/ 1531 w 2257"/>
                <a:gd name="T107" fmla="*/ 1499 h 1858"/>
                <a:gd name="T108" fmla="*/ 1522 w 2257"/>
                <a:gd name="T109" fmla="*/ 1677 h 1858"/>
                <a:gd name="T110" fmla="*/ 1493 w 2257"/>
                <a:gd name="T111" fmla="*/ 1801 h 1858"/>
                <a:gd name="T112" fmla="*/ 1725 w 2257"/>
                <a:gd name="T113" fmla="*/ 1568 h 1858"/>
                <a:gd name="T114" fmla="*/ 1844 w 2257"/>
                <a:gd name="T115" fmla="*/ 1070 h 1858"/>
                <a:gd name="T116" fmla="*/ 1867 w 2257"/>
                <a:gd name="T117" fmla="*/ 929 h 1858"/>
                <a:gd name="T118" fmla="*/ 1997 w 2257"/>
                <a:gd name="T119" fmla="*/ 771 h 1858"/>
                <a:gd name="T120" fmla="*/ 1950 w 2257"/>
                <a:gd name="T121" fmla="*/ 1183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7" h="1858">
                  <a:moveTo>
                    <a:pt x="354" y="177"/>
                  </a:moveTo>
                  <a:lnTo>
                    <a:pt x="346" y="172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38" y="172"/>
                  </a:lnTo>
                  <a:lnTo>
                    <a:pt x="337" y="173"/>
                  </a:lnTo>
                  <a:lnTo>
                    <a:pt x="337" y="176"/>
                  </a:lnTo>
                  <a:lnTo>
                    <a:pt x="337" y="183"/>
                  </a:lnTo>
                  <a:lnTo>
                    <a:pt x="338" y="193"/>
                  </a:lnTo>
                  <a:lnTo>
                    <a:pt x="342" y="206"/>
                  </a:lnTo>
                  <a:lnTo>
                    <a:pt x="347" y="223"/>
                  </a:lnTo>
                  <a:lnTo>
                    <a:pt x="353" y="237"/>
                  </a:lnTo>
                  <a:lnTo>
                    <a:pt x="359" y="250"/>
                  </a:lnTo>
                  <a:lnTo>
                    <a:pt x="366" y="264"/>
                  </a:lnTo>
                  <a:lnTo>
                    <a:pt x="375" y="277"/>
                  </a:lnTo>
                  <a:lnTo>
                    <a:pt x="385" y="291"/>
                  </a:lnTo>
                  <a:lnTo>
                    <a:pt x="396" y="304"/>
                  </a:lnTo>
                  <a:lnTo>
                    <a:pt x="408" y="318"/>
                  </a:lnTo>
                  <a:lnTo>
                    <a:pt x="422" y="331"/>
                  </a:lnTo>
                  <a:lnTo>
                    <a:pt x="432" y="341"/>
                  </a:lnTo>
                  <a:lnTo>
                    <a:pt x="442" y="348"/>
                  </a:lnTo>
                  <a:lnTo>
                    <a:pt x="450" y="355"/>
                  </a:lnTo>
                  <a:lnTo>
                    <a:pt x="458" y="359"/>
                  </a:lnTo>
                  <a:lnTo>
                    <a:pt x="467" y="361"/>
                  </a:lnTo>
                  <a:lnTo>
                    <a:pt x="473" y="362"/>
                  </a:lnTo>
                  <a:lnTo>
                    <a:pt x="476" y="361"/>
                  </a:lnTo>
                  <a:lnTo>
                    <a:pt x="479" y="360"/>
                  </a:lnTo>
                  <a:lnTo>
                    <a:pt x="482" y="359"/>
                  </a:lnTo>
                  <a:lnTo>
                    <a:pt x="485" y="357"/>
                  </a:lnTo>
                  <a:lnTo>
                    <a:pt x="508" y="340"/>
                  </a:lnTo>
                  <a:lnTo>
                    <a:pt x="530" y="325"/>
                  </a:lnTo>
                  <a:lnTo>
                    <a:pt x="553" y="311"/>
                  </a:lnTo>
                  <a:lnTo>
                    <a:pt x="575" y="298"/>
                  </a:lnTo>
                  <a:lnTo>
                    <a:pt x="597" y="286"/>
                  </a:lnTo>
                  <a:lnTo>
                    <a:pt x="619" y="274"/>
                  </a:lnTo>
                  <a:lnTo>
                    <a:pt x="639" y="263"/>
                  </a:lnTo>
                  <a:lnTo>
                    <a:pt x="661" y="253"/>
                  </a:lnTo>
                  <a:lnTo>
                    <a:pt x="682" y="244"/>
                  </a:lnTo>
                  <a:lnTo>
                    <a:pt x="703" y="237"/>
                  </a:lnTo>
                  <a:lnTo>
                    <a:pt x="724" y="229"/>
                  </a:lnTo>
                  <a:lnTo>
                    <a:pt x="745" y="223"/>
                  </a:lnTo>
                  <a:lnTo>
                    <a:pt x="766" y="218"/>
                  </a:lnTo>
                  <a:lnTo>
                    <a:pt x="787" y="212"/>
                  </a:lnTo>
                  <a:lnTo>
                    <a:pt x="808" y="209"/>
                  </a:lnTo>
                  <a:lnTo>
                    <a:pt x="828" y="206"/>
                  </a:lnTo>
                  <a:lnTo>
                    <a:pt x="842" y="204"/>
                  </a:lnTo>
                  <a:lnTo>
                    <a:pt x="854" y="200"/>
                  </a:lnTo>
                  <a:lnTo>
                    <a:pt x="858" y="198"/>
                  </a:lnTo>
                  <a:lnTo>
                    <a:pt x="862" y="196"/>
                  </a:lnTo>
                  <a:lnTo>
                    <a:pt x="867" y="193"/>
                  </a:lnTo>
                  <a:lnTo>
                    <a:pt x="869" y="189"/>
                  </a:lnTo>
                  <a:lnTo>
                    <a:pt x="871" y="185"/>
                  </a:lnTo>
                  <a:lnTo>
                    <a:pt x="873" y="181"/>
                  </a:lnTo>
                  <a:lnTo>
                    <a:pt x="874" y="177"/>
                  </a:lnTo>
                  <a:lnTo>
                    <a:pt x="874" y="173"/>
                  </a:lnTo>
                  <a:lnTo>
                    <a:pt x="874" y="168"/>
                  </a:lnTo>
                  <a:lnTo>
                    <a:pt x="873" y="162"/>
                  </a:lnTo>
                  <a:lnTo>
                    <a:pt x="871" y="157"/>
                  </a:lnTo>
                  <a:lnTo>
                    <a:pt x="869" y="152"/>
                  </a:lnTo>
                  <a:lnTo>
                    <a:pt x="862" y="138"/>
                  </a:lnTo>
                  <a:lnTo>
                    <a:pt x="855" y="127"/>
                  </a:lnTo>
                  <a:lnTo>
                    <a:pt x="848" y="116"/>
                  </a:lnTo>
                  <a:lnTo>
                    <a:pt x="839" y="106"/>
                  </a:lnTo>
                  <a:lnTo>
                    <a:pt x="831" y="97"/>
                  </a:lnTo>
                  <a:lnTo>
                    <a:pt x="822" y="89"/>
                  </a:lnTo>
                  <a:lnTo>
                    <a:pt x="811" y="83"/>
                  </a:lnTo>
                  <a:lnTo>
                    <a:pt x="801" y="77"/>
                  </a:lnTo>
                  <a:lnTo>
                    <a:pt x="796" y="74"/>
                  </a:lnTo>
                  <a:lnTo>
                    <a:pt x="792" y="72"/>
                  </a:lnTo>
                  <a:lnTo>
                    <a:pt x="788" y="71"/>
                  </a:lnTo>
                  <a:lnTo>
                    <a:pt x="783" y="71"/>
                  </a:lnTo>
                  <a:lnTo>
                    <a:pt x="770" y="70"/>
                  </a:lnTo>
                  <a:lnTo>
                    <a:pt x="756" y="72"/>
                  </a:lnTo>
                  <a:lnTo>
                    <a:pt x="739" y="75"/>
                  </a:lnTo>
                  <a:lnTo>
                    <a:pt x="720" y="80"/>
                  </a:lnTo>
                  <a:lnTo>
                    <a:pt x="700" y="86"/>
                  </a:lnTo>
                  <a:lnTo>
                    <a:pt x="677" y="94"/>
                  </a:lnTo>
                  <a:lnTo>
                    <a:pt x="662" y="98"/>
                  </a:lnTo>
                  <a:lnTo>
                    <a:pt x="648" y="103"/>
                  </a:lnTo>
                  <a:lnTo>
                    <a:pt x="632" y="108"/>
                  </a:lnTo>
                  <a:lnTo>
                    <a:pt x="617" y="114"/>
                  </a:lnTo>
                  <a:lnTo>
                    <a:pt x="585" y="128"/>
                  </a:lnTo>
                  <a:lnTo>
                    <a:pt x="552" y="146"/>
                  </a:lnTo>
                  <a:lnTo>
                    <a:pt x="515" y="161"/>
                  </a:lnTo>
                  <a:lnTo>
                    <a:pt x="482" y="174"/>
                  </a:lnTo>
                  <a:lnTo>
                    <a:pt x="467" y="179"/>
                  </a:lnTo>
                  <a:lnTo>
                    <a:pt x="452" y="183"/>
                  </a:lnTo>
                  <a:lnTo>
                    <a:pt x="439" y="186"/>
                  </a:lnTo>
                  <a:lnTo>
                    <a:pt x="426" y="188"/>
                  </a:lnTo>
                  <a:lnTo>
                    <a:pt x="413" y="191"/>
                  </a:lnTo>
                  <a:lnTo>
                    <a:pt x="403" y="192"/>
                  </a:lnTo>
                  <a:lnTo>
                    <a:pt x="392" y="191"/>
                  </a:lnTo>
                  <a:lnTo>
                    <a:pt x="383" y="189"/>
                  </a:lnTo>
                  <a:lnTo>
                    <a:pt x="375" y="188"/>
                  </a:lnTo>
                  <a:lnTo>
                    <a:pt x="366" y="185"/>
                  </a:lnTo>
                  <a:lnTo>
                    <a:pt x="359" y="181"/>
                  </a:lnTo>
                  <a:lnTo>
                    <a:pt x="354" y="177"/>
                  </a:lnTo>
                  <a:close/>
                  <a:moveTo>
                    <a:pt x="337" y="481"/>
                  </a:moveTo>
                  <a:lnTo>
                    <a:pt x="335" y="525"/>
                  </a:lnTo>
                  <a:lnTo>
                    <a:pt x="332" y="573"/>
                  </a:lnTo>
                  <a:lnTo>
                    <a:pt x="328" y="628"/>
                  </a:lnTo>
                  <a:lnTo>
                    <a:pt x="324" y="686"/>
                  </a:lnTo>
                  <a:lnTo>
                    <a:pt x="319" y="750"/>
                  </a:lnTo>
                  <a:lnTo>
                    <a:pt x="314" y="819"/>
                  </a:lnTo>
                  <a:lnTo>
                    <a:pt x="309" y="892"/>
                  </a:lnTo>
                  <a:lnTo>
                    <a:pt x="302" y="971"/>
                  </a:lnTo>
                  <a:lnTo>
                    <a:pt x="301" y="974"/>
                  </a:lnTo>
                  <a:lnTo>
                    <a:pt x="301" y="978"/>
                  </a:lnTo>
                  <a:lnTo>
                    <a:pt x="279" y="983"/>
                  </a:lnTo>
                  <a:lnTo>
                    <a:pt x="259" y="988"/>
                  </a:lnTo>
                  <a:lnTo>
                    <a:pt x="239" y="996"/>
                  </a:lnTo>
                  <a:lnTo>
                    <a:pt x="218" y="1003"/>
                  </a:lnTo>
                  <a:lnTo>
                    <a:pt x="198" y="1011"/>
                  </a:lnTo>
                  <a:lnTo>
                    <a:pt x="179" y="1021"/>
                  </a:lnTo>
                  <a:lnTo>
                    <a:pt x="159" y="1030"/>
                  </a:lnTo>
                  <a:lnTo>
                    <a:pt x="140" y="1042"/>
                  </a:lnTo>
                  <a:lnTo>
                    <a:pt x="123" y="1049"/>
                  </a:lnTo>
                  <a:lnTo>
                    <a:pt x="99" y="1058"/>
                  </a:lnTo>
                  <a:lnTo>
                    <a:pt x="67" y="1070"/>
                  </a:lnTo>
                  <a:lnTo>
                    <a:pt x="26" y="1082"/>
                  </a:lnTo>
                  <a:lnTo>
                    <a:pt x="19" y="1087"/>
                  </a:lnTo>
                  <a:lnTo>
                    <a:pt x="13" y="1092"/>
                  </a:lnTo>
                  <a:lnTo>
                    <a:pt x="6" y="1098"/>
                  </a:lnTo>
                  <a:lnTo>
                    <a:pt x="1" y="1106"/>
                  </a:lnTo>
                  <a:lnTo>
                    <a:pt x="0" y="1110"/>
                  </a:lnTo>
                  <a:lnTo>
                    <a:pt x="0" y="1115"/>
                  </a:lnTo>
                  <a:lnTo>
                    <a:pt x="1" y="1120"/>
                  </a:lnTo>
                  <a:lnTo>
                    <a:pt x="2" y="1127"/>
                  </a:lnTo>
                  <a:lnTo>
                    <a:pt x="7" y="1144"/>
                  </a:lnTo>
                  <a:lnTo>
                    <a:pt x="16" y="1166"/>
                  </a:lnTo>
                  <a:lnTo>
                    <a:pt x="27" y="1197"/>
                  </a:lnTo>
                  <a:lnTo>
                    <a:pt x="38" y="1219"/>
                  </a:lnTo>
                  <a:lnTo>
                    <a:pt x="42" y="1228"/>
                  </a:lnTo>
                  <a:lnTo>
                    <a:pt x="46" y="1234"/>
                  </a:lnTo>
                  <a:lnTo>
                    <a:pt x="50" y="1238"/>
                  </a:lnTo>
                  <a:lnTo>
                    <a:pt x="53" y="1240"/>
                  </a:lnTo>
                  <a:lnTo>
                    <a:pt x="60" y="1241"/>
                  </a:lnTo>
                  <a:lnTo>
                    <a:pt x="66" y="1240"/>
                  </a:lnTo>
                  <a:lnTo>
                    <a:pt x="73" y="1239"/>
                  </a:lnTo>
                  <a:lnTo>
                    <a:pt x="82" y="1237"/>
                  </a:lnTo>
                  <a:lnTo>
                    <a:pt x="109" y="1223"/>
                  </a:lnTo>
                  <a:lnTo>
                    <a:pt x="136" y="1208"/>
                  </a:lnTo>
                  <a:lnTo>
                    <a:pt x="162" y="1194"/>
                  </a:lnTo>
                  <a:lnTo>
                    <a:pt x="189" y="1182"/>
                  </a:lnTo>
                  <a:lnTo>
                    <a:pt x="215" y="1169"/>
                  </a:lnTo>
                  <a:lnTo>
                    <a:pt x="241" y="1157"/>
                  </a:lnTo>
                  <a:lnTo>
                    <a:pt x="266" y="1145"/>
                  </a:lnTo>
                  <a:lnTo>
                    <a:pt x="291" y="1134"/>
                  </a:lnTo>
                  <a:lnTo>
                    <a:pt x="288" y="1203"/>
                  </a:lnTo>
                  <a:lnTo>
                    <a:pt x="287" y="1265"/>
                  </a:lnTo>
                  <a:lnTo>
                    <a:pt x="286" y="1324"/>
                  </a:lnTo>
                  <a:lnTo>
                    <a:pt x="286" y="1376"/>
                  </a:lnTo>
                  <a:lnTo>
                    <a:pt x="287" y="1424"/>
                  </a:lnTo>
                  <a:lnTo>
                    <a:pt x="289" y="1467"/>
                  </a:lnTo>
                  <a:lnTo>
                    <a:pt x="292" y="1504"/>
                  </a:lnTo>
                  <a:lnTo>
                    <a:pt x="296" y="1536"/>
                  </a:lnTo>
                  <a:lnTo>
                    <a:pt x="304" y="1569"/>
                  </a:lnTo>
                  <a:lnTo>
                    <a:pt x="311" y="1599"/>
                  </a:lnTo>
                  <a:lnTo>
                    <a:pt x="320" y="1628"/>
                  </a:lnTo>
                  <a:lnTo>
                    <a:pt x="331" y="1654"/>
                  </a:lnTo>
                  <a:lnTo>
                    <a:pt x="341" y="1681"/>
                  </a:lnTo>
                  <a:lnTo>
                    <a:pt x="354" y="1704"/>
                  </a:lnTo>
                  <a:lnTo>
                    <a:pt x="367" y="1726"/>
                  </a:lnTo>
                  <a:lnTo>
                    <a:pt x="382" y="1745"/>
                  </a:lnTo>
                  <a:lnTo>
                    <a:pt x="395" y="1761"/>
                  </a:lnTo>
                  <a:lnTo>
                    <a:pt x="407" y="1774"/>
                  </a:lnTo>
                  <a:lnTo>
                    <a:pt x="419" y="1785"/>
                  </a:lnTo>
                  <a:lnTo>
                    <a:pt x="429" y="1795"/>
                  </a:lnTo>
                  <a:lnTo>
                    <a:pt x="440" y="1802"/>
                  </a:lnTo>
                  <a:lnTo>
                    <a:pt x="450" y="1807"/>
                  </a:lnTo>
                  <a:lnTo>
                    <a:pt x="459" y="1810"/>
                  </a:lnTo>
                  <a:lnTo>
                    <a:pt x="468" y="1811"/>
                  </a:lnTo>
                  <a:lnTo>
                    <a:pt x="471" y="1811"/>
                  </a:lnTo>
                  <a:lnTo>
                    <a:pt x="473" y="1810"/>
                  </a:lnTo>
                  <a:lnTo>
                    <a:pt x="476" y="1808"/>
                  </a:lnTo>
                  <a:lnTo>
                    <a:pt x="479" y="1806"/>
                  </a:lnTo>
                  <a:lnTo>
                    <a:pt x="486" y="1800"/>
                  </a:lnTo>
                  <a:lnTo>
                    <a:pt x="491" y="1790"/>
                  </a:lnTo>
                  <a:lnTo>
                    <a:pt x="497" y="1779"/>
                  </a:lnTo>
                  <a:lnTo>
                    <a:pt x="503" y="1764"/>
                  </a:lnTo>
                  <a:lnTo>
                    <a:pt x="510" y="1746"/>
                  </a:lnTo>
                  <a:lnTo>
                    <a:pt x="515" y="1726"/>
                  </a:lnTo>
                  <a:lnTo>
                    <a:pt x="520" y="1709"/>
                  </a:lnTo>
                  <a:lnTo>
                    <a:pt x="529" y="1690"/>
                  </a:lnTo>
                  <a:lnTo>
                    <a:pt x="539" y="1670"/>
                  </a:lnTo>
                  <a:lnTo>
                    <a:pt x="552" y="1648"/>
                  </a:lnTo>
                  <a:lnTo>
                    <a:pt x="567" y="1626"/>
                  </a:lnTo>
                  <a:lnTo>
                    <a:pt x="585" y="1602"/>
                  </a:lnTo>
                  <a:lnTo>
                    <a:pt x="606" y="1577"/>
                  </a:lnTo>
                  <a:lnTo>
                    <a:pt x="629" y="1550"/>
                  </a:lnTo>
                  <a:lnTo>
                    <a:pt x="644" y="1532"/>
                  </a:lnTo>
                  <a:lnTo>
                    <a:pt x="657" y="1512"/>
                  </a:lnTo>
                  <a:lnTo>
                    <a:pt x="671" y="1490"/>
                  </a:lnTo>
                  <a:lnTo>
                    <a:pt x="684" y="1467"/>
                  </a:lnTo>
                  <a:lnTo>
                    <a:pt x="697" y="1442"/>
                  </a:lnTo>
                  <a:lnTo>
                    <a:pt x="709" y="1416"/>
                  </a:lnTo>
                  <a:lnTo>
                    <a:pt x="720" y="1388"/>
                  </a:lnTo>
                  <a:lnTo>
                    <a:pt x="731" y="1358"/>
                  </a:lnTo>
                  <a:lnTo>
                    <a:pt x="750" y="1368"/>
                  </a:lnTo>
                  <a:lnTo>
                    <a:pt x="770" y="1379"/>
                  </a:lnTo>
                  <a:lnTo>
                    <a:pt x="793" y="1395"/>
                  </a:lnTo>
                  <a:lnTo>
                    <a:pt x="817" y="1413"/>
                  </a:lnTo>
                  <a:lnTo>
                    <a:pt x="844" y="1434"/>
                  </a:lnTo>
                  <a:lnTo>
                    <a:pt x="871" y="1458"/>
                  </a:lnTo>
                  <a:lnTo>
                    <a:pt x="900" y="1485"/>
                  </a:lnTo>
                  <a:lnTo>
                    <a:pt x="931" y="1515"/>
                  </a:lnTo>
                  <a:lnTo>
                    <a:pt x="968" y="1551"/>
                  </a:lnTo>
                  <a:lnTo>
                    <a:pt x="1007" y="1587"/>
                  </a:lnTo>
                  <a:lnTo>
                    <a:pt x="1046" y="1623"/>
                  </a:lnTo>
                  <a:lnTo>
                    <a:pt x="1086" y="1659"/>
                  </a:lnTo>
                  <a:lnTo>
                    <a:pt x="1093" y="1663"/>
                  </a:lnTo>
                  <a:lnTo>
                    <a:pt x="1099" y="1665"/>
                  </a:lnTo>
                  <a:lnTo>
                    <a:pt x="1104" y="1665"/>
                  </a:lnTo>
                  <a:lnTo>
                    <a:pt x="1109" y="1663"/>
                  </a:lnTo>
                  <a:lnTo>
                    <a:pt x="1114" y="1659"/>
                  </a:lnTo>
                  <a:lnTo>
                    <a:pt x="1118" y="1651"/>
                  </a:lnTo>
                  <a:lnTo>
                    <a:pt x="1122" y="1644"/>
                  </a:lnTo>
                  <a:lnTo>
                    <a:pt x="1126" y="1634"/>
                  </a:lnTo>
                  <a:lnTo>
                    <a:pt x="1129" y="1621"/>
                  </a:lnTo>
                  <a:lnTo>
                    <a:pt x="1131" y="1609"/>
                  </a:lnTo>
                  <a:lnTo>
                    <a:pt x="1133" y="1598"/>
                  </a:lnTo>
                  <a:lnTo>
                    <a:pt x="1134" y="1586"/>
                  </a:lnTo>
                  <a:lnTo>
                    <a:pt x="1134" y="1575"/>
                  </a:lnTo>
                  <a:lnTo>
                    <a:pt x="1134" y="1563"/>
                  </a:lnTo>
                  <a:lnTo>
                    <a:pt x="1134" y="1552"/>
                  </a:lnTo>
                  <a:lnTo>
                    <a:pt x="1132" y="1541"/>
                  </a:lnTo>
                  <a:lnTo>
                    <a:pt x="1131" y="1531"/>
                  </a:lnTo>
                  <a:lnTo>
                    <a:pt x="1129" y="1521"/>
                  </a:lnTo>
                  <a:lnTo>
                    <a:pt x="1126" y="1510"/>
                  </a:lnTo>
                  <a:lnTo>
                    <a:pt x="1122" y="1500"/>
                  </a:lnTo>
                  <a:lnTo>
                    <a:pt x="1118" y="1489"/>
                  </a:lnTo>
                  <a:lnTo>
                    <a:pt x="1114" y="1479"/>
                  </a:lnTo>
                  <a:lnTo>
                    <a:pt x="1108" y="1469"/>
                  </a:lnTo>
                  <a:lnTo>
                    <a:pt x="1102" y="1460"/>
                  </a:lnTo>
                  <a:lnTo>
                    <a:pt x="1093" y="1446"/>
                  </a:lnTo>
                  <a:lnTo>
                    <a:pt x="1081" y="1433"/>
                  </a:lnTo>
                  <a:lnTo>
                    <a:pt x="1069" y="1420"/>
                  </a:lnTo>
                  <a:lnTo>
                    <a:pt x="1055" y="1408"/>
                  </a:lnTo>
                  <a:lnTo>
                    <a:pt x="1040" y="1394"/>
                  </a:lnTo>
                  <a:lnTo>
                    <a:pt x="1025" y="1381"/>
                  </a:lnTo>
                  <a:lnTo>
                    <a:pt x="1008" y="1369"/>
                  </a:lnTo>
                  <a:lnTo>
                    <a:pt x="990" y="1356"/>
                  </a:lnTo>
                  <a:lnTo>
                    <a:pt x="970" y="1344"/>
                  </a:lnTo>
                  <a:lnTo>
                    <a:pt x="950" y="1331"/>
                  </a:lnTo>
                  <a:lnTo>
                    <a:pt x="928" y="1319"/>
                  </a:lnTo>
                  <a:lnTo>
                    <a:pt x="906" y="1306"/>
                  </a:lnTo>
                  <a:lnTo>
                    <a:pt x="882" y="1295"/>
                  </a:lnTo>
                  <a:lnTo>
                    <a:pt x="857" y="1282"/>
                  </a:lnTo>
                  <a:lnTo>
                    <a:pt x="831" y="1271"/>
                  </a:lnTo>
                  <a:lnTo>
                    <a:pt x="804" y="1258"/>
                  </a:lnTo>
                  <a:lnTo>
                    <a:pt x="754" y="1233"/>
                  </a:lnTo>
                  <a:lnTo>
                    <a:pt x="716" y="1213"/>
                  </a:lnTo>
                  <a:lnTo>
                    <a:pt x="703" y="1206"/>
                  </a:lnTo>
                  <a:lnTo>
                    <a:pt x="694" y="1199"/>
                  </a:lnTo>
                  <a:lnTo>
                    <a:pt x="688" y="1193"/>
                  </a:lnTo>
                  <a:lnTo>
                    <a:pt x="685" y="1189"/>
                  </a:lnTo>
                  <a:lnTo>
                    <a:pt x="685" y="1186"/>
                  </a:lnTo>
                  <a:lnTo>
                    <a:pt x="688" y="1184"/>
                  </a:lnTo>
                  <a:lnTo>
                    <a:pt x="691" y="1181"/>
                  </a:lnTo>
                  <a:lnTo>
                    <a:pt x="696" y="1178"/>
                  </a:lnTo>
                  <a:lnTo>
                    <a:pt x="714" y="1168"/>
                  </a:lnTo>
                  <a:lnTo>
                    <a:pt x="729" y="1159"/>
                  </a:lnTo>
                  <a:lnTo>
                    <a:pt x="746" y="1149"/>
                  </a:lnTo>
                  <a:lnTo>
                    <a:pt x="761" y="1140"/>
                  </a:lnTo>
                  <a:lnTo>
                    <a:pt x="795" y="1116"/>
                  </a:lnTo>
                  <a:lnTo>
                    <a:pt x="821" y="1097"/>
                  </a:lnTo>
                  <a:lnTo>
                    <a:pt x="837" y="1083"/>
                  </a:lnTo>
                  <a:lnTo>
                    <a:pt x="846" y="1075"/>
                  </a:lnTo>
                  <a:lnTo>
                    <a:pt x="848" y="1068"/>
                  </a:lnTo>
                  <a:lnTo>
                    <a:pt x="849" y="1059"/>
                  </a:lnTo>
                  <a:lnTo>
                    <a:pt x="849" y="1051"/>
                  </a:lnTo>
                  <a:lnTo>
                    <a:pt x="849" y="1043"/>
                  </a:lnTo>
                  <a:lnTo>
                    <a:pt x="847" y="1034"/>
                  </a:lnTo>
                  <a:lnTo>
                    <a:pt x="844" y="1025"/>
                  </a:lnTo>
                  <a:lnTo>
                    <a:pt x="840" y="1016"/>
                  </a:lnTo>
                  <a:lnTo>
                    <a:pt x="835" y="1006"/>
                  </a:lnTo>
                  <a:lnTo>
                    <a:pt x="832" y="999"/>
                  </a:lnTo>
                  <a:lnTo>
                    <a:pt x="828" y="993"/>
                  </a:lnTo>
                  <a:lnTo>
                    <a:pt x="824" y="987"/>
                  </a:lnTo>
                  <a:lnTo>
                    <a:pt x="818" y="982"/>
                  </a:lnTo>
                  <a:lnTo>
                    <a:pt x="857" y="979"/>
                  </a:lnTo>
                  <a:lnTo>
                    <a:pt x="898" y="978"/>
                  </a:lnTo>
                  <a:lnTo>
                    <a:pt x="940" y="977"/>
                  </a:lnTo>
                  <a:lnTo>
                    <a:pt x="984" y="978"/>
                  </a:lnTo>
                  <a:lnTo>
                    <a:pt x="1028" y="980"/>
                  </a:lnTo>
                  <a:lnTo>
                    <a:pt x="1074" y="982"/>
                  </a:lnTo>
                  <a:lnTo>
                    <a:pt x="1122" y="986"/>
                  </a:lnTo>
                  <a:lnTo>
                    <a:pt x="1171" y="991"/>
                  </a:lnTo>
                  <a:lnTo>
                    <a:pt x="1174" y="991"/>
                  </a:lnTo>
                  <a:lnTo>
                    <a:pt x="1178" y="991"/>
                  </a:lnTo>
                  <a:lnTo>
                    <a:pt x="1182" y="989"/>
                  </a:lnTo>
                  <a:lnTo>
                    <a:pt x="1184" y="987"/>
                  </a:lnTo>
                  <a:lnTo>
                    <a:pt x="1186" y="985"/>
                  </a:lnTo>
                  <a:lnTo>
                    <a:pt x="1188" y="982"/>
                  </a:lnTo>
                  <a:lnTo>
                    <a:pt x="1189" y="978"/>
                  </a:lnTo>
                  <a:lnTo>
                    <a:pt x="1189" y="973"/>
                  </a:lnTo>
                  <a:lnTo>
                    <a:pt x="1189" y="961"/>
                  </a:lnTo>
                  <a:lnTo>
                    <a:pt x="1188" y="948"/>
                  </a:lnTo>
                  <a:lnTo>
                    <a:pt x="1184" y="931"/>
                  </a:lnTo>
                  <a:lnTo>
                    <a:pt x="1178" y="911"/>
                  </a:lnTo>
                  <a:lnTo>
                    <a:pt x="1172" y="892"/>
                  </a:lnTo>
                  <a:lnTo>
                    <a:pt x="1165" y="875"/>
                  </a:lnTo>
                  <a:lnTo>
                    <a:pt x="1156" y="860"/>
                  </a:lnTo>
                  <a:lnTo>
                    <a:pt x="1146" y="845"/>
                  </a:lnTo>
                  <a:lnTo>
                    <a:pt x="1136" y="833"/>
                  </a:lnTo>
                  <a:lnTo>
                    <a:pt x="1124" y="821"/>
                  </a:lnTo>
                  <a:lnTo>
                    <a:pt x="1111" y="812"/>
                  </a:lnTo>
                  <a:lnTo>
                    <a:pt x="1098" y="802"/>
                  </a:lnTo>
                  <a:lnTo>
                    <a:pt x="1088" y="800"/>
                  </a:lnTo>
                  <a:lnTo>
                    <a:pt x="1078" y="799"/>
                  </a:lnTo>
                  <a:lnTo>
                    <a:pt x="1069" y="800"/>
                  </a:lnTo>
                  <a:lnTo>
                    <a:pt x="1058" y="802"/>
                  </a:lnTo>
                  <a:lnTo>
                    <a:pt x="1043" y="808"/>
                  </a:lnTo>
                  <a:lnTo>
                    <a:pt x="1026" y="813"/>
                  </a:lnTo>
                  <a:lnTo>
                    <a:pt x="1006" y="816"/>
                  </a:lnTo>
                  <a:lnTo>
                    <a:pt x="982" y="818"/>
                  </a:lnTo>
                  <a:lnTo>
                    <a:pt x="928" y="822"/>
                  </a:lnTo>
                  <a:lnTo>
                    <a:pt x="875" y="827"/>
                  </a:lnTo>
                  <a:lnTo>
                    <a:pt x="821" y="836"/>
                  </a:lnTo>
                  <a:lnTo>
                    <a:pt x="767" y="844"/>
                  </a:lnTo>
                  <a:lnTo>
                    <a:pt x="714" y="856"/>
                  </a:lnTo>
                  <a:lnTo>
                    <a:pt x="659" y="868"/>
                  </a:lnTo>
                  <a:lnTo>
                    <a:pt x="606" y="883"/>
                  </a:lnTo>
                  <a:lnTo>
                    <a:pt x="552" y="899"/>
                  </a:lnTo>
                  <a:lnTo>
                    <a:pt x="578" y="877"/>
                  </a:lnTo>
                  <a:lnTo>
                    <a:pt x="605" y="853"/>
                  </a:lnTo>
                  <a:lnTo>
                    <a:pt x="632" y="829"/>
                  </a:lnTo>
                  <a:lnTo>
                    <a:pt x="659" y="804"/>
                  </a:lnTo>
                  <a:lnTo>
                    <a:pt x="683" y="781"/>
                  </a:lnTo>
                  <a:lnTo>
                    <a:pt x="706" y="761"/>
                  </a:lnTo>
                  <a:lnTo>
                    <a:pt x="726" y="744"/>
                  </a:lnTo>
                  <a:lnTo>
                    <a:pt x="745" y="729"/>
                  </a:lnTo>
                  <a:lnTo>
                    <a:pt x="762" y="716"/>
                  </a:lnTo>
                  <a:lnTo>
                    <a:pt x="778" y="707"/>
                  </a:lnTo>
                  <a:lnTo>
                    <a:pt x="791" y="701"/>
                  </a:lnTo>
                  <a:lnTo>
                    <a:pt x="803" y="696"/>
                  </a:lnTo>
                  <a:lnTo>
                    <a:pt x="809" y="692"/>
                  </a:lnTo>
                  <a:lnTo>
                    <a:pt x="814" y="689"/>
                  </a:lnTo>
                  <a:lnTo>
                    <a:pt x="817" y="685"/>
                  </a:lnTo>
                  <a:lnTo>
                    <a:pt x="819" y="680"/>
                  </a:lnTo>
                  <a:lnTo>
                    <a:pt x="821" y="676"/>
                  </a:lnTo>
                  <a:lnTo>
                    <a:pt x="821" y="670"/>
                  </a:lnTo>
                  <a:lnTo>
                    <a:pt x="819" y="664"/>
                  </a:lnTo>
                  <a:lnTo>
                    <a:pt x="818" y="657"/>
                  </a:lnTo>
                  <a:lnTo>
                    <a:pt x="814" y="643"/>
                  </a:lnTo>
                  <a:lnTo>
                    <a:pt x="809" y="632"/>
                  </a:lnTo>
                  <a:lnTo>
                    <a:pt x="804" y="620"/>
                  </a:lnTo>
                  <a:lnTo>
                    <a:pt x="797" y="611"/>
                  </a:lnTo>
                  <a:lnTo>
                    <a:pt x="790" y="602"/>
                  </a:lnTo>
                  <a:lnTo>
                    <a:pt x="782" y="595"/>
                  </a:lnTo>
                  <a:lnTo>
                    <a:pt x="772" y="589"/>
                  </a:lnTo>
                  <a:lnTo>
                    <a:pt x="763" y="584"/>
                  </a:lnTo>
                  <a:lnTo>
                    <a:pt x="759" y="583"/>
                  </a:lnTo>
                  <a:lnTo>
                    <a:pt x="754" y="582"/>
                  </a:lnTo>
                  <a:lnTo>
                    <a:pt x="746" y="582"/>
                  </a:lnTo>
                  <a:lnTo>
                    <a:pt x="739" y="583"/>
                  </a:lnTo>
                  <a:lnTo>
                    <a:pt x="719" y="586"/>
                  </a:lnTo>
                  <a:lnTo>
                    <a:pt x="695" y="592"/>
                  </a:lnTo>
                  <a:lnTo>
                    <a:pt x="688" y="594"/>
                  </a:lnTo>
                  <a:lnTo>
                    <a:pt x="681" y="594"/>
                  </a:lnTo>
                  <a:lnTo>
                    <a:pt x="677" y="594"/>
                  </a:lnTo>
                  <a:lnTo>
                    <a:pt x="674" y="592"/>
                  </a:lnTo>
                  <a:lnTo>
                    <a:pt x="674" y="590"/>
                  </a:lnTo>
                  <a:lnTo>
                    <a:pt x="675" y="588"/>
                  </a:lnTo>
                  <a:lnTo>
                    <a:pt x="677" y="584"/>
                  </a:lnTo>
                  <a:lnTo>
                    <a:pt x="680" y="579"/>
                  </a:lnTo>
                  <a:lnTo>
                    <a:pt x="695" y="567"/>
                  </a:lnTo>
                  <a:lnTo>
                    <a:pt x="710" y="553"/>
                  </a:lnTo>
                  <a:lnTo>
                    <a:pt x="724" y="538"/>
                  </a:lnTo>
                  <a:lnTo>
                    <a:pt x="739" y="521"/>
                  </a:lnTo>
                  <a:lnTo>
                    <a:pt x="754" y="502"/>
                  </a:lnTo>
                  <a:lnTo>
                    <a:pt x="768" y="482"/>
                  </a:lnTo>
                  <a:lnTo>
                    <a:pt x="784" y="460"/>
                  </a:lnTo>
                  <a:lnTo>
                    <a:pt x="800" y="437"/>
                  </a:lnTo>
                  <a:lnTo>
                    <a:pt x="806" y="428"/>
                  </a:lnTo>
                  <a:lnTo>
                    <a:pt x="810" y="420"/>
                  </a:lnTo>
                  <a:lnTo>
                    <a:pt x="812" y="412"/>
                  </a:lnTo>
                  <a:lnTo>
                    <a:pt x="812" y="406"/>
                  </a:lnTo>
                  <a:lnTo>
                    <a:pt x="811" y="402"/>
                  </a:lnTo>
                  <a:lnTo>
                    <a:pt x="809" y="397"/>
                  </a:lnTo>
                  <a:lnTo>
                    <a:pt x="805" y="391"/>
                  </a:lnTo>
                  <a:lnTo>
                    <a:pt x="800" y="384"/>
                  </a:lnTo>
                  <a:lnTo>
                    <a:pt x="790" y="376"/>
                  </a:lnTo>
                  <a:lnTo>
                    <a:pt x="781" y="369"/>
                  </a:lnTo>
                  <a:lnTo>
                    <a:pt x="771" y="364"/>
                  </a:lnTo>
                  <a:lnTo>
                    <a:pt x="762" y="360"/>
                  </a:lnTo>
                  <a:lnTo>
                    <a:pt x="751" y="358"/>
                  </a:lnTo>
                  <a:lnTo>
                    <a:pt x="741" y="358"/>
                  </a:lnTo>
                  <a:lnTo>
                    <a:pt x="729" y="360"/>
                  </a:lnTo>
                  <a:lnTo>
                    <a:pt x="718" y="363"/>
                  </a:lnTo>
                  <a:lnTo>
                    <a:pt x="705" y="364"/>
                  </a:lnTo>
                  <a:lnTo>
                    <a:pt x="693" y="368"/>
                  </a:lnTo>
                  <a:lnTo>
                    <a:pt x="679" y="373"/>
                  </a:lnTo>
                  <a:lnTo>
                    <a:pt x="666" y="381"/>
                  </a:lnTo>
                  <a:lnTo>
                    <a:pt x="651" y="387"/>
                  </a:lnTo>
                  <a:lnTo>
                    <a:pt x="635" y="393"/>
                  </a:lnTo>
                  <a:lnTo>
                    <a:pt x="619" y="400"/>
                  </a:lnTo>
                  <a:lnTo>
                    <a:pt x="601" y="406"/>
                  </a:lnTo>
                  <a:lnTo>
                    <a:pt x="581" y="413"/>
                  </a:lnTo>
                  <a:lnTo>
                    <a:pt x="562" y="422"/>
                  </a:lnTo>
                  <a:lnTo>
                    <a:pt x="543" y="430"/>
                  </a:lnTo>
                  <a:lnTo>
                    <a:pt x="524" y="439"/>
                  </a:lnTo>
                  <a:lnTo>
                    <a:pt x="508" y="449"/>
                  </a:lnTo>
                  <a:lnTo>
                    <a:pt x="493" y="455"/>
                  </a:lnTo>
                  <a:lnTo>
                    <a:pt x="482" y="459"/>
                  </a:lnTo>
                  <a:lnTo>
                    <a:pt x="475" y="461"/>
                  </a:lnTo>
                  <a:lnTo>
                    <a:pt x="473" y="461"/>
                  </a:lnTo>
                  <a:lnTo>
                    <a:pt x="471" y="461"/>
                  </a:lnTo>
                  <a:lnTo>
                    <a:pt x="469" y="463"/>
                  </a:lnTo>
                  <a:lnTo>
                    <a:pt x="468" y="466"/>
                  </a:lnTo>
                  <a:lnTo>
                    <a:pt x="466" y="472"/>
                  </a:lnTo>
                  <a:lnTo>
                    <a:pt x="466" y="481"/>
                  </a:lnTo>
                  <a:lnTo>
                    <a:pt x="468" y="489"/>
                  </a:lnTo>
                  <a:lnTo>
                    <a:pt x="470" y="496"/>
                  </a:lnTo>
                  <a:lnTo>
                    <a:pt x="472" y="502"/>
                  </a:lnTo>
                  <a:lnTo>
                    <a:pt x="475" y="509"/>
                  </a:lnTo>
                  <a:lnTo>
                    <a:pt x="479" y="516"/>
                  </a:lnTo>
                  <a:lnTo>
                    <a:pt x="484" y="522"/>
                  </a:lnTo>
                  <a:lnTo>
                    <a:pt x="489" y="528"/>
                  </a:lnTo>
                  <a:lnTo>
                    <a:pt x="494" y="535"/>
                  </a:lnTo>
                  <a:lnTo>
                    <a:pt x="507" y="546"/>
                  </a:lnTo>
                  <a:lnTo>
                    <a:pt x="521" y="556"/>
                  </a:lnTo>
                  <a:lnTo>
                    <a:pt x="539" y="567"/>
                  </a:lnTo>
                  <a:lnTo>
                    <a:pt x="558" y="575"/>
                  </a:lnTo>
                  <a:lnTo>
                    <a:pt x="574" y="579"/>
                  </a:lnTo>
                  <a:lnTo>
                    <a:pt x="585" y="583"/>
                  </a:lnTo>
                  <a:lnTo>
                    <a:pt x="591" y="587"/>
                  </a:lnTo>
                  <a:lnTo>
                    <a:pt x="594" y="590"/>
                  </a:lnTo>
                  <a:lnTo>
                    <a:pt x="594" y="593"/>
                  </a:lnTo>
                  <a:lnTo>
                    <a:pt x="594" y="597"/>
                  </a:lnTo>
                  <a:lnTo>
                    <a:pt x="592" y="601"/>
                  </a:lnTo>
                  <a:lnTo>
                    <a:pt x="590" y="607"/>
                  </a:lnTo>
                  <a:lnTo>
                    <a:pt x="578" y="624"/>
                  </a:lnTo>
                  <a:lnTo>
                    <a:pt x="565" y="640"/>
                  </a:lnTo>
                  <a:lnTo>
                    <a:pt x="553" y="654"/>
                  </a:lnTo>
                  <a:lnTo>
                    <a:pt x="540" y="666"/>
                  </a:lnTo>
                  <a:lnTo>
                    <a:pt x="527" y="678"/>
                  </a:lnTo>
                  <a:lnTo>
                    <a:pt x="514" y="687"/>
                  </a:lnTo>
                  <a:lnTo>
                    <a:pt x="500" y="696"/>
                  </a:lnTo>
                  <a:lnTo>
                    <a:pt x="487" y="702"/>
                  </a:lnTo>
                  <a:lnTo>
                    <a:pt x="484" y="703"/>
                  </a:lnTo>
                  <a:lnTo>
                    <a:pt x="480" y="706"/>
                  </a:lnTo>
                  <a:lnTo>
                    <a:pt x="478" y="710"/>
                  </a:lnTo>
                  <a:lnTo>
                    <a:pt x="476" y="715"/>
                  </a:lnTo>
                  <a:lnTo>
                    <a:pt x="474" y="723"/>
                  </a:lnTo>
                  <a:lnTo>
                    <a:pt x="473" y="731"/>
                  </a:lnTo>
                  <a:lnTo>
                    <a:pt x="472" y="742"/>
                  </a:lnTo>
                  <a:lnTo>
                    <a:pt x="472" y="753"/>
                  </a:lnTo>
                  <a:lnTo>
                    <a:pt x="473" y="762"/>
                  </a:lnTo>
                  <a:lnTo>
                    <a:pt x="476" y="772"/>
                  </a:lnTo>
                  <a:lnTo>
                    <a:pt x="479" y="780"/>
                  </a:lnTo>
                  <a:lnTo>
                    <a:pt x="484" y="789"/>
                  </a:lnTo>
                  <a:lnTo>
                    <a:pt x="487" y="793"/>
                  </a:lnTo>
                  <a:lnTo>
                    <a:pt x="493" y="795"/>
                  </a:lnTo>
                  <a:lnTo>
                    <a:pt x="500" y="797"/>
                  </a:lnTo>
                  <a:lnTo>
                    <a:pt x="511" y="799"/>
                  </a:lnTo>
                  <a:lnTo>
                    <a:pt x="530" y="799"/>
                  </a:lnTo>
                  <a:lnTo>
                    <a:pt x="548" y="798"/>
                  </a:lnTo>
                  <a:lnTo>
                    <a:pt x="566" y="795"/>
                  </a:lnTo>
                  <a:lnTo>
                    <a:pt x="585" y="791"/>
                  </a:lnTo>
                  <a:lnTo>
                    <a:pt x="597" y="790"/>
                  </a:lnTo>
                  <a:lnTo>
                    <a:pt x="601" y="791"/>
                  </a:lnTo>
                  <a:lnTo>
                    <a:pt x="602" y="793"/>
                  </a:lnTo>
                  <a:lnTo>
                    <a:pt x="602" y="796"/>
                  </a:lnTo>
                  <a:lnTo>
                    <a:pt x="601" y="800"/>
                  </a:lnTo>
                  <a:lnTo>
                    <a:pt x="600" y="804"/>
                  </a:lnTo>
                  <a:lnTo>
                    <a:pt x="594" y="815"/>
                  </a:lnTo>
                  <a:lnTo>
                    <a:pt x="586" y="828"/>
                  </a:lnTo>
                  <a:lnTo>
                    <a:pt x="569" y="850"/>
                  </a:lnTo>
                  <a:lnTo>
                    <a:pt x="550" y="871"/>
                  </a:lnTo>
                  <a:lnTo>
                    <a:pt x="531" y="891"/>
                  </a:lnTo>
                  <a:lnTo>
                    <a:pt x="509" y="911"/>
                  </a:lnTo>
                  <a:lnTo>
                    <a:pt x="480" y="918"/>
                  </a:lnTo>
                  <a:lnTo>
                    <a:pt x="453" y="926"/>
                  </a:lnTo>
                  <a:lnTo>
                    <a:pt x="428" y="934"/>
                  </a:lnTo>
                  <a:lnTo>
                    <a:pt x="404" y="942"/>
                  </a:lnTo>
                  <a:lnTo>
                    <a:pt x="407" y="910"/>
                  </a:lnTo>
                  <a:lnTo>
                    <a:pt x="411" y="881"/>
                  </a:lnTo>
                  <a:lnTo>
                    <a:pt x="415" y="852"/>
                  </a:lnTo>
                  <a:lnTo>
                    <a:pt x="420" y="826"/>
                  </a:lnTo>
                  <a:lnTo>
                    <a:pt x="429" y="769"/>
                  </a:lnTo>
                  <a:lnTo>
                    <a:pt x="435" y="716"/>
                  </a:lnTo>
                  <a:lnTo>
                    <a:pt x="441" y="670"/>
                  </a:lnTo>
                  <a:lnTo>
                    <a:pt x="443" y="632"/>
                  </a:lnTo>
                  <a:lnTo>
                    <a:pt x="444" y="614"/>
                  </a:lnTo>
                  <a:lnTo>
                    <a:pt x="444" y="598"/>
                  </a:lnTo>
                  <a:lnTo>
                    <a:pt x="443" y="584"/>
                  </a:lnTo>
                  <a:lnTo>
                    <a:pt x="442" y="571"/>
                  </a:lnTo>
                  <a:lnTo>
                    <a:pt x="441" y="561"/>
                  </a:lnTo>
                  <a:lnTo>
                    <a:pt x="439" y="551"/>
                  </a:lnTo>
                  <a:lnTo>
                    <a:pt x="435" y="543"/>
                  </a:lnTo>
                  <a:lnTo>
                    <a:pt x="432" y="537"/>
                  </a:lnTo>
                  <a:lnTo>
                    <a:pt x="424" y="512"/>
                  </a:lnTo>
                  <a:lnTo>
                    <a:pt x="417" y="485"/>
                  </a:lnTo>
                  <a:lnTo>
                    <a:pt x="410" y="457"/>
                  </a:lnTo>
                  <a:lnTo>
                    <a:pt x="406" y="428"/>
                  </a:lnTo>
                  <a:lnTo>
                    <a:pt x="405" y="416"/>
                  </a:lnTo>
                  <a:lnTo>
                    <a:pt x="404" y="406"/>
                  </a:lnTo>
                  <a:lnTo>
                    <a:pt x="403" y="398"/>
                  </a:lnTo>
                  <a:lnTo>
                    <a:pt x="401" y="390"/>
                  </a:lnTo>
                  <a:lnTo>
                    <a:pt x="399" y="385"/>
                  </a:lnTo>
                  <a:lnTo>
                    <a:pt x="397" y="381"/>
                  </a:lnTo>
                  <a:lnTo>
                    <a:pt x="394" y="378"/>
                  </a:lnTo>
                  <a:lnTo>
                    <a:pt x="390" y="377"/>
                  </a:lnTo>
                  <a:lnTo>
                    <a:pt x="387" y="377"/>
                  </a:lnTo>
                  <a:lnTo>
                    <a:pt x="384" y="379"/>
                  </a:lnTo>
                  <a:lnTo>
                    <a:pt x="381" y="381"/>
                  </a:lnTo>
                  <a:lnTo>
                    <a:pt x="377" y="384"/>
                  </a:lnTo>
                  <a:lnTo>
                    <a:pt x="369" y="393"/>
                  </a:lnTo>
                  <a:lnTo>
                    <a:pt x="361" y="406"/>
                  </a:lnTo>
                  <a:lnTo>
                    <a:pt x="352" y="427"/>
                  </a:lnTo>
                  <a:lnTo>
                    <a:pt x="345" y="447"/>
                  </a:lnTo>
                  <a:lnTo>
                    <a:pt x="340" y="464"/>
                  </a:lnTo>
                  <a:lnTo>
                    <a:pt x="337" y="481"/>
                  </a:lnTo>
                  <a:close/>
                  <a:moveTo>
                    <a:pt x="390" y="1146"/>
                  </a:moveTo>
                  <a:lnTo>
                    <a:pt x="390" y="1132"/>
                  </a:lnTo>
                  <a:lnTo>
                    <a:pt x="391" y="1117"/>
                  </a:lnTo>
                  <a:lnTo>
                    <a:pt x="392" y="1102"/>
                  </a:lnTo>
                  <a:lnTo>
                    <a:pt x="392" y="1089"/>
                  </a:lnTo>
                  <a:lnTo>
                    <a:pt x="443" y="1068"/>
                  </a:lnTo>
                  <a:lnTo>
                    <a:pt x="492" y="1049"/>
                  </a:lnTo>
                  <a:lnTo>
                    <a:pt x="539" y="1032"/>
                  </a:lnTo>
                  <a:lnTo>
                    <a:pt x="586" y="1019"/>
                  </a:lnTo>
                  <a:lnTo>
                    <a:pt x="631" y="1007"/>
                  </a:lnTo>
                  <a:lnTo>
                    <a:pt x="676" y="998"/>
                  </a:lnTo>
                  <a:lnTo>
                    <a:pt x="697" y="994"/>
                  </a:lnTo>
                  <a:lnTo>
                    <a:pt x="719" y="990"/>
                  </a:lnTo>
                  <a:lnTo>
                    <a:pt x="740" y="988"/>
                  </a:lnTo>
                  <a:lnTo>
                    <a:pt x="761" y="986"/>
                  </a:lnTo>
                  <a:lnTo>
                    <a:pt x="740" y="1007"/>
                  </a:lnTo>
                  <a:lnTo>
                    <a:pt x="719" y="1028"/>
                  </a:lnTo>
                  <a:lnTo>
                    <a:pt x="699" y="1047"/>
                  </a:lnTo>
                  <a:lnTo>
                    <a:pt x="678" y="1065"/>
                  </a:lnTo>
                  <a:lnTo>
                    <a:pt x="659" y="1080"/>
                  </a:lnTo>
                  <a:lnTo>
                    <a:pt x="639" y="1096"/>
                  </a:lnTo>
                  <a:lnTo>
                    <a:pt x="621" y="1110"/>
                  </a:lnTo>
                  <a:lnTo>
                    <a:pt x="603" y="1122"/>
                  </a:lnTo>
                  <a:lnTo>
                    <a:pt x="580" y="1137"/>
                  </a:lnTo>
                  <a:lnTo>
                    <a:pt x="560" y="1150"/>
                  </a:lnTo>
                  <a:lnTo>
                    <a:pt x="543" y="1164"/>
                  </a:lnTo>
                  <a:lnTo>
                    <a:pt x="530" y="1176"/>
                  </a:lnTo>
                  <a:lnTo>
                    <a:pt x="518" y="1188"/>
                  </a:lnTo>
                  <a:lnTo>
                    <a:pt x="509" y="1199"/>
                  </a:lnTo>
                  <a:lnTo>
                    <a:pt x="505" y="1204"/>
                  </a:lnTo>
                  <a:lnTo>
                    <a:pt x="502" y="1209"/>
                  </a:lnTo>
                  <a:lnTo>
                    <a:pt x="500" y="1214"/>
                  </a:lnTo>
                  <a:lnTo>
                    <a:pt x="499" y="1219"/>
                  </a:lnTo>
                  <a:lnTo>
                    <a:pt x="496" y="1231"/>
                  </a:lnTo>
                  <a:lnTo>
                    <a:pt x="494" y="1241"/>
                  </a:lnTo>
                  <a:lnTo>
                    <a:pt x="494" y="1247"/>
                  </a:lnTo>
                  <a:lnTo>
                    <a:pt x="495" y="1251"/>
                  </a:lnTo>
                  <a:lnTo>
                    <a:pt x="496" y="1255"/>
                  </a:lnTo>
                  <a:lnTo>
                    <a:pt x="498" y="1258"/>
                  </a:lnTo>
                  <a:lnTo>
                    <a:pt x="500" y="1262"/>
                  </a:lnTo>
                  <a:lnTo>
                    <a:pt x="504" y="1266"/>
                  </a:lnTo>
                  <a:lnTo>
                    <a:pt x="509" y="1271"/>
                  </a:lnTo>
                  <a:lnTo>
                    <a:pt x="514" y="1274"/>
                  </a:lnTo>
                  <a:lnTo>
                    <a:pt x="526" y="1282"/>
                  </a:lnTo>
                  <a:lnTo>
                    <a:pt x="543" y="1291"/>
                  </a:lnTo>
                  <a:lnTo>
                    <a:pt x="562" y="1299"/>
                  </a:lnTo>
                  <a:lnTo>
                    <a:pt x="585" y="1307"/>
                  </a:lnTo>
                  <a:lnTo>
                    <a:pt x="611" y="1315"/>
                  </a:lnTo>
                  <a:lnTo>
                    <a:pt x="640" y="1323"/>
                  </a:lnTo>
                  <a:lnTo>
                    <a:pt x="652" y="1326"/>
                  </a:lnTo>
                  <a:lnTo>
                    <a:pt x="665" y="1330"/>
                  </a:lnTo>
                  <a:lnTo>
                    <a:pt x="676" y="1334"/>
                  </a:lnTo>
                  <a:lnTo>
                    <a:pt x="688" y="1339"/>
                  </a:lnTo>
                  <a:lnTo>
                    <a:pt x="651" y="1380"/>
                  </a:lnTo>
                  <a:lnTo>
                    <a:pt x="615" y="1420"/>
                  </a:lnTo>
                  <a:lnTo>
                    <a:pt x="580" y="1457"/>
                  </a:lnTo>
                  <a:lnTo>
                    <a:pt x="546" y="1490"/>
                  </a:lnTo>
                  <a:lnTo>
                    <a:pt x="513" y="1522"/>
                  </a:lnTo>
                  <a:lnTo>
                    <a:pt x="480" y="1550"/>
                  </a:lnTo>
                  <a:lnTo>
                    <a:pt x="449" y="1576"/>
                  </a:lnTo>
                  <a:lnTo>
                    <a:pt x="419" y="1600"/>
                  </a:lnTo>
                  <a:lnTo>
                    <a:pt x="413" y="1605"/>
                  </a:lnTo>
                  <a:lnTo>
                    <a:pt x="408" y="1609"/>
                  </a:lnTo>
                  <a:lnTo>
                    <a:pt x="404" y="1612"/>
                  </a:lnTo>
                  <a:lnTo>
                    <a:pt x="400" y="1612"/>
                  </a:lnTo>
                  <a:lnTo>
                    <a:pt x="396" y="1609"/>
                  </a:lnTo>
                  <a:lnTo>
                    <a:pt x="394" y="1606"/>
                  </a:lnTo>
                  <a:lnTo>
                    <a:pt x="390" y="1603"/>
                  </a:lnTo>
                  <a:lnTo>
                    <a:pt x="388" y="1599"/>
                  </a:lnTo>
                  <a:lnTo>
                    <a:pt x="387" y="1594"/>
                  </a:lnTo>
                  <a:lnTo>
                    <a:pt x="386" y="1589"/>
                  </a:lnTo>
                  <a:lnTo>
                    <a:pt x="385" y="1582"/>
                  </a:lnTo>
                  <a:lnTo>
                    <a:pt x="385" y="1576"/>
                  </a:lnTo>
                  <a:lnTo>
                    <a:pt x="384" y="1517"/>
                  </a:lnTo>
                  <a:lnTo>
                    <a:pt x="383" y="1460"/>
                  </a:lnTo>
                  <a:lnTo>
                    <a:pt x="383" y="1403"/>
                  </a:lnTo>
                  <a:lnTo>
                    <a:pt x="383" y="1349"/>
                  </a:lnTo>
                  <a:lnTo>
                    <a:pt x="384" y="1296"/>
                  </a:lnTo>
                  <a:lnTo>
                    <a:pt x="385" y="1245"/>
                  </a:lnTo>
                  <a:lnTo>
                    <a:pt x="387" y="1194"/>
                  </a:lnTo>
                  <a:lnTo>
                    <a:pt x="390" y="1146"/>
                  </a:lnTo>
                  <a:close/>
                  <a:moveTo>
                    <a:pt x="1614" y="52"/>
                  </a:moveTo>
                  <a:lnTo>
                    <a:pt x="1626" y="62"/>
                  </a:lnTo>
                  <a:lnTo>
                    <a:pt x="1637" y="71"/>
                  </a:lnTo>
                  <a:lnTo>
                    <a:pt x="1647" y="81"/>
                  </a:lnTo>
                  <a:lnTo>
                    <a:pt x="1655" y="90"/>
                  </a:lnTo>
                  <a:lnTo>
                    <a:pt x="1662" y="98"/>
                  </a:lnTo>
                  <a:lnTo>
                    <a:pt x="1666" y="108"/>
                  </a:lnTo>
                  <a:lnTo>
                    <a:pt x="1670" y="117"/>
                  </a:lnTo>
                  <a:lnTo>
                    <a:pt x="1672" y="126"/>
                  </a:lnTo>
                  <a:lnTo>
                    <a:pt x="1667" y="137"/>
                  </a:lnTo>
                  <a:lnTo>
                    <a:pt x="1661" y="149"/>
                  </a:lnTo>
                  <a:lnTo>
                    <a:pt x="1654" y="160"/>
                  </a:lnTo>
                  <a:lnTo>
                    <a:pt x="1643" y="172"/>
                  </a:lnTo>
                  <a:lnTo>
                    <a:pt x="1632" y="184"/>
                  </a:lnTo>
                  <a:lnTo>
                    <a:pt x="1618" y="196"/>
                  </a:lnTo>
                  <a:lnTo>
                    <a:pt x="1602" y="208"/>
                  </a:lnTo>
                  <a:lnTo>
                    <a:pt x="1586" y="220"/>
                  </a:lnTo>
                  <a:lnTo>
                    <a:pt x="1566" y="232"/>
                  </a:lnTo>
                  <a:lnTo>
                    <a:pt x="1546" y="245"/>
                  </a:lnTo>
                  <a:lnTo>
                    <a:pt x="1523" y="257"/>
                  </a:lnTo>
                  <a:lnTo>
                    <a:pt x="1498" y="270"/>
                  </a:lnTo>
                  <a:lnTo>
                    <a:pt x="1471" y="283"/>
                  </a:lnTo>
                  <a:lnTo>
                    <a:pt x="1443" y="295"/>
                  </a:lnTo>
                  <a:lnTo>
                    <a:pt x="1414" y="309"/>
                  </a:lnTo>
                  <a:lnTo>
                    <a:pt x="1381" y="321"/>
                  </a:lnTo>
                  <a:lnTo>
                    <a:pt x="1379" y="323"/>
                  </a:lnTo>
                  <a:lnTo>
                    <a:pt x="1377" y="325"/>
                  </a:lnTo>
                  <a:lnTo>
                    <a:pt x="1376" y="330"/>
                  </a:lnTo>
                  <a:lnTo>
                    <a:pt x="1375" y="335"/>
                  </a:lnTo>
                  <a:lnTo>
                    <a:pt x="1375" y="337"/>
                  </a:lnTo>
                  <a:lnTo>
                    <a:pt x="1376" y="338"/>
                  </a:lnTo>
                  <a:lnTo>
                    <a:pt x="1378" y="340"/>
                  </a:lnTo>
                  <a:lnTo>
                    <a:pt x="1379" y="340"/>
                  </a:lnTo>
                  <a:lnTo>
                    <a:pt x="1386" y="341"/>
                  </a:lnTo>
                  <a:lnTo>
                    <a:pt x="1393" y="341"/>
                  </a:lnTo>
                  <a:lnTo>
                    <a:pt x="1418" y="337"/>
                  </a:lnTo>
                  <a:lnTo>
                    <a:pt x="1443" y="333"/>
                  </a:lnTo>
                  <a:lnTo>
                    <a:pt x="1468" y="329"/>
                  </a:lnTo>
                  <a:lnTo>
                    <a:pt x="1493" y="323"/>
                  </a:lnTo>
                  <a:lnTo>
                    <a:pt x="1519" y="317"/>
                  </a:lnTo>
                  <a:lnTo>
                    <a:pt x="1544" y="312"/>
                  </a:lnTo>
                  <a:lnTo>
                    <a:pt x="1569" y="304"/>
                  </a:lnTo>
                  <a:lnTo>
                    <a:pt x="1594" y="297"/>
                  </a:lnTo>
                  <a:lnTo>
                    <a:pt x="1616" y="292"/>
                  </a:lnTo>
                  <a:lnTo>
                    <a:pt x="1637" y="288"/>
                  </a:lnTo>
                  <a:lnTo>
                    <a:pt x="1658" y="284"/>
                  </a:lnTo>
                  <a:lnTo>
                    <a:pt x="1679" y="281"/>
                  </a:lnTo>
                  <a:lnTo>
                    <a:pt x="1699" y="279"/>
                  </a:lnTo>
                  <a:lnTo>
                    <a:pt x="1720" y="278"/>
                  </a:lnTo>
                  <a:lnTo>
                    <a:pt x="1738" y="278"/>
                  </a:lnTo>
                  <a:lnTo>
                    <a:pt x="1758" y="279"/>
                  </a:lnTo>
                  <a:lnTo>
                    <a:pt x="1774" y="280"/>
                  </a:lnTo>
                  <a:lnTo>
                    <a:pt x="1789" y="280"/>
                  </a:lnTo>
                  <a:lnTo>
                    <a:pt x="1802" y="279"/>
                  </a:lnTo>
                  <a:lnTo>
                    <a:pt x="1814" y="277"/>
                  </a:lnTo>
                  <a:lnTo>
                    <a:pt x="1824" y="273"/>
                  </a:lnTo>
                  <a:lnTo>
                    <a:pt x="1833" y="269"/>
                  </a:lnTo>
                  <a:lnTo>
                    <a:pt x="1840" y="263"/>
                  </a:lnTo>
                  <a:lnTo>
                    <a:pt x="1845" y="256"/>
                  </a:lnTo>
                  <a:lnTo>
                    <a:pt x="1850" y="248"/>
                  </a:lnTo>
                  <a:lnTo>
                    <a:pt x="1856" y="239"/>
                  </a:lnTo>
                  <a:lnTo>
                    <a:pt x="1860" y="229"/>
                  </a:lnTo>
                  <a:lnTo>
                    <a:pt x="1864" y="218"/>
                  </a:lnTo>
                  <a:lnTo>
                    <a:pt x="1867" y="206"/>
                  </a:lnTo>
                  <a:lnTo>
                    <a:pt x="1869" y="195"/>
                  </a:lnTo>
                  <a:lnTo>
                    <a:pt x="1871" y="181"/>
                  </a:lnTo>
                  <a:lnTo>
                    <a:pt x="1872" y="168"/>
                  </a:lnTo>
                  <a:lnTo>
                    <a:pt x="1872" y="158"/>
                  </a:lnTo>
                  <a:lnTo>
                    <a:pt x="1871" y="149"/>
                  </a:lnTo>
                  <a:lnTo>
                    <a:pt x="1870" y="138"/>
                  </a:lnTo>
                  <a:lnTo>
                    <a:pt x="1868" y="129"/>
                  </a:lnTo>
                  <a:lnTo>
                    <a:pt x="1866" y="118"/>
                  </a:lnTo>
                  <a:lnTo>
                    <a:pt x="1863" y="108"/>
                  </a:lnTo>
                  <a:lnTo>
                    <a:pt x="1859" y="97"/>
                  </a:lnTo>
                  <a:lnTo>
                    <a:pt x="1855" y="87"/>
                  </a:lnTo>
                  <a:lnTo>
                    <a:pt x="1847" y="73"/>
                  </a:lnTo>
                  <a:lnTo>
                    <a:pt x="1840" y="61"/>
                  </a:lnTo>
                  <a:lnTo>
                    <a:pt x="1830" y="49"/>
                  </a:lnTo>
                  <a:lnTo>
                    <a:pt x="1820" y="39"/>
                  </a:lnTo>
                  <a:lnTo>
                    <a:pt x="1808" y="29"/>
                  </a:lnTo>
                  <a:lnTo>
                    <a:pt x="1796" y="21"/>
                  </a:lnTo>
                  <a:lnTo>
                    <a:pt x="1782" y="14"/>
                  </a:lnTo>
                  <a:lnTo>
                    <a:pt x="1768" y="8"/>
                  </a:lnTo>
                  <a:lnTo>
                    <a:pt x="1752" y="3"/>
                  </a:lnTo>
                  <a:lnTo>
                    <a:pt x="1736" y="1"/>
                  </a:lnTo>
                  <a:lnTo>
                    <a:pt x="1718" y="0"/>
                  </a:lnTo>
                  <a:lnTo>
                    <a:pt x="1700" y="1"/>
                  </a:lnTo>
                  <a:lnTo>
                    <a:pt x="1680" y="3"/>
                  </a:lnTo>
                  <a:lnTo>
                    <a:pt x="1660" y="6"/>
                  </a:lnTo>
                  <a:lnTo>
                    <a:pt x="1638" y="12"/>
                  </a:lnTo>
                  <a:lnTo>
                    <a:pt x="1615" y="18"/>
                  </a:lnTo>
                  <a:lnTo>
                    <a:pt x="1610" y="20"/>
                  </a:lnTo>
                  <a:lnTo>
                    <a:pt x="1605" y="22"/>
                  </a:lnTo>
                  <a:lnTo>
                    <a:pt x="1603" y="26"/>
                  </a:lnTo>
                  <a:lnTo>
                    <a:pt x="1602" y="31"/>
                  </a:lnTo>
                  <a:lnTo>
                    <a:pt x="1602" y="35"/>
                  </a:lnTo>
                  <a:lnTo>
                    <a:pt x="1604" y="40"/>
                  </a:lnTo>
                  <a:lnTo>
                    <a:pt x="1609" y="46"/>
                  </a:lnTo>
                  <a:lnTo>
                    <a:pt x="1614" y="52"/>
                  </a:lnTo>
                  <a:close/>
                  <a:moveTo>
                    <a:pt x="1921" y="1567"/>
                  </a:moveTo>
                  <a:lnTo>
                    <a:pt x="1936" y="1584"/>
                  </a:lnTo>
                  <a:lnTo>
                    <a:pt x="1950" y="1604"/>
                  </a:lnTo>
                  <a:lnTo>
                    <a:pt x="1963" y="1623"/>
                  </a:lnTo>
                  <a:lnTo>
                    <a:pt x="1977" y="1644"/>
                  </a:lnTo>
                  <a:lnTo>
                    <a:pt x="1991" y="1665"/>
                  </a:lnTo>
                  <a:lnTo>
                    <a:pt x="2003" y="1686"/>
                  </a:lnTo>
                  <a:lnTo>
                    <a:pt x="2016" y="1708"/>
                  </a:lnTo>
                  <a:lnTo>
                    <a:pt x="2027" y="1730"/>
                  </a:lnTo>
                  <a:lnTo>
                    <a:pt x="2046" y="1761"/>
                  </a:lnTo>
                  <a:lnTo>
                    <a:pt x="2063" y="1787"/>
                  </a:lnTo>
                  <a:lnTo>
                    <a:pt x="2078" y="1810"/>
                  </a:lnTo>
                  <a:lnTo>
                    <a:pt x="2092" y="1828"/>
                  </a:lnTo>
                  <a:lnTo>
                    <a:pt x="2105" y="1842"/>
                  </a:lnTo>
                  <a:lnTo>
                    <a:pt x="2116" y="1852"/>
                  </a:lnTo>
                  <a:lnTo>
                    <a:pt x="2120" y="1855"/>
                  </a:lnTo>
                  <a:lnTo>
                    <a:pt x="2126" y="1857"/>
                  </a:lnTo>
                  <a:lnTo>
                    <a:pt x="2130" y="1858"/>
                  </a:lnTo>
                  <a:lnTo>
                    <a:pt x="2134" y="1858"/>
                  </a:lnTo>
                  <a:lnTo>
                    <a:pt x="2139" y="1856"/>
                  </a:lnTo>
                  <a:lnTo>
                    <a:pt x="2143" y="1852"/>
                  </a:lnTo>
                  <a:lnTo>
                    <a:pt x="2146" y="1846"/>
                  </a:lnTo>
                  <a:lnTo>
                    <a:pt x="2151" y="1837"/>
                  </a:lnTo>
                  <a:lnTo>
                    <a:pt x="2154" y="1828"/>
                  </a:lnTo>
                  <a:lnTo>
                    <a:pt x="2156" y="1818"/>
                  </a:lnTo>
                  <a:lnTo>
                    <a:pt x="2158" y="1804"/>
                  </a:lnTo>
                  <a:lnTo>
                    <a:pt x="2159" y="1789"/>
                  </a:lnTo>
                  <a:lnTo>
                    <a:pt x="2161" y="1758"/>
                  </a:lnTo>
                  <a:lnTo>
                    <a:pt x="2162" y="1729"/>
                  </a:lnTo>
                  <a:lnTo>
                    <a:pt x="2162" y="1704"/>
                  </a:lnTo>
                  <a:lnTo>
                    <a:pt x="2161" y="1680"/>
                  </a:lnTo>
                  <a:lnTo>
                    <a:pt x="2159" y="1659"/>
                  </a:lnTo>
                  <a:lnTo>
                    <a:pt x="2156" y="1641"/>
                  </a:lnTo>
                  <a:lnTo>
                    <a:pt x="2152" y="1625"/>
                  </a:lnTo>
                  <a:lnTo>
                    <a:pt x="2146" y="1612"/>
                  </a:lnTo>
                  <a:lnTo>
                    <a:pt x="2142" y="1604"/>
                  </a:lnTo>
                  <a:lnTo>
                    <a:pt x="2137" y="1596"/>
                  </a:lnTo>
                  <a:lnTo>
                    <a:pt x="2132" y="1589"/>
                  </a:lnTo>
                  <a:lnTo>
                    <a:pt x="2125" y="1580"/>
                  </a:lnTo>
                  <a:lnTo>
                    <a:pt x="2117" y="1573"/>
                  </a:lnTo>
                  <a:lnTo>
                    <a:pt x="2109" y="1564"/>
                  </a:lnTo>
                  <a:lnTo>
                    <a:pt x="2099" y="1557"/>
                  </a:lnTo>
                  <a:lnTo>
                    <a:pt x="2089" y="1549"/>
                  </a:lnTo>
                  <a:lnTo>
                    <a:pt x="2066" y="1533"/>
                  </a:lnTo>
                  <a:lnTo>
                    <a:pt x="2040" y="1516"/>
                  </a:lnTo>
                  <a:lnTo>
                    <a:pt x="2009" y="1500"/>
                  </a:lnTo>
                  <a:lnTo>
                    <a:pt x="1977" y="1483"/>
                  </a:lnTo>
                  <a:lnTo>
                    <a:pt x="1960" y="1478"/>
                  </a:lnTo>
                  <a:lnTo>
                    <a:pt x="1946" y="1474"/>
                  </a:lnTo>
                  <a:lnTo>
                    <a:pt x="1931" y="1471"/>
                  </a:lnTo>
                  <a:lnTo>
                    <a:pt x="1918" y="1471"/>
                  </a:lnTo>
                  <a:lnTo>
                    <a:pt x="1909" y="1474"/>
                  </a:lnTo>
                  <a:lnTo>
                    <a:pt x="1902" y="1477"/>
                  </a:lnTo>
                  <a:lnTo>
                    <a:pt x="1898" y="1480"/>
                  </a:lnTo>
                  <a:lnTo>
                    <a:pt x="1895" y="1482"/>
                  </a:lnTo>
                  <a:lnTo>
                    <a:pt x="1893" y="1485"/>
                  </a:lnTo>
                  <a:lnTo>
                    <a:pt x="1891" y="1489"/>
                  </a:lnTo>
                  <a:lnTo>
                    <a:pt x="1889" y="1499"/>
                  </a:lnTo>
                  <a:lnTo>
                    <a:pt x="1890" y="1508"/>
                  </a:lnTo>
                  <a:lnTo>
                    <a:pt x="1892" y="1520"/>
                  </a:lnTo>
                  <a:lnTo>
                    <a:pt x="1896" y="1531"/>
                  </a:lnTo>
                  <a:lnTo>
                    <a:pt x="1902" y="1540"/>
                  </a:lnTo>
                  <a:lnTo>
                    <a:pt x="1908" y="1550"/>
                  </a:lnTo>
                  <a:lnTo>
                    <a:pt x="1914" y="1558"/>
                  </a:lnTo>
                  <a:lnTo>
                    <a:pt x="1921" y="1567"/>
                  </a:lnTo>
                  <a:close/>
                  <a:moveTo>
                    <a:pt x="1863" y="1343"/>
                  </a:moveTo>
                  <a:lnTo>
                    <a:pt x="1900" y="1338"/>
                  </a:lnTo>
                  <a:lnTo>
                    <a:pt x="1939" y="1333"/>
                  </a:lnTo>
                  <a:lnTo>
                    <a:pt x="1982" y="1331"/>
                  </a:lnTo>
                  <a:lnTo>
                    <a:pt x="2027" y="1330"/>
                  </a:lnTo>
                  <a:lnTo>
                    <a:pt x="2074" y="1331"/>
                  </a:lnTo>
                  <a:lnTo>
                    <a:pt x="2123" y="1333"/>
                  </a:lnTo>
                  <a:lnTo>
                    <a:pt x="2176" y="1338"/>
                  </a:lnTo>
                  <a:lnTo>
                    <a:pt x="2230" y="1343"/>
                  </a:lnTo>
                  <a:lnTo>
                    <a:pt x="2239" y="1343"/>
                  </a:lnTo>
                  <a:lnTo>
                    <a:pt x="2245" y="1342"/>
                  </a:lnTo>
                  <a:lnTo>
                    <a:pt x="2250" y="1340"/>
                  </a:lnTo>
                  <a:lnTo>
                    <a:pt x="2254" y="1337"/>
                  </a:lnTo>
                  <a:lnTo>
                    <a:pt x="2256" y="1331"/>
                  </a:lnTo>
                  <a:lnTo>
                    <a:pt x="2257" y="1326"/>
                  </a:lnTo>
                  <a:lnTo>
                    <a:pt x="2256" y="1320"/>
                  </a:lnTo>
                  <a:lnTo>
                    <a:pt x="2254" y="1311"/>
                  </a:lnTo>
                  <a:lnTo>
                    <a:pt x="2246" y="1286"/>
                  </a:lnTo>
                  <a:lnTo>
                    <a:pt x="2235" y="1263"/>
                  </a:lnTo>
                  <a:lnTo>
                    <a:pt x="2230" y="1253"/>
                  </a:lnTo>
                  <a:lnTo>
                    <a:pt x="2224" y="1242"/>
                  </a:lnTo>
                  <a:lnTo>
                    <a:pt x="2219" y="1233"/>
                  </a:lnTo>
                  <a:lnTo>
                    <a:pt x="2212" y="1225"/>
                  </a:lnTo>
                  <a:lnTo>
                    <a:pt x="2205" y="1216"/>
                  </a:lnTo>
                  <a:lnTo>
                    <a:pt x="2199" y="1209"/>
                  </a:lnTo>
                  <a:lnTo>
                    <a:pt x="2192" y="1202"/>
                  </a:lnTo>
                  <a:lnTo>
                    <a:pt x="2184" y="1195"/>
                  </a:lnTo>
                  <a:lnTo>
                    <a:pt x="2176" y="1189"/>
                  </a:lnTo>
                  <a:lnTo>
                    <a:pt x="2168" y="1184"/>
                  </a:lnTo>
                  <a:lnTo>
                    <a:pt x="2160" y="1180"/>
                  </a:lnTo>
                  <a:lnTo>
                    <a:pt x="2152" y="1176"/>
                  </a:lnTo>
                  <a:lnTo>
                    <a:pt x="2144" y="1173"/>
                  </a:lnTo>
                  <a:lnTo>
                    <a:pt x="2136" y="1171"/>
                  </a:lnTo>
                  <a:lnTo>
                    <a:pt x="2127" y="1170"/>
                  </a:lnTo>
                  <a:lnTo>
                    <a:pt x="2115" y="1170"/>
                  </a:lnTo>
                  <a:lnTo>
                    <a:pt x="2103" y="1171"/>
                  </a:lnTo>
                  <a:lnTo>
                    <a:pt x="2089" y="1172"/>
                  </a:lnTo>
                  <a:lnTo>
                    <a:pt x="2073" y="1174"/>
                  </a:lnTo>
                  <a:lnTo>
                    <a:pt x="2056" y="1178"/>
                  </a:lnTo>
                  <a:lnTo>
                    <a:pt x="2068" y="1147"/>
                  </a:lnTo>
                  <a:lnTo>
                    <a:pt x="2081" y="1112"/>
                  </a:lnTo>
                  <a:lnTo>
                    <a:pt x="2093" y="1070"/>
                  </a:lnTo>
                  <a:lnTo>
                    <a:pt x="2106" y="1022"/>
                  </a:lnTo>
                  <a:lnTo>
                    <a:pt x="2111" y="1001"/>
                  </a:lnTo>
                  <a:lnTo>
                    <a:pt x="2116" y="981"/>
                  </a:lnTo>
                  <a:lnTo>
                    <a:pt x="2122" y="962"/>
                  </a:lnTo>
                  <a:lnTo>
                    <a:pt x="2129" y="944"/>
                  </a:lnTo>
                  <a:lnTo>
                    <a:pt x="2135" y="927"/>
                  </a:lnTo>
                  <a:lnTo>
                    <a:pt x="2141" y="911"/>
                  </a:lnTo>
                  <a:lnTo>
                    <a:pt x="2149" y="895"/>
                  </a:lnTo>
                  <a:lnTo>
                    <a:pt x="2156" y="882"/>
                  </a:lnTo>
                  <a:lnTo>
                    <a:pt x="2160" y="873"/>
                  </a:lnTo>
                  <a:lnTo>
                    <a:pt x="2163" y="866"/>
                  </a:lnTo>
                  <a:lnTo>
                    <a:pt x="2165" y="858"/>
                  </a:lnTo>
                  <a:lnTo>
                    <a:pt x="2166" y="850"/>
                  </a:lnTo>
                  <a:lnTo>
                    <a:pt x="2165" y="843"/>
                  </a:lnTo>
                  <a:lnTo>
                    <a:pt x="2164" y="836"/>
                  </a:lnTo>
                  <a:lnTo>
                    <a:pt x="2161" y="827"/>
                  </a:lnTo>
                  <a:lnTo>
                    <a:pt x="2158" y="820"/>
                  </a:lnTo>
                  <a:lnTo>
                    <a:pt x="2148" y="803"/>
                  </a:lnTo>
                  <a:lnTo>
                    <a:pt x="2137" y="788"/>
                  </a:lnTo>
                  <a:lnTo>
                    <a:pt x="2127" y="773"/>
                  </a:lnTo>
                  <a:lnTo>
                    <a:pt x="2116" y="759"/>
                  </a:lnTo>
                  <a:lnTo>
                    <a:pt x="2106" y="746"/>
                  </a:lnTo>
                  <a:lnTo>
                    <a:pt x="2095" y="734"/>
                  </a:lnTo>
                  <a:lnTo>
                    <a:pt x="2085" y="723"/>
                  </a:lnTo>
                  <a:lnTo>
                    <a:pt x="2074" y="713"/>
                  </a:lnTo>
                  <a:lnTo>
                    <a:pt x="2063" y="704"/>
                  </a:lnTo>
                  <a:lnTo>
                    <a:pt x="2052" y="696"/>
                  </a:lnTo>
                  <a:lnTo>
                    <a:pt x="2041" y="688"/>
                  </a:lnTo>
                  <a:lnTo>
                    <a:pt x="2030" y="682"/>
                  </a:lnTo>
                  <a:lnTo>
                    <a:pt x="2019" y="677"/>
                  </a:lnTo>
                  <a:lnTo>
                    <a:pt x="2007" y="673"/>
                  </a:lnTo>
                  <a:lnTo>
                    <a:pt x="1996" y="668"/>
                  </a:lnTo>
                  <a:lnTo>
                    <a:pt x="1985" y="666"/>
                  </a:lnTo>
                  <a:lnTo>
                    <a:pt x="1978" y="665"/>
                  </a:lnTo>
                  <a:lnTo>
                    <a:pt x="1969" y="664"/>
                  </a:lnTo>
                  <a:lnTo>
                    <a:pt x="1958" y="664"/>
                  </a:lnTo>
                  <a:lnTo>
                    <a:pt x="1947" y="664"/>
                  </a:lnTo>
                  <a:lnTo>
                    <a:pt x="1917" y="668"/>
                  </a:lnTo>
                  <a:lnTo>
                    <a:pt x="1882" y="675"/>
                  </a:lnTo>
                  <a:lnTo>
                    <a:pt x="1881" y="656"/>
                  </a:lnTo>
                  <a:lnTo>
                    <a:pt x="1878" y="638"/>
                  </a:lnTo>
                  <a:lnTo>
                    <a:pt x="1875" y="629"/>
                  </a:lnTo>
                  <a:lnTo>
                    <a:pt x="1872" y="620"/>
                  </a:lnTo>
                  <a:lnTo>
                    <a:pt x="1869" y="612"/>
                  </a:lnTo>
                  <a:lnTo>
                    <a:pt x="1866" y="605"/>
                  </a:lnTo>
                  <a:lnTo>
                    <a:pt x="1862" y="596"/>
                  </a:lnTo>
                  <a:lnTo>
                    <a:pt x="1857" y="589"/>
                  </a:lnTo>
                  <a:lnTo>
                    <a:pt x="1851" y="582"/>
                  </a:lnTo>
                  <a:lnTo>
                    <a:pt x="1846" y="574"/>
                  </a:lnTo>
                  <a:lnTo>
                    <a:pt x="1833" y="561"/>
                  </a:lnTo>
                  <a:lnTo>
                    <a:pt x="1818" y="548"/>
                  </a:lnTo>
                  <a:lnTo>
                    <a:pt x="1806" y="540"/>
                  </a:lnTo>
                  <a:lnTo>
                    <a:pt x="1796" y="532"/>
                  </a:lnTo>
                  <a:lnTo>
                    <a:pt x="1785" y="527"/>
                  </a:lnTo>
                  <a:lnTo>
                    <a:pt x="1777" y="523"/>
                  </a:lnTo>
                  <a:lnTo>
                    <a:pt x="1805" y="504"/>
                  </a:lnTo>
                  <a:lnTo>
                    <a:pt x="1833" y="487"/>
                  </a:lnTo>
                  <a:lnTo>
                    <a:pt x="1860" y="473"/>
                  </a:lnTo>
                  <a:lnTo>
                    <a:pt x="1886" y="459"/>
                  </a:lnTo>
                  <a:lnTo>
                    <a:pt x="1912" y="448"/>
                  </a:lnTo>
                  <a:lnTo>
                    <a:pt x="1937" y="438"/>
                  </a:lnTo>
                  <a:lnTo>
                    <a:pt x="1962" y="430"/>
                  </a:lnTo>
                  <a:lnTo>
                    <a:pt x="1986" y="424"/>
                  </a:lnTo>
                  <a:lnTo>
                    <a:pt x="2000" y="421"/>
                  </a:lnTo>
                  <a:lnTo>
                    <a:pt x="2014" y="416"/>
                  </a:lnTo>
                  <a:lnTo>
                    <a:pt x="2025" y="410"/>
                  </a:lnTo>
                  <a:lnTo>
                    <a:pt x="2037" y="404"/>
                  </a:lnTo>
                  <a:lnTo>
                    <a:pt x="2042" y="401"/>
                  </a:lnTo>
                  <a:lnTo>
                    <a:pt x="2045" y="397"/>
                  </a:lnTo>
                  <a:lnTo>
                    <a:pt x="2048" y="392"/>
                  </a:lnTo>
                  <a:lnTo>
                    <a:pt x="2050" y="388"/>
                  </a:lnTo>
                  <a:lnTo>
                    <a:pt x="2050" y="383"/>
                  </a:lnTo>
                  <a:lnTo>
                    <a:pt x="2050" y="378"/>
                  </a:lnTo>
                  <a:lnTo>
                    <a:pt x="2049" y="372"/>
                  </a:lnTo>
                  <a:lnTo>
                    <a:pt x="2047" y="366"/>
                  </a:lnTo>
                  <a:lnTo>
                    <a:pt x="2041" y="355"/>
                  </a:lnTo>
                  <a:lnTo>
                    <a:pt x="2035" y="342"/>
                  </a:lnTo>
                  <a:lnTo>
                    <a:pt x="2026" y="330"/>
                  </a:lnTo>
                  <a:lnTo>
                    <a:pt x="2018" y="317"/>
                  </a:lnTo>
                  <a:lnTo>
                    <a:pt x="2008" y="304"/>
                  </a:lnTo>
                  <a:lnTo>
                    <a:pt x="1998" y="293"/>
                  </a:lnTo>
                  <a:lnTo>
                    <a:pt x="1986" y="280"/>
                  </a:lnTo>
                  <a:lnTo>
                    <a:pt x="1974" y="268"/>
                  </a:lnTo>
                  <a:lnTo>
                    <a:pt x="1968" y="263"/>
                  </a:lnTo>
                  <a:lnTo>
                    <a:pt x="1961" y="260"/>
                  </a:lnTo>
                  <a:lnTo>
                    <a:pt x="1954" y="257"/>
                  </a:lnTo>
                  <a:lnTo>
                    <a:pt x="1947" y="257"/>
                  </a:lnTo>
                  <a:lnTo>
                    <a:pt x="1939" y="260"/>
                  </a:lnTo>
                  <a:lnTo>
                    <a:pt x="1931" y="263"/>
                  </a:lnTo>
                  <a:lnTo>
                    <a:pt x="1923" y="267"/>
                  </a:lnTo>
                  <a:lnTo>
                    <a:pt x="1913" y="274"/>
                  </a:lnTo>
                  <a:lnTo>
                    <a:pt x="1887" y="294"/>
                  </a:lnTo>
                  <a:lnTo>
                    <a:pt x="1860" y="313"/>
                  </a:lnTo>
                  <a:lnTo>
                    <a:pt x="1833" y="332"/>
                  </a:lnTo>
                  <a:lnTo>
                    <a:pt x="1805" y="348"/>
                  </a:lnTo>
                  <a:lnTo>
                    <a:pt x="1778" y="365"/>
                  </a:lnTo>
                  <a:lnTo>
                    <a:pt x="1751" y="381"/>
                  </a:lnTo>
                  <a:lnTo>
                    <a:pt x="1723" y="394"/>
                  </a:lnTo>
                  <a:lnTo>
                    <a:pt x="1695" y="408"/>
                  </a:lnTo>
                  <a:lnTo>
                    <a:pt x="1668" y="421"/>
                  </a:lnTo>
                  <a:lnTo>
                    <a:pt x="1640" y="432"/>
                  </a:lnTo>
                  <a:lnTo>
                    <a:pt x="1612" y="443"/>
                  </a:lnTo>
                  <a:lnTo>
                    <a:pt x="1583" y="452"/>
                  </a:lnTo>
                  <a:lnTo>
                    <a:pt x="1556" y="460"/>
                  </a:lnTo>
                  <a:lnTo>
                    <a:pt x="1527" y="468"/>
                  </a:lnTo>
                  <a:lnTo>
                    <a:pt x="1499" y="474"/>
                  </a:lnTo>
                  <a:lnTo>
                    <a:pt x="1470" y="479"/>
                  </a:lnTo>
                  <a:lnTo>
                    <a:pt x="1425" y="479"/>
                  </a:lnTo>
                  <a:lnTo>
                    <a:pt x="1393" y="478"/>
                  </a:lnTo>
                  <a:lnTo>
                    <a:pt x="1373" y="477"/>
                  </a:lnTo>
                  <a:lnTo>
                    <a:pt x="1365" y="475"/>
                  </a:lnTo>
                  <a:lnTo>
                    <a:pt x="1361" y="472"/>
                  </a:lnTo>
                  <a:lnTo>
                    <a:pt x="1358" y="468"/>
                  </a:lnTo>
                  <a:lnTo>
                    <a:pt x="1356" y="463"/>
                  </a:lnTo>
                  <a:lnTo>
                    <a:pt x="1354" y="458"/>
                  </a:lnTo>
                  <a:lnTo>
                    <a:pt x="1354" y="453"/>
                  </a:lnTo>
                  <a:lnTo>
                    <a:pt x="1353" y="448"/>
                  </a:lnTo>
                  <a:lnTo>
                    <a:pt x="1354" y="441"/>
                  </a:lnTo>
                  <a:lnTo>
                    <a:pt x="1354" y="435"/>
                  </a:lnTo>
                  <a:lnTo>
                    <a:pt x="1355" y="430"/>
                  </a:lnTo>
                  <a:lnTo>
                    <a:pt x="1355" y="426"/>
                  </a:lnTo>
                  <a:lnTo>
                    <a:pt x="1354" y="423"/>
                  </a:lnTo>
                  <a:lnTo>
                    <a:pt x="1352" y="422"/>
                  </a:lnTo>
                  <a:lnTo>
                    <a:pt x="1349" y="422"/>
                  </a:lnTo>
                  <a:lnTo>
                    <a:pt x="1345" y="424"/>
                  </a:lnTo>
                  <a:lnTo>
                    <a:pt x="1340" y="427"/>
                  </a:lnTo>
                  <a:lnTo>
                    <a:pt x="1334" y="432"/>
                  </a:lnTo>
                  <a:lnTo>
                    <a:pt x="1328" y="437"/>
                  </a:lnTo>
                  <a:lnTo>
                    <a:pt x="1323" y="443"/>
                  </a:lnTo>
                  <a:lnTo>
                    <a:pt x="1319" y="449"/>
                  </a:lnTo>
                  <a:lnTo>
                    <a:pt x="1316" y="456"/>
                  </a:lnTo>
                  <a:lnTo>
                    <a:pt x="1312" y="464"/>
                  </a:lnTo>
                  <a:lnTo>
                    <a:pt x="1311" y="473"/>
                  </a:lnTo>
                  <a:lnTo>
                    <a:pt x="1310" y="481"/>
                  </a:lnTo>
                  <a:lnTo>
                    <a:pt x="1310" y="491"/>
                  </a:lnTo>
                  <a:lnTo>
                    <a:pt x="1311" y="504"/>
                  </a:lnTo>
                  <a:lnTo>
                    <a:pt x="1312" y="517"/>
                  </a:lnTo>
                  <a:lnTo>
                    <a:pt x="1314" y="529"/>
                  </a:lnTo>
                  <a:lnTo>
                    <a:pt x="1317" y="541"/>
                  </a:lnTo>
                  <a:lnTo>
                    <a:pt x="1320" y="552"/>
                  </a:lnTo>
                  <a:lnTo>
                    <a:pt x="1324" y="563"/>
                  </a:lnTo>
                  <a:lnTo>
                    <a:pt x="1328" y="573"/>
                  </a:lnTo>
                  <a:lnTo>
                    <a:pt x="1332" y="583"/>
                  </a:lnTo>
                  <a:lnTo>
                    <a:pt x="1338" y="593"/>
                  </a:lnTo>
                  <a:lnTo>
                    <a:pt x="1344" y="601"/>
                  </a:lnTo>
                  <a:lnTo>
                    <a:pt x="1350" y="611"/>
                  </a:lnTo>
                  <a:lnTo>
                    <a:pt x="1356" y="618"/>
                  </a:lnTo>
                  <a:lnTo>
                    <a:pt x="1364" y="627"/>
                  </a:lnTo>
                  <a:lnTo>
                    <a:pt x="1372" y="634"/>
                  </a:lnTo>
                  <a:lnTo>
                    <a:pt x="1380" y="640"/>
                  </a:lnTo>
                  <a:lnTo>
                    <a:pt x="1390" y="646"/>
                  </a:lnTo>
                  <a:lnTo>
                    <a:pt x="1393" y="650"/>
                  </a:lnTo>
                  <a:lnTo>
                    <a:pt x="1397" y="651"/>
                  </a:lnTo>
                  <a:lnTo>
                    <a:pt x="1402" y="653"/>
                  </a:lnTo>
                  <a:lnTo>
                    <a:pt x="1409" y="653"/>
                  </a:lnTo>
                  <a:lnTo>
                    <a:pt x="1422" y="654"/>
                  </a:lnTo>
                  <a:lnTo>
                    <a:pt x="1439" y="653"/>
                  </a:lnTo>
                  <a:lnTo>
                    <a:pt x="1460" y="650"/>
                  </a:lnTo>
                  <a:lnTo>
                    <a:pt x="1483" y="644"/>
                  </a:lnTo>
                  <a:lnTo>
                    <a:pt x="1509" y="637"/>
                  </a:lnTo>
                  <a:lnTo>
                    <a:pt x="1538" y="629"/>
                  </a:lnTo>
                  <a:lnTo>
                    <a:pt x="1526" y="647"/>
                  </a:lnTo>
                  <a:lnTo>
                    <a:pt x="1513" y="669"/>
                  </a:lnTo>
                  <a:lnTo>
                    <a:pt x="1500" y="692"/>
                  </a:lnTo>
                  <a:lnTo>
                    <a:pt x="1487" y="719"/>
                  </a:lnTo>
                  <a:lnTo>
                    <a:pt x="1474" y="748"/>
                  </a:lnTo>
                  <a:lnTo>
                    <a:pt x="1460" y="778"/>
                  </a:lnTo>
                  <a:lnTo>
                    <a:pt x="1447" y="812"/>
                  </a:lnTo>
                  <a:lnTo>
                    <a:pt x="1434" y="847"/>
                  </a:lnTo>
                  <a:lnTo>
                    <a:pt x="1419" y="885"/>
                  </a:lnTo>
                  <a:lnTo>
                    <a:pt x="1406" y="926"/>
                  </a:lnTo>
                  <a:lnTo>
                    <a:pt x="1392" y="967"/>
                  </a:lnTo>
                  <a:lnTo>
                    <a:pt x="1377" y="1012"/>
                  </a:lnTo>
                  <a:lnTo>
                    <a:pt x="1364" y="1060"/>
                  </a:lnTo>
                  <a:lnTo>
                    <a:pt x="1349" y="1110"/>
                  </a:lnTo>
                  <a:lnTo>
                    <a:pt x="1334" y="1162"/>
                  </a:lnTo>
                  <a:lnTo>
                    <a:pt x="1320" y="1217"/>
                  </a:lnTo>
                  <a:lnTo>
                    <a:pt x="1307" y="1262"/>
                  </a:lnTo>
                  <a:lnTo>
                    <a:pt x="1294" y="1306"/>
                  </a:lnTo>
                  <a:lnTo>
                    <a:pt x="1281" y="1347"/>
                  </a:lnTo>
                  <a:lnTo>
                    <a:pt x="1268" y="1385"/>
                  </a:lnTo>
                  <a:lnTo>
                    <a:pt x="1257" y="1421"/>
                  </a:lnTo>
                  <a:lnTo>
                    <a:pt x="1244" y="1455"/>
                  </a:lnTo>
                  <a:lnTo>
                    <a:pt x="1233" y="1486"/>
                  </a:lnTo>
                  <a:lnTo>
                    <a:pt x="1220" y="1514"/>
                  </a:lnTo>
                  <a:lnTo>
                    <a:pt x="1209" y="1540"/>
                  </a:lnTo>
                  <a:lnTo>
                    <a:pt x="1197" y="1564"/>
                  </a:lnTo>
                  <a:lnTo>
                    <a:pt x="1186" y="1586"/>
                  </a:lnTo>
                  <a:lnTo>
                    <a:pt x="1175" y="1605"/>
                  </a:lnTo>
                  <a:lnTo>
                    <a:pt x="1164" y="1622"/>
                  </a:lnTo>
                  <a:lnTo>
                    <a:pt x="1153" y="1636"/>
                  </a:lnTo>
                  <a:lnTo>
                    <a:pt x="1143" y="1648"/>
                  </a:lnTo>
                  <a:lnTo>
                    <a:pt x="1132" y="1657"/>
                  </a:lnTo>
                  <a:lnTo>
                    <a:pt x="1129" y="1659"/>
                  </a:lnTo>
                  <a:lnTo>
                    <a:pt x="1126" y="1662"/>
                  </a:lnTo>
                  <a:lnTo>
                    <a:pt x="1122" y="1665"/>
                  </a:lnTo>
                  <a:lnTo>
                    <a:pt x="1119" y="1670"/>
                  </a:lnTo>
                  <a:lnTo>
                    <a:pt x="1112" y="1682"/>
                  </a:lnTo>
                  <a:lnTo>
                    <a:pt x="1107" y="1696"/>
                  </a:lnTo>
                  <a:lnTo>
                    <a:pt x="1102" y="1715"/>
                  </a:lnTo>
                  <a:lnTo>
                    <a:pt x="1097" y="1737"/>
                  </a:lnTo>
                  <a:lnTo>
                    <a:pt x="1093" y="1762"/>
                  </a:lnTo>
                  <a:lnTo>
                    <a:pt x="1088" y="1791"/>
                  </a:lnTo>
                  <a:lnTo>
                    <a:pt x="1088" y="1793"/>
                  </a:lnTo>
                  <a:lnTo>
                    <a:pt x="1088" y="1797"/>
                  </a:lnTo>
                  <a:lnTo>
                    <a:pt x="1088" y="1815"/>
                  </a:lnTo>
                  <a:lnTo>
                    <a:pt x="1089" y="1831"/>
                  </a:lnTo>
                  <a:lnTo>
                    <a:pt x="1091" y="1836"/>
                  </a:lnTo>
                  <a:lnTo>
                    <a:pt x="1092" y="1842"/>
                  </a:lnTo>
                  <a:lnTo>
                    <a:pt x="1094" y="1846"/>
                  </a:lnTo>
                  <a:lnTo>
                    <a:pt x="1096" y="1848"/>
                  </a:lnTo>
                  <a:lnTo>
                    <a:pt x="1100" y="1848"/>
                  </a:lnTo>
                  <a:lnTo>
                    <a:pt x="1106" y="1846"/>
                  </a:lnTo>
                  <a:lnTo>
                    <a:pt x="1115" y="1843"/>
                  </a:lnTo>
                  <a:lnTo>
                    <a:pt x="1126" y="1836"/>
                  </a:lnTo>
                  <a:lnTo>
                    <a:pt x="1137" y="1830"/>
                  </a:lnTo>
                  <a:lnTo>
                    <a:pt x="1147" y="1823"/>
                  </a:lnTo>
                  <a:lnTo>
                    <a:pt x="1156" y="1815"/>
                  </a:lnTo>
                  <a:lnTo>
                    <a:pt x="1167" y="1807"/>
                  </a:lnTo>
                  <a:lnTo>
                    <a:pt x="1186" y="1789"/>
                  </a:lnTo>
                  <a:lnTo>
                    <a:pt x="1205" y="1768"/>
                  </a:lnTo>
                  <a:lnTo>
                    <a:pt x="1223" y="1746"/>
                  </a:lnTo>
                  <a:lnTo>
                    <a:pt x="1241" y="1721"/>
                  </a:lnTo>
                  <a:lnTo>
                    <a:pt x="1258" y="1695"/>
                  </a:lnTo>
                  <a:lnTo>
                    <a:pt x="1275" y="1666"/>
                  </a:lnTo>
                  <a:lnTo>
                    <a:pt x="1291" y="1635"/>
                  </a:lnTo>
                  <a:lnTo>
                    <a:pt x="1306" y="1601"/>
                  </a:lnTo>
                  <a:lnTo>
                    <a:pt x="1322" y="1566"/>
                  </a:lnTo>
                  <a:lnTo>
                    <a:pt x="1336" y="1528"/>
                  </a:lnTo>
                  <a:lnTo>
                    <a:pt x="1350" y="1488"/>
                  </a:lnTo>
                  <a:lnTo>
                    <a:pt x="1364" y="1446"/>
                  </a:lnTo>
                  <a:lnTo>
                    <a:pt x="1376" y="1401"/>
                  </a:lnTo>
                  <a:lnTo>
                    <a:pt x="1388" y="1355"/>
                  </a:lnTo>
                  <a:lnTo>
                    <a:pt x="1389" y="1343"/>
                  </a:lnTo>
                  <a:lnTo>
                    <a:pt x="1392" y="1326"/>
                  </a:lnTo>
                  <a:lnTo>
                    <a:pt x="1397" y="1303"/>
                  </a:lnTo>
                  <a:lnTo>
                    <a:pt x="1404" y="1275"/>
                  </a:lnTo>
                  <a:lnTo>
                    <a:pt x="1413" y="1240"/>
                  </a:lnTo>
                  <a:lnTo>
                    <a:pt x="1423" y="1201"/>
                  </a:lnTo>
                  <a:lnTo>
                    <a:pt x="1437" y="1156"/>
                  </a:lnTo>
                  <a:lnTo>
                    <a:pt x="1452" y="1104"/>
                  </a:lnTo>
                  <a:lnTo>
                    <a:pt x="1465" y="1055"/>
                  </a:lnTo>
                  <a:lnTo>
                    <a:pt x="1478" y="1008"/>
                  </a:lnTo>
                  <a:lnTo>
                    <a:pt x="1491" y="963"/>
                  </a:lnTo>
                  <a:lnTo>
                    <a:pt x="1505" y="920"/>
                  </a:lnTo>
                  <a:lnTo>
                    <a:pt x="1520" y="880"/>
                  </a:lnTo>
                  <a:lnTo>
                    <a:pt x="1533" y="841"/>
                  </a:lnTo>
                  <a:lnTo>
                    <a:pt x="1548" y="804"/>
                  </a:lnTo>
                  <a:lnTo>
                    <a:pt x="1561" y="770"/>
                  </a:lnTo>
                  <a:lnTo>
                    <a:pt x="1576" y="737"/>
                  </a:lnTo>
                  <a:lnTo>
                    <a:pt x="1591" y="708"/>
                  </a:lnTo>
                  <a:lnTo>
                    <a:pt x="1606" y="680"/>
                  </a:lnTo>
                  <a:lnTo>
                    <a:pt x="1621" y="654"/>
                  </a:lnTo>
                  <a:lnTo>
                    <a:pt x="1637" y="630"/>
                  </a:lnTo>
                  <a:lnTo>
                    <a:pt x="1651" y="609"/>
                  </a:lnTo>
                  <a:lnTo>
                    <a:pt x="1667" y="589"/>
                  </a:lnTo>
                  <a:lnTo>
                    <a:pt x="1683" y="572"/>
                  </a:lnTo>
                  <a:lnTo>
                    <a:pt x="1687" y="571"/>
                  </a:lnTo>
                  <a:lnTo>
                    <a:pt x="1698" y="568"/>
                  </a:lnTo>
                  <a:lnTo>
                    <a:pt x="1702" y="568"/>
                  </a:lnTo>
                  <a:lnTo>
                    <a:pt x="1706" y="569"/>
                  </a:lnTo>
                  <a:lnTo>
                    <a:pt x="1709" y="571"/>
                  </a:lnTo>
                  <a:lnTo>
                    <a:pt x="1713" y="574"/>
                  </a:lnTo>
                  <a:lnTo>
                    <a:pt x="1722" y="584"/>
                  </a:lnTo>
                  <a:lnTo>
                    <a:pt x="1729" y="595"/>
                  </a:lnTo>
                  <a:lnTo>
                    <a:pt x="1732" y="602"/>
                  </a:lnTo>
                  <a:lnTo>
                    <a:pt x="1735" y="612"/>
                  </a:lnTo>
                  <a:lnTo>
                    <a:pt x="1738" y="622"/>
                  </a:lnTo>
                  <a:lnTo>
                    <a:pt x="1740" y="636"/>
                  </a:lnTo>
                  <a:lnTo>
                    <a:pt x="1743" y="652"/>
                  </a:lnTo>
                  <a:lnTo>
                    <a:pt x="1744" y="669"/>
                  </a:lnTo>
                  <a:lnTo>
                    <a:pt x="1745" y="689"/>
                  </a:lnTo>
                  <a:lnTo>
                    <a:pt x="1745" y="712"/>
                  </a:lnTo>
                  <a:lnTo>
                    <a:pt x="1734" y="715"/>
                  </a:lnTo>
                  <a:lnTo>
                    <a:pt x="1724" y="719"/>
                  </a:lnTo>
                  <a:lnTo>
                    <a:pt x="1712" y="724"/>
                  </a:lnTo>
                  <a:lnTo>
                    <a:pt x="1701" y="729"/>
                  </a:lnTo>
                  <a:lnTo>
                    <a:pt x="1690" y="734"/>
                  </a:lnTo>
                  <a:lnTo>
                    <a:pt x="1679" y="742"/>
                  </a:lnTo>
                  <a:lnTo>
                    <a:pt x="1667" y="749"/>
                  </a:lnTo>
                  <a:lnTo>
                    <a:pt x="1656" y="756"/>
                  </a:lnTo>
                  <a:lnTo>
                    <a:pt x="1634" y="774"/>
                  </a:lnTo>
                  <a:lnTo>
                    <a:pt x="1611" y="794"/>
                  </a:lnTo>
                  <a:lnTo>
                    <a:pt x="1588" y="817"/>
                  </a:lnTo>
                  <a:lnTo>
                    <a:pt x="1565" y="842"/>
                  </a:lnTo>
                  <a:lnTo>
                    <a:pt x="1555" y="851"/>
                  </a:lnTo>
                  <a:lnTo>
                    <a:pt x="1549" y="862"/>
                  </a:lnTo>
                  <a:lnTo>
                    <a:pt x="1547" y="866"/>
                  </a:lnTo>
                  <a:lnTo>
                    <a:pt x="1546" y="870"/>
                  </a:lnTo>
                  <a:lnTo>
                    <a:pt x="1545" y="875"/>
                  </a:lnTo>
                  <a:lnTo>
                    <a:pt x="1545" y="880"/>
                  </a:lnTo>
                  <a:lnTo>
                    <a:pt x="1546" y="884"/>
                  </a:lnTo>
                  <a:lnTo>
                    <a:pt x="1547" y="887"/>
                  </a:lnTo>
                  <a:lnTo>
                    <a:pt x="1549" y="889"/>
                  </a:lnTo>
                  <a:lnTo>
                    <a:pt x="1551" y="891"/>
                  </a:lnTo>
                  <a:lnTo>
                    <a:pt x="1554" y="892"/>
                  </a:lnTo>
                  <a:lnTo>
                    <a:pt x="1557" y="893"/>
                  </a:lnTo>
                  <a:lnTo>
                    <a:pt x="1561" y="892"/>
                  </a:lnTo>
                  <a:lnTo>
                    <a:pt x="1566" y="891"/>
                  </a:lnTo>
                  <a:lnTo>
                    <a:pt x="1590" y="886"/>
                  </a:lnTo>
                  <a:lnTo>
                    <a:pt x="1613" y="882"/>
                  </a:lnTo>
                  <a:lnTo>
                    <a:pt x="1635" y="880"/>
                  </a:lnTo>
                  <a:lnTo>
                    <a:pt x="1657" y="880"/>
                  </a:lnTo>
                  <a:lnTo>
                    <a:pt x="1677" y="880"/>
                  </a:lnTo>
                  <a:lnTo>
                    <a:pt x="1696" y="877"/>
                  </a:lnTo>
                  <a:lnTo>
                    <a:pt x="1717" y="873"/>
                  </a:lnTo>
                  <a:lnTo>
                    <a:pt x="1738" y="868"/>
                  </a:lnTo>
                  <a:lnTo>
                    <a:pt x="1737" y="890"/>
                  </a:lnTo>
                  <a:lnTo>
                    <a:pt x="1736" y="914"/>
                  </a:lnTo>
                  <a:lnTo>
                    <a:pt x="1734" y="938"/>
                  </a:lnTo>
                  <a:lnTo>
                    <a:pt x="1732" y="964"/>
                  </a:lnTo>
                  <a:lnTo>
                    <a:pt x="1705" y="975"/>
                  </a:lnTo>
                  <a:lnTo>
                    <a:pt x="1681" y="984"/>
                  </a:lnTo>
                  <a:lnTo>
                    <a:pt x="1660" y="995"/>
                  </a:lnTo>
                  <a:lnTo>
                    <a:pt x="1643" y="1006"/>
                  </a:lnTo>
                  <a:lnTo>
                    <a:pt x="1633" y="1012"/>
                  </a:lnTo>
                  <a:lnTo>
                    <a:pt x="1620" y="1018"/>
                  </a:lnTo>
                  <a:lnTo>
                    <a:pt x="1609" y="1023"/>
                  </a:lnTo>
                  <a:lnTo>
                    <a:pt x="1596" y="1027"/>
                  </a:lnTo>
                  <a:lnTo>
                    <a:pt x="1583" y="1032"/>
                  </a:lnTo>
                  <a:lnTo>
                    <a:pt x="1571" y="1035"/>
                  </a:lnTo>
                  <a:lnTo>
                    <a:pt x="1557" y="1039"/>
                  </a:lnTo>
                  <a:lnTo>
                    <a:pt x="1544" y="1042"/>
                  </a:lnTo>
                  <a:lnTo>
                    <a:pt x="1534" y="1043"/>
                  </a:lnTo>
                  <a:lnTo>
                    <a:pt x="1527" y="1045"/>
                  </a:lnTo>
                  <a:lnTo>
                    <a:pt x="1525" y="1047"/>
                  </a:lnTo>
                  <a:lnTo>
                    <a:pt x="1523" y="1049"/>
                  </a:lnTo>
                  <a:lnTo>
                    <a:pt x="1521" y="1051"/>
                  </a:lnTo>
                  <a:lnTo>
                    <a:pt x="1520" y="1053"/>
                  </a:lnTo>
                  <a:lnTo>
                    <a:pt x="1520" y="1058"/>
                  </a:lnTo>
                  <a:lnTo>
                    <a:pt x="1523" y="1066"/>
                  </a:lnTo>
                  <a:lnTo>
                    <a:pt x="1527" y="1075"/>
                  </a:lnTo>
                  <a:lnTo>
                    <a:pt x="1534" y="1087"/>
                  </a:lnTo>
                  <a:lnTo>
                    <a:pt x="1547" y="1100"/>
                  </a:lnTo>
                  <a:lnTo>
                    <a:pt x="1564" y="1116"/>
                  </a:lnTo>
                  <a:lnTo>
                    <a:pt x="1586" y="1134"/>
                  </a:lnTo>
                  <a:lnTo>
                    <a:pt x="1612" y="1154"/>
                  </a:lnTo>
                  <a:lnTo>
                    <a:pt x="1618" y="1159"/>
                  </a:lnTo>
                  <a:lnTo>
                    <a:pt x="1624" y="1162"/>
                  </a:lnTo>
                  <a:lnTo>
                    <a:pt x="1629" y="1164"/>
                  </a:lnTo>
                  <a:lnTo>
                    <a:pt x="1636" y="1166"/>
                  </a:lnTo>
                  <a:lnTo>
                    <a:pt x="1641" y="1167"/>
                  </a:lnTo>
                  <a:lnTo>
                    <a:pt x="1646" y="1167"/>
                  </a:lnTo>
                  <a:lnTo>
                    <a:pt x="1651" y="1166"/>
                  </a:lnTo>
                  <a:lnTo>
                    <a:pt x="1657" y="1164"/>
                  </a:lnTo>
                  <a:lnTo>
                    <a:pt x="1671" y="1155"/>
                  </a:lnTo>
                  <a:lnTo>
                    <a:pt x="1686" y="1147"/>
                  </a:lnTo>
                  <a:lnTo>
                    <a:pt x="1701" y="1139"/>
                  </a:lnTo>
                  <a:lnTo>
                    <a:pt x="1715" y="1132"/>
                  </a:lnTo>
                  <a:lnTo>
                    <a:pt x="1710" y="1162"/>
                  </a:lnTo>
                  <a:lnTo>
                    <a:pt x="1706" y="1192"/>
                  </a:lnTo>
                  <a:lnTo>
                    <a:pt x="1701" y="1222"/>
                  </a:lnTo>
                  <a:lnTo>
                    <a:pt x="1695" y="1251"/>
                  </a:lnTo>
                  <a:lnTo>
                    <a:pt x="1688" y="1252"/>
                  </a:lnTo>
                  <a:lnTo>
                    <a:pt x="1678" y="1255"/>
                  </a:lnTo>
                  <a:lnTo>
                    <a:pt x="1664" y="1259"/>
                  </a:lnTo>
                  <a:lnTo>
                    <a:pt x="1646" y="1266"/>
                  </a:lnTo>
                  <a:lnTo>
                    <a:pt x="1602" y="1287"/>
                  </a:lnTo>
                  <a:lnTo>
                    <a:pt x="1545" y="1316"/>
                  </a:lnTo>
                  <a:lnTo>
                    <a:pt x="1512" y="1332"/>
                  </a:lnTo>
                  <a:lnTo>
                    <a:pt x="1480" y="1347"/>
                  </a:lnTo>
                  <a:lnTo>
                    <a:pt x="1449" y="1358"/>
                  </a:lnTo>
                  <a:lnTo>
                    <a:pt x="1420" y="1369"/>
                  </a:lnTo>
                  <a:lnTo>
                    <a:pt x="1413" y="1371"/>
                  </a:lnTo>
                  <a:lnTo>
                    <a:pt x="1408" y="1373"/>
                  </a:lnTo>
                  <a:lnTo>
                    <a:pt x="1403" y="1376"/>
                  </a:lnTo>
                  <a:lnTo>
                    <a:pt x="1400" y="1379"/>
                  </a:lnTo>
                  <a:lnTo>
                    <a:pt x="1398" y="1383"/>
                  </a:lnTo>
                  <a:lnTo>
                    <a:pt x="1397" y="1386"/>
                  </a:lnTo>
                  <a:lnTo>
                    <a:pt x="1398" y="1390"/>
                  </a:lnTo>
                  <a:lnTo>
                    <a:pt x="1399" y="1394"/>
                  </a:lnTo>
                  <a:lnTo>
                    <a:pt x="1406" y="1406"/>
                  </a:lnTo>
                  <a:lnTo>
                    <a:pt x="1418" y="1425"/>
                  </a:lnTo>
                  <a:lnTo>
                    <a:pt x="1438" y="1453"/>
                  </a:lnTo>
                  <a:lnTo>
                    <a:pt x="1464" y="1489"/>
                  </a:lnTo>
                  <a:lnTo>
                    <a:pt x="1473" y="1500"/>
                  </a:lnTo>
                  <a:lnTo>
                    <a:pt x="1481" y="1508"/>
                  </a:lnTo>
                  <a:lnTo>
                    <a:pt x="1485" y="1510"/>
                  </a:lnTo>
                  <a:lnTo>
                    <a:pt x="1489" y="1513"/>
                  </a:lnTo>
                  <a:lnTo>
                    <a:pt x="1493" y="1514"/>
                  </a:lnTo>
                  <a:lnTo>
                    <a:pt x="1498" y="1515"/>
                  </a:lnTo>
                  <a:lnTo>
                    <a:pt x="1502" y="1515"/>
                  </a:lnTo>
                  <a:lnTo>
                    <a:pt x="1506" y="1515"/>
                  </a:lnTo>
                  <a:lnTo>
                    <a:pt x="1510" y="1514"/>
                  </a:lnTo>
                  <a:lnTo>
                    <a:pt x="1514" y="1512"/>
                  </a:lnTo>
                  <a:lnTo>
                    <a:pt x="1523" y="1507"/>
                  </a:lnTo>
                  <a:lnTo>
                    <a:pt x="1531" y="1499"/>
                  </a:lnTo>
                  <a:lnTo>
                    <a:pt x="1545" y="1485"/>
                  </a:lnTo>
                  <a:lnTo>
                    <a:pt x="1559" y="1472"/>
                  </a:lnTo>
                  <a:lnTo>
                    <a:pt x="1575" y="1460"/>
                  </a:lnTo>
                  <a:lnTo>
                    <a:pt x="1591" y="1447"/>
                  </a:lnTo>
                  <a:lnTo>
                    <a:pt x="1609" y="1436"/>
                  </a:lnTo>
                  <a:lnTo>
                    <a:pt x="1627" y="1424"/>
                  </a:lnTo>
                  <a:lnTo>
                    <a:pt x="1647" y="1413"/>
                  </a:lnTo>
                  <a:lnTo>
                    <a:pt x="1667" y="1402"/>
                  </a:lnTo>
                  <a:lnTo>
                    <a:pt x="1660" y="1429"/>
                  </a:lnTo>
                  <a:lnTo>
                    <a:pt x="1651" y="1453"/>
                  </a:lnTo>
                  <a:lnTo>
                    <a:pt x="1643" y="1477"/>
                  </a:lnTo>
                  <a:lnTo>
                    <a:pt x="1635" y="1500"/>
                  </a:lnTo>
                  <a:lnTo>
                    <a:pt x="1625" y="1522"/>
                  </a:lnTo>
                  <a:lnTo>
                    <a:pt x="1616" y="1543"/>
                  </a:lnTo>
                  <a:lnTo>
                    <a:pt x="1605" y="1562"/>
                  </a:lnTo>
                  <a:lnTo>
                    <a:pt x="1595" y="1582"/>
                  </a:lnTo>
                  <a:lnTo>
                    <a:pt x="1583" y="1600"/>
                  </a:lnTo>
                  <a:lnTo>
                    <a:pt x="1572" y="1618"/>
                  </a:lnTo>
                  <a:lnTo>
                    <a:pt x="1560" y="1634"/>
                  </a:lnTo>
                  <a:lnTo>
                    <a:pt x="1548" y="1649"/>
                  </a:lnTo>
                  <a:lnTo>
                    <a:pt x="1535" y="1664"/>
                  </a:lnTo>
                  <a:lnTo>
                    <a:pt x="1522" y="1677"/>
                  </a:lnTo>
                  <a:lnTo>
                    <a:pt x="1508" y="1690"/>
                  </a:lnTo>
                  <a:lnTo>
                    <a:pt x="1494" y="1703"/>
                  </a:lnTo>
                  <a:lnTo>
                    <a:pt x="1476" y="1715"/>
                  </a:lnTo>
                  <a:lnTo>
                    <a:pt x="1455" y="1730"/>
                  </a:lnTo>
                  <a:lnTo>
                    <a:pt x="1432" y="1744"/>
                  </a:lnTo>
                  <a:lnTo>
                    <a:pt x="1408" y="1759"/>
                  </a:lnTo>
                  <a:lnTo>
                    <a:pt x="1400" y="1763"/>
                  </a:lnTo>
                  <a:lnTo>
                    <a:pt x="1396" y="1767"/>
                  </a:lnTo>
                  <a:lnTo>
                    <a:pt x="1393" y="1770"/>
                  </a:lnTo>
                  <a:lnTo>
                    <a:pt x="1391" y="1776"/>
                  </a:lnTo>
                  <a:lnTo>
                    <a:pt x="1392" y="1780"/>
                  </a:lnTo>
                  <a:lnTo>
                    <a:pt x="1394" y="1785"/>
                  </a:lnTo>
                  <a:lnTo>
                    <a:pt x="1398" y="1789"/>
                  </a:lnTo>
                  <a:lnTo>
                    <a:pt x="1403" y="1795"/>
                  </a:lnTo>
                  <a:lnTo>
                    <a:pt x="1413" y="1799"/>
                  </a:lnTo>
                  <a:lnTo>
                    <a:pt x="1423" y="1802"/>
                  </a:lnTo>
                  <a:lnTo>
                    <a:pt x="1434" y="1804"/>
                  </a:lnTo>
                  <a:lnTo>
                    <a:pt x="1444" y="1805"/>
                  </a:lnTo>
                  <a:lnTo>
                    <a:pt x="1456" y="1805"/>
                  </a:lnTo>
                  <a:lnTo>
                    <a:pt x="1468" y="1805"/>
                  </a:lnTo>
                  <a:lnTo>
                    <a:pt x="1481" y="1803"/>
                  </a:lnTo>
                  <a:lnTo>
                    <a:pt x="1493" y="1801"/>
                  </a:lnTo>
                  <a:lnTo>
                    <a:pt x="1507" y="1797"/>
                  </a:lnTo>
                  <a:lnTo>
                    <a:pt x="1522" y="1792"/>
                  </a:lnTo>
                  <a:lnTo>
                    <a:pt x="1535" y="1787"/>
                  </a:lnTo>
                  <a:lnTo>
                    <a:pt x="1551" y="1781"/>
                  </a:lnTo>
                  <a:lnTo>
                    <a:pt x="1567" y="1774"/>
                  </a:lnTo>
                  <a:lnTo>
                    <a:pt x="1582" y="1765"/>
                  </a:lnTo>
                  <a:lnTo>
                    <a:pt x="1599" y="1756"/>
                  </a:lnTo>
                  <a:lnTo>
                    <a:pt x="1617" y="1745"/>
                  </a:lnTo>
                  <a:lnTo>
                    <a:pt x="1618" y="1743"/>
                  </a:lnTo>
                  <a:lnTo>
                    <a:pt x="1621" y="1742"/>
                  </a:lnTo>
                  <a:lnTo>
                    <a:pt x="1632" y="1735"/>
                  </a:lnTo>
                  <a:lnTo>
                    <a:pt x="1641" y="1726"/>
                  </a:lnTo>
                  <a:lnTo>
                    <a:pt x="1650" y="1716"/>
                  </a:lnTo>
                  <a:lnTo>
                    <a:pt x="1660" y="1705"/>
                  </a:lnTo>
                  <a:lnTo>
                    <a:pt x="1669" y="1692"/>
                  </a:lnTo>
                  <a:lnTo>
                    <a:pt x="1678" y="1678"/>
                  </a:lnTo>
                  <a:lnTo>
                    <a:pt x="1686" y="1663"/>
                  </a:lnTo>
                  <a:lnTo>
                    <a:pt x="1694" y="1646"/>
                  </a:lnTo>
                  <a:lnTo>
                    <a:pt x="1703" y="1628"/>
                  </a:lnTo>
                  <a:lnTo>
                    <a:pt x="1710" y="1609"/>
                  </a:lnTo>
                  <a:lnTo>
                    <a:pt x="1717" y="1590"/>
                  </a:lnTo>
                  <a:lnTo>
                    <a:pt x="1725" y="1568"/>
                  </a:lnTo>
                  <a:lnTo>
                    <a:pt x="1732" y="1545"/>
                  </a:lnTo>
                  <a:lnTo>
                    <a:pt x="1738" y="1521"/>
                  </a:lnTo>
                  <a:lnTo>
                    <a:pt x="1745" y="1494"/>
                  </a:lnTo>
                  <a:lnTo>
                    <a:pt x="1751" y="1467"/>
                  </a:lnTo>
                  <a:lnTo>
                    <a:pt x="1756" y="1442"/>
                  </a:lnTo>
                  <a:lnTo>
                    <a:pt x="1761" y="1417"/>
                  </a:lnTo>
                  <a:lnTo>
                    <a:pt x="1767" y="1391"/>
                  </a:lnTo>
                  <a:lnTo>
                    <a:pt x="1772" y="1365"/>
                  </a:lnTo>
                  <a:lnTo>
                    <a:pt x="1792" y="1360"/>
                  </a:lnTo>
                  <a:lnTo>
                    <a:pt x="1814" y="1353"/>
                  </a:lnTo>
                  <a:lnTo>
                    <a:pt x="1837" y="1348"/>
                  </a:lnTo>
                  <a:lnTo>
                    <a:pt x="1863" y="1343"/>
                  </a:lnTo>
                  <a:close/>
                  <a:moveTo>
                    <a:pt x="1811" y="1215"/>
                  </a:moveTo>
                  <a:lnTo>
                    <a:pt x="1805" y="1215"/>
                  </a:lnTo>
                  <a:lnTo>
                    <a:pt x="1802" y="1216"/>
                  </a:lnTo>
                  <a:lnTo>
                    <a:pt x="1798" y="1217"/>
                  </a:lnTo>
                  <a:lnTo>
                    <a:pt x="1796" y="1219"/>
                  </a:lnTo>
                  <a:lnTo>
                    <a:pt x="1801" y="1185"/>
                  </a:lnTo>
                  <a:lnTo>
                    <a:pt x="1807" y="1150"/>
                  </a:lnTo>
                  <a:lnTo>
                    <a:pt x="1813" y="1116"/>
                  </a:lnTo>
                  <a:lnTo>
                    <a:pt x="1818" y="1080"/>
                  </a:lnTo>
                  <a:lnTo>
                    <a:pt x="1844" y="1070"/>
                  </a:lnTo>
                  <a:lnTo>
                    <a:pt x="1872" y="1058"/>
                  </a:lnTo>
                  <a:lnTo>
                    <a:pt x="1905" y="1049"/>
                  </a:lnTo>
                  <a:lnTo>
                    <a:pt x="1940" y="1040"/>
                  </a:lnTo>
                  <a:lnTo>
                    <a:pt x="1946" y="1037"/>
                  </a:lnTo>
                  <a:lnTo>
                    <a:pt x="1950" y="1035"/>
                  </a:lnTo>
                  <a:lnTo>
                    <a:pt x="1954" y="1032"/>
                  </a:lnTo>
                  <a:lnTo>
                    <a:pt x="1958" y="1028"/>
                  </a:lnTo>
                  <a:lnTo>
                    <a:pt x="1958" y="1017"/>
                  </a:lnTo>
                  <a:lnTo>
                    <a:pt x="1958" y="998"/>
                  </a:lnTo>
                  <a:lnTo>
                    <a:pt x="1956" y="988"/>
                  </a:lnTo>
                  <a:lnTo>
                    <a:pt x="1953" y="979"/>
                  </a:lnTo>
                  <a:lnTo>
                    <a:pt x="1950" y="970"/>
                  </a:lnTo>
                  <a:lnTo>
                    <a:pt x="1945" y="962"/>
                  </a:lnTo>
                  <a:lnTo>
                    <a:pt x="1939" y="955"/>
                  </a:lnTo>
                  <a:lnTo>
                    <a:pt x="1932" y="948"/>
                  </a:lnTo>
                  <a:lnTo>
                    <a:pt x="1924" y="942"/>
                  </a:lnTo>
                  <a:lnTo>
                    <a:pt x="1915" y="937"/>
                  </a:lnTo>
                  <a:lnTo>
                    <a:pt x="1906" y="934"/>
                  </a:lnTo>
                  <a:lnTo>
                    <a:pt x="1896" y="932"/>
                  </a:lnTo>
                  <a:lnTo>
                    <a:pt x="1887" y="930"/>
                  </a:lnTo>
                  <a:lnTo>
                    <a:pt x="1878" y="929"/>
                  </a:lnTo>
                  <a:lnTo>
                    <a:pt x="1867" y="929"/>
                  </a:lnTo>
                  <a:lnTo>
                    <a:pt x="1858" y="930"/>
                  </a:lnTo>
                  <a:lnTo>
                    <a:pt x="1846" y="931"/>
                  </a:lnTo>
                  <a:lnTo>
                    <a:pt x="1836" y="933"/>
                  </a:lnTo>
                  <a:lnTo>
                    <a:pt x="1841" y="897"/>
                  </a:lnTo>
                  <a:lnTo>
                    <a:pt x="1847" y="862"/>
                  </a:lnTo>
                  <a:lnTo>
                    <a:pt x="1853" y="828"/>
                  </a:lnTo>
                  <a:lnTo>
                    <a:pt x="1861" y="797"/>
                  </a:lnTo>
                  <a:lnTo>
                    <a:pt x="1872" y="791"/>
                  </a:lnTo>
                  <a:lnTo>
                    <a:pt x="1884" y="784"/>
                  </a:lnTo>
                  <a:lnTo>
                    <a:pt x="1895" y="780"/>
                  </a:lnTo>
                  <a:lnTo>
                    <a:pt x="1907" y="775"/>
                  </a:lnTo>
                  <a:lnTo>
                    <a:pt x="1918" y="772"/>
                  </a:lnTo>
                  <a:lnTo>
                    <a:pt x="1930" y="768"/>
                  </a:lnTo>
                  <a:lnTo>
                    <a:pt x="1942" y="766"/>
                  </a:lnTo>
                  <a:lnTo>
                    <a:pt x="1955" y="762"/>
                  </a:lnTo>
                  <a:lnTo>
                    <a:pt x="1961" y="762"/>
                  </a:lnTo>
                  <a:lnTo>
                    <a:pt x="1969" y="761"/>
                  </a:lnTo>
                  <a:lnTo>
                    <a:pt x="1975" y="762"/>
                  </a:lnTo>
                  <a:lnTo>
                    <a:pt x="1981" y="764"/>
                  </a:lnTo>
                  <a:lnTo>
                    <a:pt x="1986" y="765"/>
                  </a:lnTo>
                  <a:lnTo>
                    <a:pt x="1992" y="768"/>
                  </a:lnTo>
                  <a:lnTo>
                    <a:pt x="1997" y="771"/>
                  </a:lnTo>
                  <a:lnTo>
                    <a:pt x="2002" y="775"/>
                  </a:lnTo>
                  <a:lnTo>
                    <a:pt x="2004" y="777"/>
                  </a:lnTo>
                  <a:lnTo>
                    <a:pt x="2006" y="781"/>
                  </a:lnTo>
                  <a:lnTo>
                    <a:pt x="2008" y="785"/>
                  </a:lnTo>
                  <a:lnTo>
                    <a:pt x="2009" y="792"/>
                  </a:lnTo>
                  <a:lnTo>
                    <a:pt x="2010" y="806"/>
                  </a:lnTo>
                  <a:lnTo>
                    <a:pt x="2010" y="826"/>
                  </a:lnTo>
                  <a:lnTo>
                    <a:pt x="2005" y="875"/>
                  </a:lnTo>
                  <a:lnTo>
                    <a:pt x="1999" y="920"/>
                  </a:lnTo>
                  <a:lnTo>
                    <a:pt x="1993" y="963"/>
                  </a:lnTo>
                  <a:lnTo>
                    <a:pt x="1986" y="1002"/>
                  </a:lnTo>
                  <a:lnTo>
                    <a:pt x="1979" y="1039"/>
                  </a:lnTo>
                  <a:lnTo>
                    <a:pt x="1971" y="1071"/>
                  </a:lnTo>
                  <a:lnTo>
                    <a:pt x="1962" y="1101"/>
                  </a:lnTo>
                  <a:lnTo>
                    <a:pt x="1953" y="1128"/>
                  </a:lnTo>
                  <a:lnTo>
                    <a:pt x="1951" y="1136"/>
                  </a:lnTo>
                  <a:lnTo>
                    <a:pt x="1949" y="1143"/>
                  </a:lnTo>
                  <a:lnTo>
                    <a:pt x="1948" y="1150"/>
                  </a:lnTo>
                  <a:lnTo>
                    <a:pt x="1947" y="1159"/>
                  </a:lnTo>
                  <a:lnTo>
                    <a:pt x="1947" y="1166"/>
                  </a:lnTo>
                  <a:lnTo>
                    <a:pt x="1948" y="1174"/>
                  </a:lnTo>
                  <a:lnTo>
                    <a:pt x="1950" y="1183"/>
                  </a:lnTo>
                  <a:lnTo>
                    <a:pt x="1952" y="1191"/>
                  </a:lnTo>
                  <a:lnTo>
                    <a:pt x="1913" y="1195"/>
                  </a:lnTo>
                  <a:lnTo>
                    <a:pt x="1878" y="1201"/>
                  </a:lnTo>
                  <a:lnTo>
                    <a:pt x="1843" y="1207"/>
                  </a:lnTo>
                  <a:lnTo>
                    <a:pt x="1811" y="1215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</p:grp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1"/>
          <a:stretch>
            <a:fillRect/>
          </a:stretch>
        </p:blipFill>
        <p:spPr bwMode="auto">
          <a:xfrm>
            <a:off x="0" y="6487296"/>
            <a:ext cx="6857908" cy="34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5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C81A-B657-40DC-8C49-F6A686C185B4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AC82-DCBC-49A5-BCCF-618D861CF97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7"/>
          <a:stretch/>
        </p:blipFill>
        <p:spPr>
          <a:xfrm>
            <a:off x="0" y="4636252"/>
            <a:ext cx="6858000" cy="52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BD0B-13A3-44EF-B3A6-963750F279F1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FC1C-5172-417F-B25E-5AC08F514225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16" descr="C018-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b="65527"/>
          <a:stretch>
            <a:fillRect/>
          </a:stretch>
        </p:blipFill>
        <p:spPr bwMode="auto">
          <a:xfrm>
            <a:off x="0" y="-1"/>
            <a:ext cx="6858000" cy="191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群組 10"/>
          <p:cNvGrpSpPr/>
          <p:nvPr userDrawn="1"/>
        </p:nvGrpSpPr>
        <p:grpSpPr>
          <a:xfrm>
            <a:off x="-1238961" y="6674573"/>
            <a:ext cx="8963235" cy="3231427"/>
            <a:chOff x="-3465366" y="46694609"/>
            <a:chExt cx="26823347" cy="10152409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67" t="31495" r="26731" b="11605"/>
            <a:stretch/>
          </p:blipFill>
          <p:spPr>
            <a:xfrm>
              <a:off x="242348" y="53022544"/>
              <a:ext cx="20523227" cy="3824474"/>
            </a:xfrm>
            <a:prstGeom prst="rect">
              <a:avLst/>
            </a:prstGeom>
          </p:spPr>
        </p:pic>
        <p:sp>
          <p:nvSpPr>
            <p:cNvPr id="13" name="圓角矩形 12"/>
            <p:cNvSpPr/>
            <p:nvPr userDrawn="1"/>
          </p:nvSpPr>
          <p:spPr bwMode="auto">
            <a:xfrm>
              <a:off x="-3465366" y="46694609"/>
              <a:ext cx="26823347" cy="10152409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850900"/>
            </a:effectLst>
            <a:extLst>
              <a:ext uri="{AF507438-7753-43e0-B8FC-AC1667EBCBE1}"/>
            </a:extLst>
          </p:spPr>
          <p:txBody>
            <a:bodyPr/>
            <a:lstStyle/>
            <a:p>
              <a:pPr defTabSz="750996">
                <a:defRPr/>
              </a:pPr>
              <a:endParaRPr lang="zh-TW" altLang="en-US" sz="1952" kern="0">
                <a:solidFill>
                  <a:srgbClr val="000000"/>
                </a:solidFill>
                <a:latin typeface="Times New Roman" charset="0"/>
                <a:cs typeface="新細明體" charset="0"/>
              </a:endParaRPr>
            </a:p>
          </p:txBody>
        </p:sp>
      </p:grpSp>
      <p:grpSp>
        <p:nvGrpSpPr>
          <p:cNvPr id="14" name="Group 76"/>
          <p:cNvGrpSpPr>
            <a:grpSpLocks noChangeAspect="1"/>
          </p:cNvGrpSpPr>
          <p:nvPr userDrawn="1"/>
        </p:nvGrpSpPr>
        <p:grpSpPr bwMode="auto">
          <a:xfrm>
            <a:off x="81392" y="116745"/>
            <a:ext cx="1933146" cy="373234"/>
            <a:chOff x="374" y="273"/>
            <a:chExt cx="3349" cy="646"/>
          </a:xfrm>
        </p:grpSpPr>
        <p:sp>
          <p:nvSpPr>
            <p:cNvPr id="15" name="AutoShape 75"/>
            <p:cNvSpPr>
              <a:spLocks noChangeAspect="1" noChangeArrowheads="1" noTextEdit="1"/>
            </p:cNvSpPr>
            <p:nvPr/>
          </p:nvSpPr>
          <p:spPr bwMode="auto">
            <a:xfrm>
              <a:off x="374" y="273"/>
              <a:ext cx="3349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6" name="Freeform 77"/>
            <p:cNvSpPr>
              <a:spLocks noEditPoints="1"/>
            </p:cNvSpPr>
            <p:nvPr/>
          </p:nvSpPr>
          <p:spPr bwMode="auto">
            <a:xfrm>
              <a:off x="1448" y="419"/>
              <a:ext cx="1401" cy="224"/>
            </a:xfrm>
            <a:custGeom>
              <a:avLst/>
              <a:gdLst>
                <a:gd name="T0" fmla="*/ 464 w 7004"/>
                <a:gd name="T1" fmla="*/ 208 h 1123"/>
                <a:gd name="T2" fmla="*/ 1128 w 7004"/>
                <a:gd name="T3" fmla="*/ 128 h 1123"/>
                <a:gd name="T4" fmla="*/ 662 w 7004"/>
                <a:gd name="T5" fmla="*/ 547 h 1123"/>
                <a:gd name="T6" fmla="*/ 378 w 7004"/>
                <a:gd name="T7" fmla="*/ 280 h 1123"/>
                <a:gd name="T8" fmla="*/ 653 w 7004"/>
                <a:gd name="T9" fmla="*/ 383 h 1123"/>
                <a:gd name="T10" fmla="*/ 76 w 7004"/>
                <a:gd name="T11" fmla="*/ 847 h 1123"/>
                <a:gd name="T12" fmla="*/ 229 w 7004"/>
                <a:gd name="T13" fmla="*/ 724 h 1123"/>
                <a:gd name="T14" fmla="*/ 1002 w 7004"/>
                <a:gd name="T15" fmla="*/ 1065 h 1123"/>
                <a:gd name="T16" fmla="*/ 739 w 7004"/>
                <a:gd name="T17" fmla="*/ 590 h 1123"/>
                <a:gd name="T18" fmla="*/ 692 w 7004"/>
                <a:gd name="T19" fmla="*/ 756 h 1123"/>
                <a:gd name="T20" fmla="*/ 611 w 7004"/>
                <a:gd name="T21" fmla="*/ 1022 h 1123"/>
                <a:gd name="T22" fmla="*/ 1588 w 7004"/>
                <a:gd name="T23" fmla="*/ 508 h 1123"/>
                <a:gd name="T24" fmla="*/ 1729 w 7004"/>
                <a:gd name="T25" fmla="*/ 413 h 1123"/>
                <a:gd name="T26" fmla="*/ 1717 w 7004"/>
                <a:gd name="T27" fmla="*/ 70 h 1123"/>
                <a:gd name="T28" fmla="*/ 1444 w 7004"/>
                <a:gd name="T29" fmla="*/ 397 h 1123"/>
                <a:gd name="T30" fmla="*/ 1627 w 7004"/>
                <a:gd name="T31" fmla="*/ 967 h 1123"/>
                <a:gd name="T32" fmla="*/ 1866 w 7004"/>
                <a:gd name="T33" fmla="*/ 656 h 1123"/>
                <a:gd name="T34" fmla="*/ 1700 w 7004"/>
                <a:gd name="T35" fmla="*/ 836 h 1123"/>
                <a:gd name="T36" fmla="*/ 2501 w 7004"/>
                <a:gd name="T37" fmla="*/ 751 h 1123"/>
                <a:gd name="T38" fmla="*/ 2535 w 7004"/>
                <a:gd name="T39" fmla="*/ 487 h 1123"/>
                <a:gd name="T40" fmla="*/ 2415 w 7004"/>
                <a:gd name="T41" fmla="*/ 214 h 1123"/>
                <a:gd name="T42" fmla="*/ 2085 w 7004"/>
                <a:gd name="T43" fmla="*/ 177 h 1123"/>
                <a:gd name="T44" fmla="*/ 2020 w 7004"/>
                <a:gd name="T45" fmla="*/ 1057 h 1123"/>
                <a:gd name="T46" fmla="*/ 2536 w 7004"/>
                <a:gd name="T47" fmla="*/ 1006 h 1123"/>
                <a:gd name="T48" fmla="*/ 2116 w 7004"/>
                <a:gd name="T49" fmla="*/ 859 h 1123"/>
                <a:gd name="T50" fmla="*/ 2268 w 7004"/>
                <a:gd name="T51" fmla="*/ 426 h 1123"/>
                <a:gd name="T52" fmla="*/ 3022 w 7004"/>
                <a:gd name="T53" fmla="*/ 487 h 1123"/>
                <a:gd name="T54" fmla="*/ 3588 w 7004"/>
                <a:gd name="T55" fmla="*/ 582 h 1123"/>
                <a:gd name="T56" fmla="*/ 3424 w 7004"/>
                <a:gd name="T57" fmla="*/ 419 h 1123"/>
                <a:gd name="T58" fmla="*/ 3296 w 7004"/>
                <a:gd name="T59" fmla="*/ 278 h 1123"/>
                <a:gd name="T60" fmla="*/ 3303 w 7004"/>
                <a:gd name="T61" fmla="*/ 180 h 1123"/>
                <a:gd name="T62" fmla="*/ 3521 w 7004"/>
                <a:gd name="T63" fmla="*/ 18 h 1123"/>
                <a:gd name="T64" fmla="*/ 3026 w 7004"/>
                <a:gd name="T65" fmla="*/ 1084 h 1123"/>
                <a:gd name="T66" fmla="*/ 3302 w 7004"/>
                <a:gd name="T67" fmla="*/ 902 h 1123"/>
                <a:gd name="T68" fmla="*/ 3491 w 7004"/>
                <a:gd name="T69" fmla="*/ 777 h 1123"/>
                <a:gd name="T70" fmla="*/ 3680 w 7004"/>
                <a:gd name="T71" fmla="*/ 820 h 1123"/>
                <a:gd name="T72" fmla="*/ 3397 w 7004"/>
                <a:gd name="T73" fmla="*/ 803 h 1123"/>
                <a:gd name="T74" fmla="*/ 4700 w 7004"/>
                <a:gd name="T75" fmla="*/ 116 h 1123"/>
                <a:gd name="T76" fmla="*/ 4287 w 7004"/>
                <a:gd name="T77" fmla="*/ 912 h 1123"/>
                <a:gd name="T78" fmla="*/ 4639 w 7004"/>
                <a:gd name="T79" fmla="*/ 354 h 1123"/>
                <a:gd name="T80" fmla="*/ 5297 w 7004"/>
                <a:gd name="T81" fmla="*/ 135 h 1123"/>
                <a:gd name="T82" fmla="*/ 4940 w 7004"/>
                <a:gd name="T83" fmla="*/ 616 h 1123"/>
                <a:gd name="T84" fmla="*/ 4814 w 7004"/>
                <a:gd name="T85" fmla="*/ 895 h 1123"/>
                <a:gd name="T86" fmla="*/ 4859 w 7004"/>
                <a:gd name="T87" fmla="*/ 1030 h 1123"/>
                <a:gd name="T88" fmla="*/ 5431 w 7004"/>
                <a:gd name="T89" fmla="*/ 648 h 1123"/>
                <a:gd name="T90" fmla="*/ 5235 w 7004"/>
                <a:gd name="T91" fmla="*/ 356 h 1123"/>
                <a:gd name="T92" fmla="*/ 4719 w 7004"/>
                <a:gd name="T93" fmla="*/ 420 h 1123"/>
                <a:gd name="T94" fmla="*/ 5174 w 7004"/>
                <a:gd name="T95" fmla="*/ 437 h 1123"/>
                <a:gd name="T96" fmla="*/ 5332 w 7004"/>
                <a:gd name="T97" fmla="*/ 1078 h 1123"/>
                <a:gd name="T98" fmla="*/ 5998 w 7004"/>
                <a:gd name="T99" fmla="*/ 1096 h 1123"/>
                <a:gd name="T100" fmla="*/ 6253 w 7004"/>
                <a:gd name="T101" fmla="*/ 556 h 1123"/>
                <a:gd name="T102" fmla="*/ 5959 w 7004"/>
                <a:gd name="T103" fmla="*/ 579 h 1123"/>
                <a:gd name="T104" fmla="*/ 6081 w 7004"/>
                <a:gd name="T105" fmla="*/ 229 h 1123"/>
                <a:gd name="T106" fmla="*/ 6104 w 7004"/>
                <a:gd name="T107" fmla="*/ 74 h 1123"/>
                <a:gd name="T108" fmla="*/ 5878 w 7004"/>
                <a:gd name="T109" fmla="*/ 421 h 1123"/>
                <a:gd name="T110" fmla="*/ 5939 w 7004"/>
                <a:gd name="T111" fmla="*/ 772 h 1123"/>
                <a:gd name="T112" fmla="*/ 5902 w 7004"/>
                <a:gd name="T113" fmla="*/ 931 h 1123"/>
                <a:gd name="T114" fmla="*/ 6194 w 7004"/>
                <a:gd name="T115" fmla="*/ 756 h 1123"/>
                <a:gd name="T116" fmla="*/ 6506 w 7004"/>
                <a:gd name="T117" fmla="*/ 300 h 1123"/>
                <a:gd name="T118" fmla="*/ 6352 w 7004"/>
                <a:gd name="T119" fmla="*/ 533 h 1123"/>
                <a:gd name="T120" fmla="*/ 6997 w 7004"/>
                <a:gd name="T121" fmla="*/ 845 h 1123"/>
                <a:gd name="T122" fmla="*/ 6463 w 7004"/>
                <a:gd name="T123" fmla="*/ 593 h 1123"/>
                <a:gd name="T124" fmla="*/ 6798 w 7004"/>
                <a:gd name="T125" fmla="*/ 24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04" h="1123">
                  <a:moveTo>
                    <a:pt x="516" y="112"/>
                  </a:moveTo>
                  <a:lnTo>
                    <a:pt x="457" y="112"/>
                  </a:lnTo>
                  <a:lnTo>
                    <a:pt x="403" y="112"/>
                  </a:lnTo>
                  <a:lnTo>
                    <a:pt x="352" y="112"/>
                  </a:lnTo>
                  <a:lnTo>
                    <a:pt x="302" y="112"/>
                  </a:lnTo>
                  <a:lnTo>
                    <a:pt x="257" y="113"/>
                  </a:lnTo>
                  <a:lnTo>
                    <a:pt x="216" y="114"/>
                  </a:lnTo>
                  <a:lnTo>
                    <a:pt x="176" y="116"/>
                  </a:lnTo>
                  <a:lnTo>
                    <a:pt x="140" y="117"/>
                  </a:lnTo>
                  <a:lnTo>
                    <a:pt x="126" y="119"/>
                  </a:lnTo>
                  <a:lnTo>
                    <a:pt x="112" y="121"/>
                  </a:lnTo>
                  <a:lnTo>
                    <a:pt x="99" y="125"/>
                  </a:lnTo>
                  <a:lnTo>
                    <a:pt x="87" y="131"/>
                  </a:lnTo>
                  <a:lnTo>
                    <a:pt x="74" y="137"/>
                  </a:lnTo>
                  <a:lnTo>
                    <a:pt x="63" y="144"/>
                  </a:lnTo>
                  <a:lnTo>
                    <a:pt x="51" y="152"/>
                  </a:lnTo>
                  <a:lnTo>
                    <a:pt x="41" y="162"/>
                  </a:lnTo>
                  <a:lnTo>
                    <a:pt x="31" y="172"/>
                  </a:lnTo>
                  <a:lnTo>
                    <a:pt x="23" y="183"/>
                  </a:lnTo>
                  <a:lnTo>
                    <a:pt x="16" y="193"/>
                  </a:lnTo>
                  <a:lnTo>
                    <a:pt x="10" y="204"/>
                  </a:lnTo>
                  <a:lnTo>
                    <a:pt x="5" y="214"/>
                  </a:lnTo>
                  <a:lnTo>
                    <a:pt x="2" y="224"/>
                  </a:lnTo>
                  <a:lnTo>
                    <a:pt x="0" y="234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2" y="259"/>
                  </a:lnTo>
                  <a:lnTo>
                    <a:pt x="4" y="265"/>
                  </a:lnTo>
                  <a:lnTo>
                    <a:pt x="7" y="272"/>
                  </a:lnTo>
                  <a:lnTo>
                    <a:pt x="12" y="277"/>
                  </a:lnTo>
                  <a:lnTo>
                    <a:pt x="16" y="282"/>
                  </a:lnTo>
                  <a:lnTo>
                    <a:pt x="22" y="286"/>
                  </a:lnTo>
                  <a:lnTo>
                    <a:pt x="28" y="289"/>
                  </a:lnTo>
                  <a:lnTo>
                    <a:pt x="36" y="293"/>
                  </a:lnTo>
                  <a:lnTo>
                    <a:pt x="45" y="294"/>
                  </a:lnTo>
                  <a:lnTo>
                    <a:pt x="57" y="294"/>
                  </a:lnTo>
                  <a:lnTo>
                    <a:pt x="70" y="293"/>
                  </a:lnTo>
                  <a:lnTo>
                    <a:pt x="86" y="289"/>
                  </a:lnTo>
                  <a:lnTo>
                    <a:pt x="104" y="285"/>
                  </a:lnTo>
                  <a:lnTo>
                    <a:pt x="123" y="279"/>
                  </a:lnTo>
                  <a:lnTo>
                    <a:pt x="145" y="272"/>
                  </a:lnTo>
                  <a:lnTo>
                    <a:pt x="180" y="260"/>
                  </a:lnTo>
                  <a:lnTo>
                    <a:pt x="215" y="251"/>
                  </a:lnTo>
                  <a:lnTo>
                    <a:pt x="249" y="242"/>
                  </a:lnTo>
                  <a:lnTo>
                    <a:pt x="284" y="234"/>
                  </a:lnTo>
                  <a:lnTo>
                    <a:pt x="319" y="227"/>
                  </a:lnTo>
                  <a:lnTo>
                    <a:pt x="355" y="220"/>
                  </a:lnTo>
                  <a:lnTo>
                    <a:pt x="390" y="215"/>
                  </a:lnTo>
                  <a:lnTo>
                    <a:pt x="427" y="211"/>
                  </a:lnTo>
                  <a:lnTo>
                    <a:pt x="464" y="208"/>
                  </a:lnTo>
                  <a:lnTo>
                    <a:pt x="500" y="206"/>
                  </a:lnTo>
                  <a:lnTo>
                    <a:pt x="537" y="205"/>
                  </a:lnTo>
                  <a:lnTo>
                    <a:pt x="575" y="204"/>
                  </a:lnTo>
                  <a:lnTo>
                    <a:pt x="612" y="205"/>
                  </a:lnTo>
                  <a:lnTo>
                    <a:pt x="650" y="206"/>
                  </a:lnTo>
                  <a:lnTo>
                    <a:pt x="689" y="208"/>
                  </a:lnTo>
                  <a:lnTo>
                    <a:pt x="726" y="211"/>
                  </a:lnTo>
                  <a:lnTo>
                    <a:pt x="765" y="214"/>
                  </a:lnTo>
                  <a:lnTo>
                    <a:pt x="801" y="218"/>
                  </a:lnTo>
                  <a:lnTo>
                    <a:pt x="833" y="225"/>
                  </a:lnTo>
                  <a:lnTo>
                    <a:pt x="863" y="232"/>
                  </a:lnTo>
                  <a:lnTo>
                    <a:pt x="878" y="237"/>
                  </a:lnTo>
                  <a:lnTo>
                    <a:pt x="892" y="241"/>
                  </a:lnTo>
                  <a:lnTo>
                    <a:pt x="905" y="247"/>
                  </a:lnTo>
                  <a:lnTo>
                    <a:pt x="918" y="252"/>
                  </a:lnTo>
                  <a:lnTo>
                    <a:pt x="930" y="258"/>
                  </a:lnTo>
                  <a:lnTo>
                    <a:pt x="941" y="264"/>
                  </a:lnTo>
                  <a:lnTo>
                    <a:pt x="952" y="272"/>
                  </a:lnTo>
                  <a:lnTo>
                    <a:pt x="962" y="278"/>
                  </a:lnTo>
                  <a:lnTo>
                    <a:pt x="975" y="286"/>
                  </a:lnTo>
                  <a:lnTo>
                    <a:pt x="988" y="293"/>
                  </a:lnTo>
                  <a:lnTo>
                    <a:pt x="1001" y="296"/>
                  </a:lnTo>
                  <a:lnTo>
                    <a:pt x="1013" y="298"/>
                  </a:lnTo>
                  <a:lnTo>
                    <a:pt x="1026" y="298"/>
                  </a:lnTo>
                  <a:lnTo>
                    <a:pt x="1037" y="295"/>
                  </a:lnTo>
                  <a:lnTo>
                    <a:pt x="1050" y="291"/>
                  </a:lnTo>
                  <a:lnTo>
                    <a:pt x="1061" y="284"/>
                  </a:lnTo>
                  <a:lnTo>
                    <a:pt x="1071" y="280"/>
                  </a:lnTo>
                  <a:lnTo>
                    <a:pt x="1080" y="275"/>
                  </a:lnTo>
                  <a:lnTo>
                    <a:pt x="1088" y="270"/>
                  </a:lnTo>
                  <a:lnTo>
                    <a:pt x="1097" y="264"/>
                  </a:lnTo>
                  <a:lnTo>
                    <a:pt x="1105" y="258"/>
                  </a:lnTo>
                  <a:lnTo>
                    <a:pt x="1113" y="252"/>
                  </a:lnTo>
                  <a:lnTo>
                    <a:pt x="1119" y="246"/>
                  </a:lnTo>
                  <a:lnTo>
                    <a:pt x="1125" y="238"/>
                  </a:lnTo>
                  <a:lnTo>
                    <a:pt x="1139" y="223"/>
                  </a:lnTo>
                  <a:lnTo>
                    <a:pt x="1149" y="208"/>
                  </a:lnTo>
                  <a:lnTo>
                    <a:pt x="1159" y="194"/>
                  </a:lnTo>
                  <a:lnTo>
                    <a:pt x="1166" y="183"/>
                  </a:lnTo>
                  <a:lnTo>
                    <a:pt x="1171" y="172"/>
                  </a:lnTo>
                  <a:lnTo>
                    <a:pt x="1175" y="164"/>
                  </a:lnTo>
                  <a:lnTo>
                    <a:pt x="1176" y="157"/>
                  </a:lnTo>
                  <a:lnTo>
                    <a:pt x="1176" y="151"/>
                  </a:lnTo>
                  <a:lnTo>
                    <a:pt x="1174" y="146"/>
                  </a:lnTo>
                  <a:lnTo>
                    <a:pt x="1170" y="142"/>
                  </a:lnTo>
                  <a:lnTo>
                    <a:pt x="1165" y="138"/>
                  </a:lnTo>
                  <a:lnTo>
                    <a:pt x="1159" y="135"/>
                  </a:lnTo>
                  <a:lnTo>
                    <a:pt x="1149" y="132"/>
                  </a:lnTo>
                  <a:lnTo>
                    <a:pt x="1140" y="129"/>
                  </a:lnTo>
                  <a:lnTo>
                    <a:pt x="1128" y="128"/>
                  </a:lnTo>
                  <a:lnTo>
                    <a:pt x="1115" y="127"/>
                  </a:lnTo>
                  <a:lnTo>
                    <a:pt x="1054" y="124"/>
                  </a:lnTo>
                  <a:lnTo>
                    <a:pt x="992" y="121"/>
                  </a:lnTo>
                  <a:lnTo>
                    <a:pt x="931" y="119"/>
                  </a:lnTo>
                  <a:lnTo>
                    <a:pt x="871" y="117"/>
                  </a:lnTo>
                  <a:lnTo>
                    <a:pt x="809" y="115"/>
                  </a:lnTo>
                  <a:lnTo>
                    <a:pt x="748" y="114"/>
                  </a:lnTo>
                  <a:lnTo>
                    <a:pt x="688" y="113"/>
                  </a:lnTo>
                  <a:lnTo>
                    <a:pt x="627" y="112"/>
                  </a:lnTo>
                  <a:lnTo>
                    <a:pt x="630" y="100"/>
                  </a:lnTo>
                  <a:lnTo>
                    <a:pt x="636" y="86"/>
                  </a:lnTo>
                  <a:lnTo>
                    <a:pt x="639" y="81"/>
                  </a:lnTo>
                  <a:lnTo>
                    <a:pt x="643" y="76"/>
                  </a:lnTo>
                  <a:lnTo>
                    <a:pt x="644" y="71"/>
                  </a:lnTo>
                  <a:lnTo>
                    <a:pt x="645" y="65"/>
                  </a:lnTo>
                  <a:lnTo>
                    <a:pt x="645" y="59"/>
                  </a:lnTo>
                  <a:lnTo>
                    <a:pt x="645" y="53"/>
                  </a:lnTo>
                  <a:lnTo>
                    <a:pt x="643" y="47"/>
                  </a:lnTo>
                  <a:lnTo>
                    <a:pt x="641" y="41"/>
                  </a:lnTo>
                  <a:lnTo>
                    <a:pt x="636" y="33"/>
                  </a:lnTo>
                  <a:lnTo>
                    <a:pt x="631" y="27"/>
                  </a:lnTo>
                  <a:lnTo>
                    <a:pt x="626" y="22"/>
                  </a:lnTo>
                  <a:lnTo>
                    <a:pt x="619" y="17"/>
                  </a:lnTo>
                  <a:lnTo>
                    <a:pt x="611" y="12"/>
                  </a:lnTo>
                  <a:lnTo>
                    <a:pt x="602" y="8"/>
                  </a:lnTo>
                  <a:lnTo>
                    <a:pt x="592" y="4"/>
                  </a:lnTo>
                  <a:lnTo>
                    <a:pt x="581" y="1"/>
                  </a:lnTo>
                  <a:lnTo>
                    <a:pt x="572" y="1"/>
                  </a:lnTo>
                  <a:lnTo>
                    <a:pt x="563" y="0"/>
                  </a:lnTo>
                  <a:lnTo>
                    <a:pt x="555" y="1"/>
                  </a:lnTo>
                  <a:lnTo>
                    <a:pt x="546" y="2"/>
                  </a:lnTo>
                  <a:lnTo>
                    <a:pt x="539" y="4"/>
                  </a:lnTo>
                  <a:lnTo>
                    <a:pt x="532" y="7"/>
                  </a:lnTo>
                  <a:lnTo>
                    <a:pt x="525" y="11"/>
                  </a:lnTo>
                  <a:lnTo>
                    <a:pt x="518" y="15"/>
                  </a:lnTo>
                  <a:lnTo>
                    <a:pt x="514" y="21"/>
                  </a:lnTo>
                  <a:lnTo>
                    <a:pt x="510" y="27"/>
                  </a:lnTo>
                  <a:lnTo>
                    <a:pt x="508" y="33"/>
                  </a:lnTo>
                  <a:lnTo>
                    <a:pt x="505" y="42"/>
                  </a:lnTo>
                  <a:lnTo>
                    <a:pt x="505" y="50"/>
                  </a:lnTo>
                  <a:lnTo>
                    <a:pt x="505" y="59"/>
                  </a:lnTo>
                  <a:lnTo>
                    <a:pt x="508" y="70"/>
                  </a:lnTo>
                  <a:lnTo>
                    <a:pt x="511" y="81"/>
                  </a:lnTo>
                  <a:lnTo>
                    <a:pt x="514" y="97"/>
                  </a:lnTo>
                  <a:lnTo>
                    <a:pt x="516" y="112"/>
                  </a:lnTo>
                  <a:close/>
                  <a:moveTo>
                    <a:pt x="625" y="543"/>
                  </a:moveTo>
                  <a:lnTo>
                    <a:pt x="634" y="545"/>
                  </a:lnTo>
                  <a:lnTo>
                    <a:pt x="644" y="546"/>
                  </a:lnTo>
                  <a:lnTo>
                    <a:pt x="653" y="547"/>
                  </a:lnTo>
                  <a:lnTo>
                    <a:pt x="662" y="547"/>
                  </a:lnTo>
                  <a:lnTo>
                    <a:pt x="671" y="546"/>
                  </a:lnTo>
                  <a:lnTo>
                    <a:pt x="680" y="544"/>
                  </a:lnTo>
                  <a:lnTo>
                    <a:pt x="689" y="540"/>
                  </a:lnTo>
                  <a:lnTo>
                    <a:pt x="697" y="537"/>
                  </a:lnTo>
                  <a:lnTo>
                    <a:pt x="703" y="534"/>
                  </a:lnTo>
                  <a:lnTo>
                    <a:pt x="710" y="530"/>
                  </a:lnTo>
                  <a:lnTo>
                    <a:pt x="715" y="525"/>
                  </a:lnTo>
                  <a:lnTo>
                    <a:pt x="720" y="521"/>
                  </a:lnTo>
                  <a:lnTo>
                    <a:pt x="725" y="515"/>
                  </a:lnTo>
                  <a:lnTo>
                    <a:pt x="729" y="509"/>
                  </a:lnTo>
                  <a:lnTo>
                    <a:pt x="734" y="503"/>
                  </a:lnTo>
                  <a:lnTo>
                    <a:pt x="738" y="495"/>
                  </a:lnTo>
                  <a:lnTo>
                    <a:pt x="744" y="482"/>
                  </a:lnTo>
                  <a:lnTo>
                    <a:pt x="749" y="469"/>
                  </a:lnTo>
                  <a:lnTo>
                    <a:pt x="754" y="457"/>
                  </a:lnTo>
                  <a:lnTo>
                    <a:pt x="757" y="446"/>
                  </a:lnTo>
                  <a:lnTo>
                    <a:pt x="758" y="436"/>
                  </a:lnTo>
                  <a:lnTo>
                    <a:pt x="759" y="425"/>
                  </a:lnTo>
                  <a:lnTo>
                    <a:pt x="758" y="417"/>
                  </a:lnTo>
                  <a:lnTo>
                    <a:pt x="757" y="409"/>
                  </a:lnTo>
                  <a:lnTo>
                    <a:pt x="757" y="395"/>
                  </a:lnTo>
                  <a:lnTo>
                    <a:pt x="758" y="383"/>
                  </a:lnTo>
                  <a:lnTo>
                    <a:pt x="760" y="371"/>
                  </a:lnTo>
                  <a:lnTo>
                    <a:pt x="762" y="360"/>
                  </a:lnTo>
                  <a:lnTo>
                    <a:pt x="764" y="348"/>
                  </a:lnTo>
                  <a:lnTo>
                    <a:pt x="765" y="338"/>
                  </a:lnTo>
                  <a:lnTo>
                    <a:pt x="764" y="327"/>
                  </a:lnTo>
                  <a:lnTo>
                    <a:pt x="762" y="318"/>
                  </a:lnTo>
                  <a:lnTo>
                    <a:pt x="758" y="308"/>
                  </a:lnTo>
                  <a:lnTo>
                    <a:pt x="752" y="301"/>
                  </a:lnTo>
                  <a:lnTo>
                    <a:pt x="745" y="294"/>
                  </a:lnTo>
                  <a:lnTo>
                    <a:pt x="736" y="287"/>
                  </a:lnTo>
                  <a:lnTo>
                    <a:pt x="729" y="284"/>
                  </a:lnTo>
                  <a:lnTo>
                    <a:pt x="720" y="281"/>
                  </a:lnTo>
                  <a:lnTo>
                    <a:pt x="711" y="279"/>
                  </a:lnTo>
                  <a:lnTo>
                    <a:pt x="699" y="277"/>
                  </a:lnTo>
                  <a:lnTo>
                    <a:pt x="672" y="274"/>
                  </a:lnTo>
                  <a:lnTo>
                    <a:pt x="639" y="273"/>
                  </a:lnTo>
                  <a:lnTo>
                    <a:pt x="602" y="273"/>
                  </a:lnTo>
                  <a:lnTo>
                    <a:pt x="558" y="274"/>
                  </a:lnTo>
                  <a:lnTo>
                    <a:pt x="509" y="277"/>
                  </a:lnTo>
                  <a:lnTo>
                    <a:pt x="454" y="281"/>
                  </a:lnTo>
                  <a:lnTo>
                    <a:pt x="443" y="280"/>
                  </a:lnTo>
                  <a:lnTo>
                    <a:pt x="430" y="279"/>
                  </a:lnTo>
                  <a:lnTo>
                    <a:pt x="415" y="278"/>
                  </a:lnTo>
                  <a:lnTo>
                    <a:pt x="400" y="276"/>
                  </a:lnTo>
                  <a:lnTo>
                    <a:pt x="394" y="276"/>
                  </a:lnTo>
                  <a:lnTo>
                    <a:pt x="388" y="276"/>
                  </a:lnTo>
                  <a:lnTo>
                    <a:pt x="382" y="278"/>
                  </a:lnTo>
                  <a:lnTo>
                    <a:pt x="378" y="280"/>
                  </a:lnTo>
                  <a:lnTo>
                    <a:pt x="373" y="282"/>
                  </a:lnTo>
                  <a:lnTo>
                    <a:pt x="367" y="285"/>
                  </a:lnTo>
                  <a:lnTo>
                    <a:pt x="363" y="289"/>
                  </a:lnTo>
                  <a:lnTo>
                    <a:pt x="359" y="295"/>
                  </a:lnTo>
                  <a:lnTo>
                    <a:pt x="355" y="302"/>
                  </a:lnTo>
                  <a:lnTo>
                    <a:pt x="351" y="312"/>
                  </a:lnTo>
                  <a:lnTo>
                    <a:pt x="347" y="325"/>
                  </a:lnTo>
                  <a:lnTo>
                    <a:pt x="345" y="341"/>
                  </a:lnTo>
                  <a:lnTo>
                    <a:pt x="344" y="357"/>
                  </a:lnTo>
                  <a:lnTo>
                    <a:pt x="344" y="377"/>
                  </a:lnTo>
                  <a:lnTo>
                    <a:pt x="344" y="399"/>
                  </a:lnTo>
                  <a:lnTo>
                    <a:pt x="345" y="424"/>
                  </a:lnTo>
                  <a:lnTo>
                    <a:pt x="346" y="448"/>
                  </a:lnTo>
                  <a:lnTo>
                    <a:pt x="349" y="469"/>
                  </a:lnTo>
                  <a:lnTo>
                    <a:pt x="351" y="488"/>
                  </a:lnTo>
                  <a:lnTo>
                    <a:pt x="354" y="504"/>
                  </a:lnTo>
                  <a:lnTo>
                    <a:pt x="358" y="517"/>
                  </a:lnTo>
                  <a:lnTo>
                    <a:pt x="363" y="529"/>
                  </a:lnTo>
                  <a:lnTo>
                    <a:pt x="365" y="534"/>
                  </a:lnTo>
                  <a:lnTo>
                    <a:pt x="368" y="538"/>
                  </a:lnTo>
                  <a:lnTo>
                    <a:pt x="372" y="541"/>
                  </a:lnTo>
                  <a:lnTo>
                    <a:pt x="376" y="545"/>
                  </a:lnTo>
                  <a:lnTo>
                    <a:pt x="382" y="548"/>
                  </a:lnTo>
                  <a:lnTo>
                    <a:pt x="389" y="550"/>
                  </a:lnTo>
                  <a:lnTo>
                    <a:pt x="398" y="551"/>
                  </a:lnTo>
                  <a:lnTo>
                    <a:pt x="406" y="552"/>
                  </a:lnTo>
                  <a:lnTo>
                    <a:pt x="415" y="552"/>
                  </a:lnTo>
                  <a:lnTo>
                    <a:pt x="426" y="550"/>
                  </a:lnTo>
                  <a:lnTo>
                    <a:pt x="437" y="549"/>
                  </a:lnTo>
                  <a:lnTo>
                    <a:pt x="449" y="546"/>
                  </a:lnTo>
                  <a:lnTo>
                    <a:pt x="466" y="540"/>
                  </a:lnTo>
                  <a:lnTo>
                    <a:pt x="484" y="537"/>
                  </a:lnTo>
                  <a:lnTo>
                    <a:pt x="503" y="535"/>
                  </a:lnTo>
                  <a:lnTo>
                    <a:pt x="525" y="534"/>
                  </a:lnTo>
                  <a:lnTo>
                    <a:pt x="547" y="534"/>
                  </a:lnTo>
                  <a:lnTo>
                    <a:pt x="572" y="536"/>
                  </a:lnTo>
                  <a:lnTo>
                    <a:pt x="598" y="538"/>
                  </a:lnTo>
                  <a:lnTo>
                    <a:pt x="625" y="543"/>
                  </a:lnTo>
                  <a:close/>
                  <a:moveTo>
                    <a:pt x="535" y="350"/>
                  </a:moveTo>
                  <a:lnTo>
                    <a:pt x="558" y="350"/>
                  </a:lnTo>
                  <a:lnTo>
                    <a:pt x="579" y="350"/>
                  </a:lnTo>
                  <a:lnTo>
                    <a:pt x="598" y="351"/>
                  </a:lnTo>
                  <a:lnTo>
                    <a:pt x="613" y="352"/>
                  </a:lnTo>
                  <a:lnTo>
                    <a:pt x="626" y="353"/>
                  </a:lnTo>
                  <a:lnTo>
                    <a:pt x="636" y="355"/>
                  </a:lnTo>
                  <a:lnTo>
                    <a:pt x="644" y="358"/>
                  </a:lnTo>
                  <a:lnTo>
                    <a:pt x="648" y="362"/>
                  </a:lnTo>
                  <a:lnTo>
                    <a:pt x="650" y="366"/>
                  </a:lnTo>
                  <a:lnTo>
                    <a:pt x="652" y="372"/>
                  </a:lnTo>
                  <a:lnTo>
                    <a:pt x="653" y="383"/>
                  </a:lnTo>
                  <a:lnTo>
                    <a:pt x="653" y="394"/>
                  </a:lnTo>
                  <a:lnTo>
                    <a:pt x="653" y="412"/>
                  </a:lnTo>
                  <a:lnTo>
                    <a:pt x="652" y="426"/>
                  </a:lnTo>
                  <a:lnTo>
                    <a:pt x="650" y="432"/>
                  </a:lnTo>
                  <a:lnTo>
                    <a:pt x="649" y="437"/>
                  </a:lnTo>
                  <a:lnTo>
                    <a:pt x="647" y="440"/>
                  </a:lnTo>
                  <a:lnTo>
                    <a:pt x="644" y="443"/>
                  </a:lnTo>
                  <a:lnTo>
                    <a:pt x="598" y="443"/>
                  </a:lnTo>
                  <a:lnTo>
                    <a:pt x="558" y="442"/>
                  </a:lnTo>
                  <a:lnTo>
                    <a:pt x="523" y="442"/>
                  </a:lnTo>
                  <a:lnTo>
                    <a:pt x="495" y="442"/>
                  </a:lnTo>
                  <a:lnTo>
                    <a:pt x="472" y="441"/>
                  </a:lnTo>
                  <a:lnTo>
                    <a:pt x="456" y="440"/>
                  </a:lnTo>
                  <a:lnTo>
                    <a:pt x="446" y="439"/>
                  </a:lnTo>
                  <a:lnTo>
                    <a:pt x="441" y="438"/>
                  </a:lnTo>
                  <a:lnTo>
                    <a:pt x="440" y="437"/>
                  </a:lnTo>
                  <a:lnTo>
                    <a:pt x="440" y="437"/>
                  </a:lnTo>
                  <a:lnTo>
                    <a:pt x="437" y="434"/>
                  </a:lnTo>
                  <a:lnTo>
                    <a:pt x="436" y="426"/>
                  </a:lnTo>
                  <a:lnTo>
                    <a:pt x="435" y="415"/>
                  </a:lnTo>
                  <a:lnTo>
                    <a:pt x="435" y="401"/>
                  </a:lnTo>
                  <a:lnTo>
                    <a:pt x="435" y="386"/>
                  </a:lnTo>
                  <a:lnTo>
                    <a:pt x="436" y="374"/>
                  </a:lnTo>
                  <a:lnTo>
                    <a:pt x="439" y="367"/>
                  </a:lnTo>
                  <a:lnTo>
                    <a:pt x="441" y="363"/>
                  </a:lnTo>
                  <a:lnTo>
                    <a:pt x="446" y="361"/>
                  </a:lnTo>
                  <a:lnTo>
                    <a:pt x="452" y="358"/>
                  </a:lnTo>
                  <a:lnTo>
                    <a:pt x="462" y="356"/>
                  </a:lnTo>
                  <a:lnTo>
                    <a:pt x="472" y="354"/>
                  </a:lnTo>
                  <a:lnTo>
                    <a:pt x="499" y="352"/>
                  </a:lnTo>
                  <a:lnTo>
                    <a:pt x="535" y="350"/>
                  </a:lnTo>
                  <a:close/>
                  <a:moveTo>
                    <a:pt x="252" y="597"/>
                  </a:moveTo>
                  <a:lnTo>
                    <a:pt x="229" y="599"/>
                  </a:lnTo>
                  <a:lnTo>
                    <a:pt x="208" y="601"/>
                  </a:lnTo>
                  <a:lnTo>
                    <a:pt x="188" y="604"/>
                  </a:lnTo>
                  <a:lnTo>
                    <a:pt x="172" y="608"/>
                  </a:lnTo>
                  <a:lnTo>
                    <a:pt x="157" y="613"/>
                  </a:lnTo>
                  <a:lnTo>
                    <a:pt x="144" y="619"/>
                  </a:lnTo>
                  <a:lnTo>
                    <a:pt x="134" y="625"/>
                  </a:lnTo>
                  <a:lnTo>
                    <a:pt x="126" y="632"/>
                  </a:lnTo>
                  <a:lnTo>
                    <a:pt x="121" y="640"/>
                  </a:lnTo>
                  <a:lnTo>
                    <a:pt x="117" y="648"/>
                  </a:lnTo>
                  <a:lnTo>
                    <a:pt x="114" y="659"/>
                  </a:lnTo>
                  <a:lnTo>
                    <a:pt x="110" y="671"/>
                  </a:lnTo>
                  <a:lnTo>
                    <a:pt x="103" y="701"/>
                  </a:lnTo>
                  <a:lnTo>
                    <a:pt x="96" y="740"/>
                  </a:lnTo>
                  <a:lnTo>
                    <a:pt x="90" y="768"/>
                  </a:lnTo>
                  <a:lnTo>
                    <a:pt x="85" y="796"/>
                  </a:lnTo>
                  <a:lnTo>
                    <a:pt x="81" y="823"/>
                  </a:lnTo>
                  <a:lnTo>
                    <a:pt x="76" y="847"/>
                  </a:lnTo>
                  <a:lnTo>
                    <a:pt x="73" y="871"/>
                  </a:lnTo>
                  <a:lnTo>
                    <a:pt x="70" y="894"/>
                  </a:lnTo>
                  <a:lnTo>
                    <a:pt x="68" y="915"/>
                  </a:lnTo>
                  <a:lnTo>
                    <a:pt x="67" y="936"/>
                  </a:lnTo>
                  <a:lnTo>
                    <a:pt x="66" y="953"/>
                  </a:lnTo>
                  <a:lnTo>
                    <a:pt x="65" y="969"/>
                  </a:lnTo>
                  <a:lnTo>
                    <a:pt x="65" y="984"/>
                  </a:lnTo>
                  <a:lnTo>
                    <a:pt x="66" y="997"/>
                  </a:lnTo>
                  <a:lnTo>
                    <a:pt x="67" y="1009"/>
                  </a:lnTo>
                  <a:lnTo>
                    <a:pt x="69" y="1018"/>
                  </a:lnTo>
                  <a:lnTo>
                    <a:pt x="71" y="1027"/>
                  </a:lnTo>
                  <a:lnTo>
                    <a:pt x="74" y="1034"/>
                  </a:lnTo>
                  <a:lnTo>
                    <a:pt x="78" y="1040"/>
                  </a:lnTo>
                  <a:lnTo>
                    <a:pt x="82" y="1045"/>
                  </a:lnTo>
                  <a:lnTo>
                    <a:pt x="87" y="1051"/>
                  </a:lnTo>
                  <a:lnTo>
                    <a:pt x="91" y="1055"/>
                  </a:lnTo>
                  <a:lnTo>
                    <a:pt x="96" y="1058"/>
                  </a:lnTo>
                  <a:lnTo>
                    <a:pt x="103" y="1061"/>
                  </a:lnTo>
                  <a:lnTo>
                    <a:pt x="108" y="1063"/>
                  </a:lnTo>
                  <a:lnTo>
                    <a:pt x="115" y="1065"/>
                  </a:lnTo>
                  <a:lnTo>
                    <a:pt x="121" y="1065"/>
                  </a:lnTo>
                  <a:lnTo>
                    <a:pt x="128" y="1064"/>
                  </a:lnTo>
                  <a:lnTo>
                    <a:pt x="134" y="1063"/>
                  </a:lnTo>
                  <a:lnTo>
                    <a:pt x="140" y="1061"/>
                  </a:lnTo>
                  <a:lnTo>
                    <a:pt x="147" y="1058"/>
                  </a:lnTo>
                  <a:lnTo>
                    <a:pt x="153" y="1055"/>
                  </a:lnTo>
                  <a:lnTo>
                    <a:pt x="159" y="1051"/>
                  </a:lnTo>
                  <a:lnTo>
                    <a:pt x="165" y="1045"/>
                  </a:lnTo>
                  <a:lnTo>
                    <a:pt x="171" y="1039"/>
                  </a:lnTo>
                  <a:lnTo>
                    <a:pt x="176" y="1031"/>
                  </a:lnTo>
                  <a:lnTo>
                    <a:pt x="179" y="1020"/>
                  </a:lnTo>
                  <a:lnTo>
                    <a:pt x="182" y="1009"/>
                  </a:lnTo>
                  <a:lnTo>
                    <a:pt x="184" y="996"/>
                  </a:lnTo>
                  <a:lnTo>
                    <a:pt x="185" y="982"/>
                  </a:lnTo>
                  <a:lnTo>
                    <a:pt x="185" y="965"/>
                  </a:lnTo>
                  <a:lnTo>
                    <a:pt x="184" y="947"/>
                  </a:lnTo>
                  <a:lnTo>
                    <a:pt x="183" y="921"/>
                  </a:lnTo>
                  <a:lnTo>
                    <a:pt x="183" y="897"/>
                  </a:lnTo>
                  <a:lnTo>
                    <a:pt x="184" y="874"/>
                  </a:lnTo>
                  <a:lnTo>
                    <a:pt x="185" y="853"/>
                  </a:lnTo>
                  <a:lnTo>
                    <a:pt x="186" y="833"/>
                  </a:lnTo>
                  <a:lnTo>
                    <a:pt x="189" y="815"/>
                  </a:lnTo>
                  <a:lnTo>
                    <a:pt x="192" y="799"/>
                  </a:lnTo>
                  <a:lnTo>
                    <a:pt x="196" y="784"/>
                  </a:lnTo>
                  <a:lnTo>
                    <a:pt x="200" y="770"/>
                  </a:lnTo>
                  <a:lnTo>
                    <a:pt x="204" y="758"/>
                  </a:lnTo>
                  <a:lnTo>
                    <a:pt x="209" y="747"/>
                  </a:lnTo>
                  <a:lnTo>
                    <a:pt x="216" y="738"/>
                  </a:lnTo>
                  <a:lnTo>
                    <a:pt x="222" y="731"/>
                  </a:lnTo>
                  <a:lnTo>
                    <a:pt x="229" y="724"/>
                  </a:lnTo>
                  <a:lnTo>
                    <a:pt x="238" y="720"/>
                  </a:lnTo>
                  <a:lnTo>
                    <a:pt x="246" y="717"/>
                  </a:lnTo>
                  <a:lnTo>
                    <a:pt x="256" y="713"/>
                  </a:lnTo>
                  <a:lnTo>
                    <a:pt x="270" y="709"/>
                  </a:lnTo>
                  <a:lnTo>
                    <a:pt x="285" y="706"/>
                  </a:lnTo>
                  <a:lnTo>
                    <a:pt x="302" y="701"/>
                  </a:lnTo>
                  <a:lnTo>
                    <a:pt x="322" y="699"/>
                  </a:lnTo>
                  <a:lnTo>
                    <a:pt x="343" y="696"/>
                  </a:lnTo>
                  <a:lnTo>
                    <a:pt x="367" y="694"/>
                  </a:lnTo>
                  <a:lnTo>
                    <a:pt x="392" y="693"/>
                  </a:lnTo>
                  <a:lnTo>
                    <a:pt x="451" y="690"/>
                  </a:lnTo>
                  <a:lnTo>
                    <a:pt x="517" y="689"/>
                  </a:lnTo>
                  <a:lnTo>
                    <a:pt x="591" y="689"/>
                  </a:lnTo>
                  <a:lnTo>
                    <a:pt x="675" y="691"/>
                  </a:lnTo>
                  <a:lnTo>
                    <a:pt x="704" y="691"/>
                  </a:lnTo>
                  <a:lnTo>
                    <a:pt x="733" y="692"/>
                  </a:lnTo>
                  <a:lnTo>
                    <a:pt x="760" y="693"/>
                  </a:lnTo>
                  <a:lnTo>
                    <a:pt x="784" y="694"/>
                  </a:lnTo>
                  <a:lnTo>
                    <a:pt x="809" y="695"/>
                  </a:lnTo>
                  <a:lnTo>
                    <a:pt x="832" y="697"/>
                  </a:lnTo>
                  <a:lnTo>
                    <a:pt x="852" y="699"/>
                  </a:lnTo>
                  <a:lnTo>
                    <a:pt x="869" y="702"/>
                  </a:lnTo>
                  <a:lnTo>
                    <a:pt x="883" y="706"/>
                  </a:lnTo>
                  <a:lnTo>
                    <a:pt x="896" y="709"/>
                  </a:lnTo>
                  <a:lnTo>
                    <a:pt x="904" y="712"/>
                  </a:lnTo>
                  <a:lnTo>
                    <a:pt x="912" y="715"/>
                  </a:lnTo>
                  <a:lnTo>
                    <a:pt x="916" y="718"/>
                  </a:lnTo>
                  <a:lnTo>
                    <a:pt x="919" y="722"/>
                  </a:lnTo>
                  <a:lnTo>
                    <a:pt x="922" y="728"/>
                  </a:lnTo>
                  <a:lnTo>
                    <a:pt x="926" y="733"/>
                  </a:lnTo>
                  <a:lnTo>
                    <a:pt x="931" y="747"/>
                  </a:lnTo>
                  <a:lnTo>
                    <a:pt x="937" y="765"/>
                  </a:lnTo>
                  <a:lnTo>
                    <a:pt x="941" y="786"/>
                  </a:lnTo>
                  <a:lnTo>
                    <a:pt x="944" y="810"/>
                  </a:lnTo>
                  <a:lnTo>
                    <a:pt x="947" y="838"/>
                  </a:lnTo>
                  <a:lnTo>
                    <a:pt x="949" y="870"/>
                  </a:lnTo>
                  <a:lnTo>
                    <a:pt x="949" y="894"/>
                  </a:lnTo>
                  <a:lnTo>
                    <a:pt x="950" y="917"/>
                  </a:lnTo>
                  <a:lnTo>
                    <a:pt x="952" y="939"/>
                  </a:lnTo>
                  <a:lnTo>
                    <a:pt x="954" y="959"/>
                  </a:lnTo>
                  <a:lnTo>
                    <a:pt x="958" y="976"/>
                  </a:lnTo>
                  <a:lnTo>
                    <a:pt x="961" y="992"/>
                  </a:lnTo>
                  <a:lnTo>
                    <a:pt x="964" y="1008"/>
                  </a:lnTo>
                  <a:lnTo>
                    <a:pt x="968" y="1020"/>
                  </a:lnTo>
                  <a:lnTo>
                    <a:pt x="972" y="1032"/>
                  </a:lnTo>
                  <a:lnTo>
                    <a:pt x="977" y="1041"/>
                  </a:lnTo>
                  <a:lnTo>
                    <a:pt x="983" y="1050"/>
                  </a:lnTo>
                  <a:lnTo>
                    <a:pt x="989" y="1057"/>
                  </a:lnTo>
                  <a:lnTo>
                    <a:pt x="995" y="1061"/>
                  </a:lnTo>
                  <a:lnTo>
                    <a:pt x="1002" y="1065"/>
                  </a:lnTo>
                  <a:lnTo>
                    <a:pt x="1009" y="1066"/>
                  </a:lnTo>
                  <a:lnTo>
                    <a:pt x="1017" y="1066"/>
                  </a:lnTo>
                  <a:lnTo>
                    <a:pt x="1021" y="1066"/>
                  </a:lnTo>
                  <a:lnTo>
                    <a:pt x="1027" y="1065"/>
                  </a:lnTo>
                  <a:lnTo>
                    <a:pt x="1032" y="1063"/>
                  </a:lnTo>
                  <a:lnTo>
                    <a:pt x="1036" y="1060"/>
                  </a:lnTo>
                  <a:lnTo>
                    <a:pt x="1040" y="1057"/>
                  </a:lnTo>
                  <a:lnTo>
                    <a:pt x="1044" y="1054"/>
                  </a:lnTo>
                  <a:lnTo>
                    <a:pt x="1049" y="1049"/>
                  </a:lnTo>
                  <a:lnTo>
                    <a:pt x="1053" y="1044"/>
                  </a:lnTo>
                  <a:lnTo>
                    <a:pt x="1057" y="1038"/>
                  </a:lnTo>
                  <a:lnTo>
                    <a:pt x="1060" y="1032"/>
                  </a:lnTo>
                  <a:lnTo>
                    <a:pt x="1063" y="1026"/>
                  </a:lnTo>
                  <a:lnTo>
                    <a:pt x="1066" y="1018"/>
                  </a:lnTo>
                  <a:lnTo>
                    <a:pt x="1071" y="1002"/>
                  </a:lnTo>
                  <a:lnTo>
                    <a:pt x="1074" y="983"/>
                  </a:lnTo>
                  <a:lnTo>
                    <a:pt x="1075" y="962"/>
                  </a:lnTo>
                  <a:lnTo>
                    <a:pt x="1075" y="938"/>
                  </a:lnTo>
                  <a:lnTo>
                    <a:pt x="1073" y="912"/>
                  </a:lnTo>
                  <a:lnTo>
                    <a:pt x="1069" y="883"/>
                  </a:lnTo>
                  <a:lnTo>
                    <a:pt x="1064" y="860"/>
                  </a:lnTo>
                  <a:lnTo>
                    <a:pt x="1061" y="837"/>
                  </a:lnTo>
                  <a:lnTo>
                    <a:pt x="1059" y="815"/>
                  </a:lnTo>
                  <a:lnTo>
                    <a:pt x="1057" y="796"/>
                  </a:lnTo>
                  <a:lnTo>
                    <a:pt x="1057" y="777"/>
                  </a:lnTo>
                  <a:lnTo>
                    <a:pt x="1058" y="760"/>
                  </a:lnTo>
                  <a:lnTo>
                    <a:pt x="1059" y="743"/>
                  </a:lnTo>
                  <a:lnTo>
                    <a:pt x="1062" y="729"/>
                  </a:lnTo>
                  <a:lnTo>
                    <a:pt x="1062" y="714"/>
                  </a:lnTo>
                  <a:lnTo>
                    <a:pt x="1061" y="699"/>
                  </a:lnTo>
                  <a:lnTo>
                    <a:pt x="1058" y="686"/>
                  </a:lnTo>
                  <a:lnTo>
                    <a:pt x="1055" y="672"/>
                  </a:lnTo>
                  <a:lnTo>
                    <a:pt x="1052" y="666"/>
                  </a:lnTo>
                  <a:lnTo>
                    <a:pt x="1048" y="660"/>
                  </a:lnTo>
                  <a:lnTo>
                    <a:pt x="1043" y="653"/>
                  </a:lnTo>
                  <a:lnTo>
                    <a:pt x="1037" y="647"/>
                  </a:lnTo>
                  <a:lnTo>
                    <a:pt x="1030" y="641"/>
                  </a:lnTo>
                  <a:lnTo>
                    <a:pt x="1022" y="636"/>
                  </a:lnTo>
                  <a:lnTo>
                    <a:pt x="1013" y="629"/>
                  </a:lnTo>
                  <a:lnTo>
                    <a:pt x="1004" y="624"/>
                  </a:lnTo>
                  <a:lnTo>
                    <a:pt x="996" y="620"/>
                  </a:lnTo>
                  <a:lnTo>
                    <a:pt x="987" y="616"/>
                  </a:lnTo>
                  <a:lnTo>
                    <a:pt x="977" y="613"/>
                  </a:lnTo>
                  <a:lnTo>
                    <a:pt x="966" y="609"/>
                  </a:lnTo>
                  <a:lnTo>
                    <a:pt x="940" y="603"/>
                  </a:lnTo>
                  <a:lnTo>
                    <a:pt x="909" y="598"/>
                  </a:lnTo>
                  <a:lnTo>
                    <a:pt x="874" y="595"/>
                  </a:lnTo>
                  <a:lnTo>
                    <a:pt x="834" y="592"/>
                  </a:lnTo>
                  <a:lnTo>
                    <a:pt x="789" y="591"/>
                  </a:lnTo>
                  <a:lnTo>
                    <a:pt x="739" y="590"/>
                  </a:lnTo>
                  <a:lnTo>
                    <a:pt x="683" y="589"/>
                  </a:lnTo>
                  <a:lnTo>
                    <a:pt x="627" y="589"/>
                  </a:lnTo>
                  <a:lnTo>
                    <a:pt x="568" y="589"/>
                  </a:lnTo>
                  <a:lnTo>
                    <a:pt x="509" y="589"/>
                  </a:lnTo>
                  <a:lnTo>
                    <a:pt x="447" y="590"/>
                  </a:lnTo>
                  <a:lnTo>
                    <a:pt x="383" y="592"/>
                  </a:lnTo>
                  <a:lnTo>
                    <a:pt x="318" y="594"/>
                  </a:lnTo>
                  <a:lnTo>
                    <a:pt x="252" y="597"/>
                  </a:lnTo>
                  <a:close/>
                  <a:moveTo>
                    <a:pt x="634" y="1026"/>
                  </a:moveTo>
                  <a:lnTo>
                    <a:pt x="644" y="1028"/>
                  </a:lnTo>
                  <a:lnTo>
                    <a:pt x="653" y="1029"/>
                  </a:lnTo>
                  <a:lnTo>
                    <a:pt x="662" y="1029"/>
                  </a:lnTo>
                  <a:lnTo>
                    <a:pt x="671" y="1029"/>
                  </a:lnTo>
                  <a:lnTo>
                    <a:pt x="680" y="1028"/>
                  </a:lnTo>
                  <a:lnTo>
                    <a:pt x="690" y="1026"/>
                  </a:lnTo>
                  <a:lnTo>
                    <a:pt x="698" y="1022"/>
                  </a:lnTo>
                  <a:lnTo>
                    <a:pt x="706" y="1018"/>
                  </a:lnTo>
                  <a:lnTo>
                    <a:pt x="713" y="1015"/>
                  </a:lnTo>
                  <a:lnTo>
                    <a:pt x="719" y="1011"/>
                  </a:lnTo>
                  <a:lnTo>
                    <a:pt x="724" y="1007"/>
                  </a:lnTo>
                  <a:lnTo>
                    <a:pt x="729" y="1002"/>
                  </a:lnTo>
                  <a:lnTo>
                    <a:pt x="735" y="996"/>
                  </a:lnTo>
                  <a:lnTo>
                    <a:pt x="739" y="990"/>
                  </a:lnTo>
                  <a:lnTo>
                    <a:pt x="743" y="984"/>
                  </a:lnTo>
                  <a:lnTo>
                    <a:pt x="747" y="976"/>
                  </a:lnTo>
                  <a:lnTo>
                    <a:pt x="752" y="963"/>
                  </a:lnTo>
                  <a:lnTo>
                    <a:pt x="758" y="950"/>
                  </a:lnTo>
                  <a:lnTo>
                    <a:pt x="761" y="938"/>
                  </a:lnTo>
                  <a:lnTo>
                    <a:pt x="764" y="927"/>
                  </a:lnTo>
                  <a:lnTo>
                    <a:pt x="766" y="916"/>
                  </a:lnTo>
                  <a:lnTo>
                    <a:pt x="766" y="906"/>
                  </a:lnTo>
                  <a:lnTo>
                    <a:pt x="766" y="897"/>
                  </a:lnTo>
                  <a:lnTo>
                    <a:pt x="764" y="889"/>
                  </a:lnTo>
                  <a:lnTo>
                    <a:pt x="765" y="875"/>
                  </a:lnTo>
                  <a:lnTo>
                    <a:pt x="766" y="862"/>
                  </a:lnTo>
                  <a:lnTo>
                    <a:pt x="767" y="851"/>
                  </a:lnTo>
                  <a:lnTo>
                    <a:pt x="769" y="839"/>
                  </a:lnTo>
                  <a:lnTo>
                    <a:pt x="772" y="828"/>
                  </a:lnTo>
                  <a:lnTo>
                    <a:pt x="774" y="816"/>
                  </a:lnTo>
                  <a:lnTo>
                    <a:pt x="773" y="806"/>
                  </a:lnTo>
                  <a:lnTo>
                    <a:pt x="771" y="797"/>
                  </a:lnTo>
                  <a:lnTo>
                    <a:pt x="768" y="788"/>
                  </a:lnTo>
                  <a:lnTo>
                    <a:pt x="762" y="780"/>
                  </a:lnTo>
                  <a:lnTo>
                    <a:pt x="755" y="773"/>
                  </a:lnTo>
                  <a:lnTo>
                    <a:pt x="745" y="765"/>
                  </a:lnTo>
                  <a:lnTo>
                    <a:pt x="741" y="763"/>
                  </a:lnTo>
                  <a:lnTo>
                    <a:pt x="734" y="761"/>
                  </a:lnTo>
                  <a:lnTo>
                    <a:pt x="726" y="760"/>
                  </a:lnTo>
                  <a:lnTo>
                    <a:pt x="716" y="758"/>
                  </a:lnTo>
                  <a:lnTo>
                    <a:pt x="692" y="756"/>
                  </a:lnTo>
                  <a:lnTo>
                    <a:pt x="661" y="754"/>
                  </a:lnTo>
                  <a:lnTo>
                    <a:pt x="625" y="754"/>
                  </a:lnTo>
                  <a:lnTo>
                    <a:pt x="582" y="754"/>
                  </a:lnTo>
                  <a:lnTo>
                    <a:pt x="533" y="755"/>
                  </a:lnTo>
                  <a:lnTo>
                    <a:pt x="477" y="757"/>
                  </a:lnTo>
                  <a:lnTo>
                    <a:pt x="466" y="756"/>
                  </a:lnTo>
                  <a:lnTo>
                    <a:pt x="453" y="755"/>
                  </a:lnTo>
                  <a:lnTo>
                    <a:pt x="439" y="754"/>
                  </a:lnTo>
                  <a:lnTo>
                    <a:pt x="424" y="753"/>
                  </a:lnTo>
                  <a:lnTo>
                    <a:pt x="418" y="753"/>
                  </a:lnTo>
                  <a:lnTo>
                    <a:pt x="411" y="754"/>
                  </a:lnTo>
                  <a:lnTo>
                    <a:pt x="406" y="755"/>
                  </a:lnTo>
                  <a:lnTo>
                    <a:pt x="401" y="757"/>
                  </a:lnTo>
                  <a:lnTo>
                    <a:pt x="396" y="759"/>
                  </a:lnTo>
                  <a:lnTo>
                    <a:pt x="390" y="762"/>
                  </a:lnTo>
                  <a:lnTo>
                    <a:pt x="386" y="766"/>
                  </a:lnTo>
                  <a:lnTo>
                    <a:pt x="382" y="772"/>
                  </a:lnTo>
                  <a:lnTo>
                    <a:pt x="378" y="780"/>
                  </a:lnTo>
                  <a:lnTo>
                    <a:pt x="374" y="791"/>
                  </a:lnTo>
                  <a:lnTo>
                    <a:pt x="370" y="805"/>
                  </a:lnTo>
                  <a:lnTo>
                    <a:pt x="368" y="821"/>
                  </a:lnTo>
                  <a:lnTo>
                    <a:pt x="367" y="838"/>
                  </a:lnTo>
                  <a:lnTo>
                    <a:pt x="367" y="858"/>
                  </a:lnTo>
                  <a:lnTo>
                    <a:pt x="367" y="881"/>
                  </a:lnTo>
                  <a:lnTo>
                    <a:pt x="368" y="905"/>
                  </a:lnTo>
                  <a:lnTo>
                    <a:pt x="369" y="929"/>
                  </a:lnTo>
                  <a:lnTo>
                    <a:pt x="372" y="951"/>
                  </a:lnTo>
                  <a:lnTo>
                    <a:pt x="375" y="970"/>
                  </a:lnTo>
                  <a:lnTo>
                    <a:pt x="378" y="987"/>
                  </a:lnTo>
                  <a:lnTo>
                    <a:pt x="382" y="1000"/>
                  </a:lnTo>
                  <a:lnTo>
                    <a:pt x="386" y="1012"/>
                  </a:lnTo>
                  <a:lnTo>
                    <a:pt x="389" y="1016"/>
                  </a:lnTo>
                  <a:lnTo>
                    <a:pt x="392" y="1020"/>
                  </a:lnTo>
                  <a:lnTo>
                    <a:pt x="395" y="1024"/>
                  </a:lnTo>
                  <a:lnTo>
                    <a:pt x="398" y="1026"/>
                  </a:lnTo>
                  <a:lnTo>
                    <a:pt x="405" y="1029"/>
                  </a:lnTo>
                  <a:lnTo>
                    <a:pt x="412" y="1032"/>
                  </a:lnTo>
                  <a:lnTo>
                    <a:pt x="421" y="1034"/>
                  </a:lnTo>
                  <a:lnTo>
                    <a:pt x="429" y="1034"/>
                  </a:lnTo>
                  <a:lnTo>
                    <a:pt x="439" y="1034"/>
                  </a:lnTo>
                  <a:lnTo>
                    <a:pt x="449" y="1033"/>
                  </a:lnTo>
                  <a:lnTo>
                    <a:pt x="459" y="1030"/>
                  </a:lnTo>
                  <a:lnTo>
                    <a:pt x="472" y="1027"/>
                  </a:lnTo>
                  <a:lnTo>
                    <a:pt x="489" y="1024"/>
                  </a:lnTo>
                  <a:lnTo>
                    <a:pt x="508" y="1020"/>
                  </a:lnTo>
                  <a:lnTo>
                    <a:pt x="527" y="1018"/>
                  </a:lnTo>
                  <a:lnTo>
                    <a:pt x="547" y="1018"/>
                  </a:lnTo>
                  <a:lnTo>
                    <a:pt x="568" y="1018"/>
                  </a:lnTo>
                  <a:lnTo>
                    <a:pt x="589" y="1019"/>
                  </a:lnTo>
                  <a:lnTo>
                    <a:pt x="611" y="1022"/>
                  </a:lnTo>
                  <a:lnTo>
                    <a:pt x="634" y="1026"/>
                  </a:lnTo>
                  <a:close/>
                  <a:moveTo>
                    <a:pt x="550" y="826"/>
                  </a:moveTo>
                  <a:lnTo>
                    <a:pt x="590" y="826"/>
                  </a:lnTo>
                  <a:lnTo>
                    <a:pt x="621" y="828"/>
                  </a:lnTo>
                  <a:lnTo>
                    <a:pt x="632" y="829"/>
                  </a:lnTo>
                  <a:lnTo>
                    <a:pt x="642" y="831"/>
                  </a:lnTo>
                  <a:lnTo>
                    <a:pt x="649" y="833"/>
                  </a:lnTo>
                  <a:lnTo>
                    <a:pt x="653" y="835"/>
                  </a:lnTo>
                  <a:lnTo>
                    <a:pt x="656" y="841"/>
                  </a:lnTo>
                  <a:lnTo>
                    <a:pt x="658" y="848"/>
                  </a:lnTo>
                  <a:lnTo>
                    <a:pt x="659" y="859"/>
                  </a:lnTo>
                  <a:lnTo>
                    <a:pt x="660" y="874"/>
                  </a:lnTo>
                  <a:lnTo>
                    <a:pt x="659" y="894"/>
                  </a:lnTo>
                  <a:lnTo>
                    <a:pt x="657" y="910"/>
                  </a:lnTo>
                  <a:lnTo>
                    <a:pt x="656" y="916"/>
                  </a:lnTo>
                  <a:lnTo>
                    <a:pt x="654" y="920"/>
                  </a:lnTo>
                  <a:lnTo>
                    <a:pt x="652" y="924"/>
                  </a:lnTo>
                  <a:lnTo>
                    <a:pt x="650" y="927"/>
                  </a:lnTo>
                  <a:lnTo>
                    <a:pt x="608" y="926"/>
                  </a:lnTo>
                  <a:lnTo>
                    <a:pt x="571" y="926"/>
                  </a:lnTo>
                  <a:lnTo>
                    <a:pt x="540" y="926"/>
                  </a:lnTo>
                  <a:lnTo>
                    <a:pt x="515" y="926"/>
                  </a:lnTo>
                  <a:lnTo>
                    <a:pt x="495" y="925"/>
                  </a:lnTo>
                  <a:lnTo>
                    <a:pt x="480" y="925"/>
                  </a:lnTo>
                  <a:lnTo>
                    <a:pt x="471" y="925"/>
                  </a:lnTo>
                  <a:lnTo>
                    <a:pt x="468" y="924"/>
                  </a:lnTo>
                  <a:lnTo>
                    <a:pt x="467" y="923"/>
                  </a:lnTo>
                  <a:lnTo>
                    <a:pt x="467" y="923"/>
                  </a:lnTo>
                  <a:lnTo>
                    <a:pt x="465" y="918"/>
                  </a:lnTo>
                  <a:lnTo>
                    <a:pt x="464" y="910"/>
                  </a:lnTo>
                  <a:lnTo>
                    <a:pt x="463" y="897"/>
                  </a:lnTo>
                  <a:lnTo>
                    <a:pt x="463" y="881"/>
                  </a:lnTo>
                  <a:lnTo>
                    <a:pt x="463" y="864"/>
                  </a:lnTo>
                  <a:lnTo>
                    <a:pt x="464" y="850"/>
                  </a:lnTo>
                  <a:lnTo>
                    <a:pt x="465" y="845"/>
                  </a:lnTo>
                  <a:lnTo>
                    <a:pt x="466" y="842"/>
                  </a:lnTo>
                  <a:lnTo>
                    <a:pt x="468" y="838"/>
                  </a:lnTo>
                  <a:lnTo>
                    <a:pt x="469" y="836"/>
                  </a:lnTo>
                  <a:lnTo>
                    <a:pt x="473" y="834"/>
                  </a:lnTo>
                  <a:lnTo>
                    <a:pt x="479" y="832"/>
                  </a:lnTo>
                  <a:lnTo>
                    <a:pt x="487" y="831"/>
                  </a:lnTo>
                  <a:lnTo>
                    <a:pt x="496" y="829"/>
                  </a:lnTo>
                  <a:lnTo>
                    <a:pt x="520" y="827"/>
                  </a:lnTo>
                  <a:lnTo>
                    <a:pt x="550" y="826"/>
                  </a:lnTo>
                  <a:close/>
                  <a:moveTo>
                    <a:pt x="1638" y="386"/>
                  </a:moveTo>
                  <a:lnTo>
                    <a:pt x="1630" y="410"/>
                  </a:lnTo>
                  <a:lnTo>
                    <a:pt x="1620" y="434"/>
                  </a:lnTo>
                  <a:lnTo>
                    <a:pt x="1611" y="458"/>
                  </a:lnTo>
                  <a:lnTo>
                    <a:pt x="1599" y="483"/>
                  </a:lnTo>
                  <a:lnTo>
                    <a:pt x="1588" y="508"/>
                  </a:lnTo>
                  <a:lnTo>
                    <a:pt x="1575" y="533"/>
                  </a:lnTo>
                  <a:lnTo>
                    <a:pt x="1560" y="558"/>
                  </a:lnTo>
                  <a:lnTo>
                    <a:pt x="1546" y="584"/>
                  </a:lnTo>
                  <a:lnTo>
                    <a:pt x="1530" y="610"/>
                  </a:lnTo>
                  <a:lnTo>
                    <a:pt x="1513" y="638"/>
                  </a:lnTo>
                  <a:lnTo>
                    <a:pt x="1496" y="664"/>
                  </a:lnTo>
                  <a:lnTo>
                    <a:pt x="1477" y="692"/>
                  </a:lnTo>
                  <a:lnTo>
                    <a:pt x="1458" y="719"/>
                  </a:lnTo>
                  <a:lnTo>
                    <a:pt x="1437" y="747"/>
                  </a:lnTo>
                  <a:lnTo>
                    <a:pt x="1415" y="776"/>
                  </a:lnTo>
                  <a:lnTo>
                    <a:pt x="1393" y="804"/>
                  </a:lnTo>
                  <a:lnTo>
                    <a:pt x="1388" y="811"/>
                  </a:lnTo>
                  <a:lnTo>
                    <a:pt x="1383" y="820"/>
                  </a:lnTo>
                  <a:lnTo>
                    <a:pt x="1379" y="827"/>
                  </a:lnTo>
                  <a:lnTo>
                    <a:pt x="1377" y="835"/>
                  </a:lnTo>
                  <a:lnTo>
                    <a:pt x="1376" y="844"/>
                  </a:lnTo>
                  <a:lnTo>
                    <a:pt x="1376" y="851"/>
                  </a:lnTo>
                  <a:lnTo>
                    <a:pt x="1377" y="859"/>
                  </a:lnTo>
                  <a:lnTo>
                    <a:pt x="1379" y="869"/>
                  </a:lnTo>
                  <a:lnTo>
                    <a:pt x="1384" y="875"/>
                  </a:lnTo>
                  <a:lnTo>
                    <a:pt x="1389" y="881"/>
                  </a:lnTo>
                  <a:lnTo>
                    <a:pt x="1395" y="887"/>
                  </a:lnTo>
                  <a:lnTo>
                    <a:pt x="1402" y="891"/>
                  </a:lnTo>
                  <a:lnTo>
                    <a:pt x="1411" y="896"/>
                  </a:lnTo>
                  <a:lnTo>
                    <a:pt x="1421" y="899"/>
                  </a:lnTo>
                  <a:lnTo>
                    <a:pt x="1433" y="902"/>
                  </a:lnTo>
                  <a:lnTo>
                    <a:pt x="1445" y="905"/>
                  </a:lnTo>
                  <a:lnTo>
                    <a:pt x="1456" y="905"/>
                  </a:lnTo>
                  <a:lnTo>
                    <a:pt x="1466" y="903"/>
                  </a:lnTo>
                  <a:lnTo>
                    <a:pt x="1477" y="900"/>
                  </a:lnTo>
                  <a:lnTo>
                    <a:pt x="1487" y="895"/>
                  </a:lnTo>
                  <a:lnTo>
                    <a:pt x="1497" y="889"/>
                  </a:lnTo>
                  <a:lnTo>
                    <a:pt x="1506" y="881"/>
                  </a:lnTo>
                  <a:lnTo>
                    <a:pt x="1515" y="872"/>
                  </a:lnTo>
                  <a:lnTo>
                    <a:pt x="1525" y="861"/>
                  </a:lnTo>
                  <a:lnTo>
                    <a:pt x="1543" y="836"/>
                  </a:lnTo>
                  <a:lnTo>
                    <a:pt x="1559" y="810"/>
                  </a:lnTo>
                  <a:lnTo>
                    <a:pt x="1575" y="784"/>
                  </a:lnTo>
                  <a:lnTo>
                    <a:pt x="1591" y="757"/>
                  </a:lnTo>
                  <a:lnTo>
                    <a:pt x="1606" y="730"/>
                  </a:lnTo>
                  <a:lnTo>
                    <a:pt x="1621" y="700"/>
                  </a:lnTo>
                  <a:lnTo>
                    <a:pt x="1635" y="671"/>
                  </a:lnTo>
                  <a:lnTo>
                    <a:pt x="1648" y="642"/>
                  </a:lnTo>
                  <a:lnTo>
                    <a:pt x="1662" y="612"/>
                  </a:lnTo>
                  <a:lnTo>
                    <a:pt x="1675" y="580"/>
                  </a:lnTo>
                  <a:lnTo>
                    <a:pt x="1686" y="548"/>
                  </a:lnTo>
                  <a:lnTo>
                    <a:pt x="1698" y="515"/>
                  </a:lnTo>
                  <a:lnTo>
                    <a:pt x="1709" y="482"/>
                  </a:lnTo>
                  <a:lnTo>
                    <a:pt x="1720" y="447"/>
                  </a:lnTo>
                  <a:lnTo>
                    <a:pt x="1729" y="413"/>
                  </a:lnTo>
                  <a:lnTo>
                    <a:pt x="1739" y="377"/>
                  </a:lnTo>
                  <a:lnTo>
                    <a:pt x="1740" y="376"/>
                  </a:lnTo>
                  <a:lnTo>
                    <a:pt x="1743" y="377"/>
                  </a:lnTo>
                  <a:lnTo>
                    <a:pt x="1759" y="379"/>
                  </a:lnTo>
                  <a:lnTo>
                    <a:pt x="1775" y="380"/>
                  </a:lnTo>
                  <a:lnTo>
                    <a:pt x="1789" y="380"/>
                  </a:lnTo>
                  <a:lnTo>
                    <a:pt x="1801" y="379"/>
                  </a:lnTo>
                  <a:lnTo>
                    <a:pt x="1813" y="377"/>
                  </a:lnTo>
                  <a:lnTo>
                    <a:pt x="1823" y="375"/>
                  </a:lnTo>
                  <a:lnTo>
                    <a:pt x="1831" y="371"/>
                  </a:lnTo>
                  <a:lnTo>
                    <a:pt x="1839" y="367"/>
                  </a:lnTo>
                  <a:lnTo>
                    <a:pt x="1851" y="357"/>
                  </a:lnTo>
                  <a:lnTo>
                    <a:pt x="1863" y="348"/>
                  </a:lnTo>
                  <a:lnTo>
                    <a:pt x="1872" y="340"/>
                  </a:lnTo>
                  <a:lnTo>
                    <a:pt x="1881" y="330"/>
                  </a:lnTo>
                  <a:lnTo>
                    <a:pt x="1888" y="322"/>
                  </a:lnTo>
                  <a:lnTo>
                    <a:pt x="1893" y="314"/>
                  </a:lnTo>
                  <a:lnTo>
                    <a:pt x="1896" y="306"/>
                  </a:lnTo>
                  <a:lnTo>
                    <a:pt x="1900" y="299"/>
                  </a:lnTo>
                  <a:lnTo>
                    <a:pt x="1900" y="295"/>
                  </a:lnTo>
                  <a:lnTo>
                    <a:pt x="1900" y="292"/>
                  </a:lnTo>
                  <a:lnTo>
                    <a:pt x="1898" y="288"/>
                  </a:lnTo>
                  <a:lnTo>
                    <a:pt x="1897" y="285"/>
                  </a:lnTo>
                  <a:lnTo>
                    <a:pt x="1895" y="283"/>
                  </a:lnTo>
                  <a:lnTo>
                    <a:pt x="1893" y="280"/>
                  </a:lnTo>
                  <a:lnTo>
                    <a:pt x="1890" y="278"/>
                  </a:lnTo>
                  <a:lnTo>
                    <a:pt x="1886" y="276"/>
                  </a:lnTo>
                  <a:lnTo>
                    <a:pt x="1876" y="274"/>
                  </a:lnTo>
                  <a:lnTo>
                    <a:pt x="1865" y="272"/>
                  </a:lnTo>
                  <a:lnTo>
                    <a:pt x="1851" y="270"/>
                  </a:lnTo>
                  <a:lnTo>
                    <a:pt x="1836" y="270"/>
                  </a:lnTo>
                  <a:lnTo>
                    <a:pt x="1814" y="270"/>
                  </a:lnTo>
                  <a:lnTo>
                    <a:pt x="1792" y="270"/>
                  </a:lnTo>
                  <a:lnTo>
                    <a:pt x="1771" y="270"/>
                  </a:lnTo>
                  <a:lnTo>
                    <a:pt x="1751" y="270"/>
                  </a:lnTo>
                  <a:lnTo>
                    <a:pt x="1753" y="243"/>
                  </a:lnTo>
                  <a:lnTo>
                    <a:pt x="1756" y="219"/>
                  </a:lnTo>
                  <a:lnTo>
                    <a:pt x="1758" y="198"/>
                  </a:lnTo>
                  <a:lnTo>
                    <a:pt x="1761" y="182"/>
                  </a:lnTo>
                  <a:lnTo>
                    <a:pt x="1763" y="169"/>
                  </a:lnTo>
                  <a:lnTo>
                    <a:pt x="1763" y="158"/>
                  </a:lnTo>
                  <a:lnTo>
                    <a:pt x="1762" y="146"/>
                  </a:lnTo>
                  <a:lnTo>
                    <a:pt x="1760" y="135"/>
                  </a:lnTo>
                  <a:lnTo>
                    <a:pt x="1757" y="123"/>
                  </a:lnTo>
                  <a:lnTo>
                    <a:pt x="1752" y="113"/>
                  </a:lnTo>
                  <a:lnTo>
                    <a:pt x="1747" y="102"/>
                  </a:lnTo>
                  <a:lnTo>
                    <a:pt x="1739" y="92"/>
                  </a:lnTo>
                  <a:lnTo>
                    <a:pt x="1732" y="83"/>
                  </a:lnTo>
                  <a:lnTo>
                    <a:pt x="1725" y="76"/>
                  </a:lnTo>
                  <a:lnTo>
                    <a:pt x="1717" y="70"/>
                  </a:lnTo>
                  <a:lnTo>
                    <a:pt x="1708" y="65"/>
                  </a:lnTo>
                  <a:lnTo>
                    <a:pt x="1700" y="62"/>
                  </a:lnTo>
                  <a:lnTo>
                    <a:pt x="1689" y="58"/>
                  </a:lnTo>
                  <a:lnTo>
                    <a:pt x="1679" y="57"/>
                  </a:lnTo>
                  <a:lnTo>
                    <a:pt x="1668" y="57"/>
                  </a:lnTo>
                  <a:lnTo>
                    <a:pt x="1661" y="57"/>
                  </a:lnTo>
                  <a:lnTo>
                    <a:pt x="1654" y="59"/>
                  </a:lnTo>
                  <a:lnTo>
                    <a:pt x="1647" y="62"/>
                  </a:lnTo>
                  <a:lnTo>
                    <a:pt x="1641" y="65"/>
                  </a:lnTo>
                  <a:lnTo>
                    <a:pt x="1636" y="69"/>
                  </a:lnTo>
                  <a:lnTo>
                    <a:pt x="1632" y="73"/>
                  </a:lnTo>
                  <a:lnTo>
                    <a:pt x="1628" y="79"/>
                  </a:lnTo>
                  <a:lnTo>
                    <a:pt x="1625" y="86"/>
                  </a:lnTo>
                  <a:lnTo>
                    <a:pt x="1623" y="90"/>
                  </a:lnTo>
                  <a:lnTo>
                    <a:pt x="1622" y="95"/>
                  </a:lnTo>
                  <a:lnTo>
                    <a:pt x="1622" y="100"/>
                  </a:lnTo>
                  <a:lnTo>
                    <a:pt x="1622" y="105"/>
                  </a:lnTo>
                  <a:lnTo>
                    <a:pt x="1624" y="118"/>
                  </a:lnTo>
                  <a:lnTo>
                    <a:pt x="1630" y="132"/>
                  </a:lnTo>
                  <a:lnTo>
                    <a:pt x="1636" y="145"/>
                  </a:lnTo>
                  <a:lnTo>
                    <a:pt x="1641" y="160"/>
                  </a:lnTo>
                  <a:lnTo>
                    <a:pt x="1646" y="175"/>
                  </a:lnTo>
                  <a:lnTo>
                    <a:pt x="1649" y="192"/>
                  </a:lnTo>
                  <a:lnTo>
                    <a:pt x="1651" y="210"/>
                  </a:lnTo>
                  <a:lnTo>
                    <a:pt x="1654" y="229"/>
                  </a:lnTo>
                  <a:lnTo>
                    <a:pt x="1654" y="249"/>
                  </a:lnTo>
                  <a:lnTo>
                    <a:pt x="1654" y="270"/>
                  </a:lnTo>
                  <a:lnTo>
                    <a:pt x="1653" y="269"/>
                  </a:lnTo>
                  <a:lnTo>
                    <a:pt x="1651" y="269"/>
                  </a:lnTo>
                  <a:lnTo>
                    <a:pt x="1638" y="268"/>
                  </a:lnTo>
                  <a:lnTo>
                    <a:pt x="1623" y="266"/>
                  </a:lnTo>
                  <a:lnTo>
                    <a:pt x="1608" y="266"/>
                  </a:lnTo>
                  <a:lnTo>
                    <a:pt x="1593" y="268"/>
                  </a:lnTo>
                  <a:lnTo>
                    <a:pt x="1561" y="270"/>
                  </a:lnTo>
                  <a:lnTo>
                    <a:pt x="1529" y="275"/>
                  </a:lnTo>
                  <a:lnTo>
                    <a:pt x="1515" y="278"/>
                  </a:lnTo>
                  <a:lnTo>
                    <a:pt x="1502" y="283"/>
                  </a:lnTo>
                  <a:lnTo>
                    <a:pt x="1490" y="289"/>
                  </a:lnTo>
                  <a:lnTo>
                    <a:pt x="1480" y="296"/>
                  </a:lnTo>
                  <a:lnTo>
                    <a:pt x="1469" y="304"/>
                  </a:lnTo>
                  <a:lnTo>
                    <a:pt x="1461" y="312"/>
                  </a:lnTo>
                  <a:lnTo>
                    <a:pt x="1453" y="322"/>
                  </a:lnTo>
                  <a:lnTo>
                    <a:pt x="1446" y="332"/>
                  </a:lnTo>
                  <a:lnTo>
                    <a:pt x="1442" y="343"/>
                  </a:lnTo>
                  <a:lnTo>
                    <a:pt x="1439" y="352"/>
                  </a:lnTo>
                  <a:lnTo>
                    <a:pt x="1437" y="362"/>
                  </a:lnTo>
                  <a:lnTo>
                    <a:pt x="1437" y="371"/>
                  </a:lnTo>
                  <a:lnTo>
                    <a:pt x="1438" y="380"/>
                  </a:lnTo>
                  <a:lnTo>
                    <a:pt x="1440" y="389"/>
                  </a:lnTo>
                  <a:lnTo>
                    <a:pt x="1444" y="397"/>
                  </a:lnTo>
                  <a:lnTo>
                    <a:pt x="1448" y="406"/>
                  </a:lnTo>
                  <a:lnTo>
                    <a:pt x="1453" y="410"/>
                  </a:lnTo>
                  <a:lnTo>
                    <a:pt x="1457" y="414"/>
                  </a:lnTo>
                  <a:lnTo>
                    <a:pt x="1461" y="417"/>
                  </a:lnTo>
                  <a:lnTo>
                    <a:pt x="1466" y="420"/>
                  </a:lnTo>
                  <a:lnTo>
                    <a:pt x="1471" y="422"/>
                  </a:lnTo>
                  <a:lnTo>
                    <a:pt x="1478" y="423"/>
                  </a:lnTo>
                  <a:lnTo>
                    <a:pt x="1485" y="424"/>
                  </a:lnTo>
                  <a:lnTo>
                    <a:pt x="1492" y="425"/>
                  </a:lnTo>
                  <a:lnTo>
                    <a:pt x="1500" y="424"/>
                  </a:lnTo>
                  <a:lnTo>
                    <a:pt x="1508" y="423"/>
                  </a:lnTo>
                  <a:lnTo>
                    <a:pt x="1518" y="422"/>
                  </a:lnTo>
                  <a:lnTo>
                    <a:pt x="1527" y="420"/>
                  </a:lnTo>
                  <a:lnTo>
                    <a:pt x="1548" y="414"/>
                  </a:lnTo>
                  <a:lnTo>
                    <a:pt x="1571" y="406"/>
                  </a:lnTo>
                  <a:lnTo>
                    <a:pt x="1587" y="397"/>
                  </a:lnTo>
                  <a:lnTo>
                    <a:pt x="1603" y="391"/>
                  </a:lnTo>
                  <a:lnTo>
                    <a:pt x="1612" y="389"/>
                  </a:lnTo>
                  <a:lnTo>
                    <a:pt x="1620" y="388"/>
                  </a:lnTo>
                  <a:lnTo>
                    <a:pt x="1628" y="387"/>
                  </a:lnTo>
                  <a:lnTo>
                    <a:pt x="1638" y="386"/>
                  </a:lnTo>
                  <a:close/>
                  <a:moveTo>
                    <a:pt x="1717" y="584"/>
                  </a:moveTo>
                  <a:lnTo>
                    <a:pt x="1710" y="603"/>
                  </a:lnTo>
                  <a:lnTo>
                    <a:pt x="1702" y="624"/>
                  </a:lnTo>
                  <a:lnTo>
                    <a:pt x="1691" y="647"/>
                  </a:lnTo>
                  <a:lnTo>
                    <a:pt x="1680" y="672"/>
                  </a:lnTo>
                  <a:lnTo>
                    <a:pt x="1665" y="699"/>
                  </a:lnTo>
                  <a:lnTo>
                    <a:pt x="1649" y="729"/>
                  </a:lnTo>
                  <a:lnTo>
                    <a:pt x="1633" y="760"/>
                  </a:lnTo>
                  <a:lnTo>
                    <a:pt x="1613" y="792"/>
                  </a:lnTo>
                  <a:lnTo>
                    <a:pt x="1602" y="810"/>
                  </a:lnTo>
                  <a:lnTo>
                    <a:pt x="1593" y="827"/>
                  </a:lnTo>
                  <a:lnTo>
                    <a:pt x="1586" y="843"/>
                  </a:lnTo>
                  <a:lnTo>
                    <a:pt x="1580" y="858"/>
                  </a:lnTo>
                  <a:lnTo>
                    <a:pt x="1576" y="873"/>
                  </a:lnTo>
                  <a:lnTo>
                    <a:pt x="1574" y="888"/>
                  </a:lnTo>
                  <a:lnTo>
                    <a:pt x="1574" y="901"/>
                  </a:lnTo>
                  <a:lnTo>
                    <a:pt x="1576" y="914"/>
                  </a:lnTo>
                  <a:lnTo>
                    <a:pt x="1576" y="920"/>
                  </a:lnTo>
                  <a:lnTo>
                    <a:pt x="1577" y="925"/>
                  </a:lnTo>
                  <a:lnTo>
                    <a:pt x="1579" y="930"/>
                  </a:lnTo>
                  <a:lnTo>
                    <a:pt x="1582" y="936"/>
                  </a:lnTo>
                  <a:lnTo>
                    <a:pt x="1586" y="941"/>
                  </a:lnTo>
                  <a:lnTo>
                    <a:pt x="1589" y="945"/>
                  </a:lnTo>
                  <a:lnTo>
                    <a:pt x="1594" y="949"/>
                  </a:lnTo>
                  <a:lnTo>
                    <a:pt x="1598" y="954"/>
                  </a:lnTo>
                  <a:lnTo>
                    <a:pt x="1605" y="959"/>
                  </a:lnTo>
                  <a:lnTo>
                    <a:pt x="1613" y="963"/>
                  </a:lnTo>
                  <a:lnTo>
                    <a:pt x="1620" y="966"/>
                  </a:lnTo>
                  <a:lnTo>
                    <a:pt x="1627" y="967"/>
                  </a:lnTo>
                  <a:lnTo>
                    <a:pt x="1635" y="968"/>
                  </a:lnTo>
                  <a:lnTo>
                    <a:pt x="1642" y="968"/>
                  </a:lnTo>
                  <a:lnTo>
                    <a:pt x="1649" y="966"/>
                  </a:lnTo>
                  <a:lnTo>
                    <a:pt x="1656" y="964"/>
                  </a:lnTo>
                  <a:lnTo>
                    <a:pt x="1664" y="962"/>
                  </a:lnTo>
                  <a:lnTo>
                    <a:pt x="1673" y="961"/>
                  </a:lnTo>
                  <a:lnTo>
                    <a:pt x="1683" y="961"/>
                  </a:lnTo>
                  <a:lnTo>
                    <a:pt x="1692" y="963"/>
                  </a:lnTo>
                  <a:lnTo>
                    <a:pt x="1706" y="965"/>
                  </a:lnTo>
                  <a:lnTo>
                    <a:pt x="1723" y="966"/>
                  </a:lnTo>
                  <a:lnTo>
                    <a:pt x="1740" y="966"/>
                  </a:lnTo>
                  <a:lnTo>
                    <a:pt x="1759" y="965"/>
                  </a:lnTo>
                  <a:lnTo>
                    <a:pt x="1781" y="963"/>
                  </a:lnTo>
                  <a:lnTo>
                    <a:pt x="1804" y="960"/>
                  </a:lnTo>
                  <a:lnTo>
                    <a:pt x="1828" y="956"/>
                  </a:lnTo>
                  <a:lnTo>
                    <a:pt x="1856" y="951"/>
                  </a:lnTo>
                  <a:lnTo>
                    <a:pt x="1865" y="950"/>
                  </a:lnTo>
                  <a:lnTo>
                    <a:pt x="1873" y="948"/>
                  </a:lnTo>
                  <a:lnTo>
                    <a:pt x="1883" y="946"/>
                  </a:lnTo>
                  <a:lnTo>
                    <a:pt x="1892" y="943"/>
                  </a:lnTo>
                  <a:lnTo>
                    <a:pt x="1902" y="938"/>
                  </a:lnTo>
                  <a:lnTo>
                    <a:pt x="1911" y="933"/>
                  </a:lnTo>
                  <a:lnTo>
                    <a:pt x="1919" y="927"/>
                  </a:lnTo>
                  <a:lnTo>
                    <a:pt x="1929" y="920"/>
                  </a:lnTo>
                  <a:lnTo>
                    <a:pt x="1934" y="915"/>
                  </a:lnTo>
                  <a:lnTo>
                    <a:pt x="1939" y="911"/>
                  </a:lnTo>
                  <a:lnTo>
                    <a:pt x="1943" y="905"/>
                  </a:lnTo>
                  <a:lnTo>
                    <a:pt x="1948" y="900"/>
                  </a:lnTo>
                  <a:lnTo>
                    <a:pt x="1951" y="895"/>
                  </a:lnTo>
                  <a:lnTo>
                    <a:pt x="1953" y="890"/>
                  </a:lnTo>
                  <a:lnTo>
                    <a:pt x="1954" y="884"/>
                  </a:lnTo>
                  <a:lnTo>
                    <a:pt x="1955" y="878"/>
                  </a:lnTo>
                  <a:lnTo>
                    <a:pt x="1957" y="873"/>
                  </a:lnTo>
                  <a:lnTo>
                    <a:pt x="1958" y="867"/>
                  </a:lnTo>
                  <a:lnTo>
                    <a:pt x="1959" y="859"/>
                  </a:lnTo>
                  <a:lnTo>
                    <a:pt x="1959" y="852"/>
                  </a:lnTo>
                  <a:lnTo>
                    <a:pt x="1958" y="836"/>
                  </a:lnTo>
                  <a:lnTo>
                    <a:pt x="1954" y="819"/>
                  </a:lnTo>
                  <a:lnTo>
                    <a:pt x="1949" y="800"/>
                  </a:lnTo>
                  <a:lnTo>
                    <a:pt x="1940" y="778"/>
                  </a:lnTo>
                  <a:lnTo>
                    <a:pt x="1930" y="755"/>
                  </a:lnTo>
                  <a:lnTo>
                    <a:pt x="1918" y="730"/>
                  </a:lnTo>
                  <a:lnTo>
                    <a:pt x="1910" y="713"/>
                  </a:lnTo>
                  <a:lnTo>
                    <a:pt x="1905" y="700"/>
                  </a:lnTo>
                  <a:lnTo>
                    <a:pt x="1900" y="689"/>
                  </a:lnTo>
                  <a:lnTo>
                    <a:pt x="1892" y="678"/>
                  </a:lnTo>
                  <a:lnTo>
                    <a:pt x="1885" y="669"/>
                  </a:lnTo>
                  <a:lnTo>
                    <a:pt x="1875" y="661"/>
                  </a:lnTo>
                  <a:lnTo>
                    <a:pt x="1871" y="659"/>
                  </a:lnTo>
                  <a:lnTo>
                    <a:pt x="1866" y="656"/>
                  </a:lnTo>
                  <a:lnTo>
                    <a:pt x="1862" y="655"/>
                  </a:lnTo>
                  <a:lnTo>
                    <a:pt x="1857" y="654"/>
                  </a:lnTo>
                  <a:lnTo>
                    <a:pt x="1852" y="654"/>
                  </a:lnTo>
                  <a:lnTo>
                    <a:pt x="1847" y="655"/>
                  </a:lnTo>
                  <a:lnTo>
                    <a:pt x="1842" y="658"/>
                  </a:lnTo>
                  <a:lnTo>
                    <a:pt x="1837" y="660"/>
                  </a:lnTo>
                  <a:lnTo>
                    <a:pt x="1829" y="664"/>
                  </a:lnTo>
                  <a:lnTo>
                    <a:pt x="1824" y="668"/>
                  </a:lnTo>
                  <a:lnTo>
                    <a:pt x="1819" y="671"/>
                  </a:lnTo>
                  <a:lnTo>
                    <a:pt x="1815" y="676"/>
                  </a:lnTo>
                  <a:lnTo>
                    <a:pt x="1812" y="681"/>
                  </a:lnTo>
                  <a:lnTo>
                    <a:pt x="1808" y="685"/>
                  </a:lnTo>
                  <a:lnTo>
                    <a:pt x="1806" y="690"/>
                  </a:lnTo>
                  <a:lnTo>
                    <a:pt x="1805" y="695"/>
                  </a:lnTo>
                  <a:lnTo>
                    <a:pt x="1805" y="701"/>
                  </a:lnTo>
                  <a:lnTo>
                    <a:pt x="1806" y="708"/>
                  </a:lnTo>
                  <a:lnTo>
                    <a:pt x="1807" y="714"/>
                  </a:lnTo>
                  <a:lnTo>
                    <a:pt x="1810" y="720"/>
                  </a:lnTo>
                  <a:lnTo>
                    <a:pt x="1815" y="735"/>
                  </a:lnTo>
                  <a:lnTo>
                    <a:pt x="1823" y="750"/>
                  </a:lnTo>
                  <a:lnTo>
                    <a:pt x="1831" y="764"/>
                  </a:lnTo>
                  <a:lnTo>
                    <a:pt x="1839" y="778"/>
                  </a:lnTo>
                  <a:lnTo>
                    <a:pt x="1845" y="790"/>
                  </a:lnTo>
                  <a:lnTo>
                    <a:pt x="1849" y="801"/>
                  </a:lnTo>
                  <a:lnTo>
                    <a:pt x="1852" y="811"/>
                  </a:lnTo>
                  <a:lnTo>
                    <a:pt x="1853" y="820"/>
                  </a:lnTo>
                  <a:lnTo>
                    <a:pt x="1853" y="827"/>
                  </a:lnTo>
                  <a:lnTo>
                    <a:pt x="1852" y="833"/>
                  </a:lnTo>
                  <a:lnTo>
                    <a:pt x="1851" y="838"/>
                  </a:lnTo>
                  <a:lnTo>
                    <a:pt x="1849" y="844"/>
                  </a:lnTo>
                  <a:lnTo>
                    <a:pt x="1845" y="849"/>
                  </a:lnTo>
                  <a:lnTo>
                    <a:pt x="1840" y="854"/>
                  </a:lnTo>
                  <a:lnTo>
                    <a:pt x="1834" y="859"/>
                  </a:lnTo>
                  <a:lnTo>
                    <a:pt x="1825" y="865"/>
                  </a:lnTo>
                  <a:lnTo>
                    <a:pt x="1817" y="869"/>
                  </a:lnTo>
                  <a:lnTo>
                    <a:pt x="1805" y="874"/>
                  </a:lnTo>
                  <a:lnTo>
                    <a:pt x="1797" y="876"/>
                  </a:lnTo>
                  <a:lnTo>
                    <a:pt x="1789" y="878"/>
                  </a:lnTo>
                  <a:lnTo>
                    <a:pt x="1779" y="879"/>
                  </a:lnTo>
                  <a:lnTo>
                    <a:pt x="1770" y="880"/>
                  </a:lnTo>
                  <a:lnTo>
                    <a:pt x="1749" y="879"/>
                  </a:lnTo>
                  <a:lnTo>
                    <a:pt x="1727" y="877"/>
                  </a:lnTo>
                  <a:lnTo>
                    <a:pt x="1720" y="873"/>
                  </a:lnTo>
                  <a:lnTo>
                    <a:pt x="1714" y="869"/>
                  </a:lnTo>
                  <a:lnTo>
                    <a:pt x="1709" y="865"/>
                  </a:lnTo>
                  <a:lnTo>
                    <a:pt x="1706" y="859"/>
                  </a:lnTo>
                  <a:lnTo>
                    <a:pt x="1703" y="854"/>
                  </a:lnTo>
                  <a:lnTo>
                    <a:pt x="1701" y="849"/>
                  </a:lnTo>
                  <a:lnTo>
                    <a:pt x="1700" y="843"/>
                  </a:lnTo>
                  <a:lnTo>
                    <a:pt x="1700" y="836"/>
                  </a:lnTo>
                  <a:lnTo>
                    <a:pt x="1701" y="829"/>
                  </a:lnTo>
                  <a:lnTo>
                    <a:pt x="1706" y="816"/>
                  </a:lnTo>
                  <a:lnTo>
                    <a:pt x="1713" y="800"/>
                  </a:lnTo>
                  <a:lnTo>
                    <a:pt x="1725" y="777"/>
                  </a:lnTo>
                  <a:lnTo>
                    <a:pt x="1746" y="736"/>
                  </a:lnTo>
                  <a:lnTo>
                    <a:pt x="1763" y="704"/>
                  </a:lnTo>
                  <a:lnTo>
                    <a:pt x="1771" y="691"/>
                  </a:lnTo>
                  <a:lnTo>
                    <a:pt x="1777" y="679"/>
                  </a:lnTo>
                  <a:lnTo>
                    <a:pt x="1783" y="672"/>
                  </a:lnTo>
                  <a:lnTo>
                    <a:pt x="1789" y="666"/>
                  </a:lnTo>
                  <a:lnTo>
                    <a:pt x="1798" y="655"/>
                  </a:lnTo>
                  <a:lnTo>
                    <a:pt x="1806" y="646"/>
                  </a:lnTo>
                  <a:lnTo>
                    <a:pt x="1815" y="638"/>
                  </a:lnTo>
                  <a:lnTo>
                    <a:pt x="1821" y="629"/>
                  </a:lnTo>
                  <a:lnTo>
                    <a:pt x="1826" y="621"/>
                  </a:lnTo>
                  <a:lnTo>
                    <a:pt x="1830" y="614"/>
                  </a:lnTo>
                  <a:lnTo>
                    <a:pt x="1834" y="606"/>
                  </a:lnTo>
                  <a:lnTo>
                    <a:pt x="1836" y="600"/>
                  </a:lnTo>
                  <a:lnTo>
                    <a:pt x="1836" y="592"/>
                  </a:lnTo>
                  <a:lnTo>
                    <a:pt x="1836" y="584"/>
                  </a:lnTo>
                  <a:lnTo>
                    <a:pt x="1836" y="576"/>
                  </a:lnTo>
                  <a:lnTo>
                    <a:pt x="1834" y="568"/>
                  </a:lnTo>
                  <a:lnTo>
                    <a:pt x="1830" y="559"/>
                  </a:lnTo>
                  <a:lnTo>
                    <a:pt x="1827" y="550"/>
                  </a:lnTo>
                  <a:lnTo>
                    <a:pt x="1823" y="541"/>
                  </a:lnTo>
                  <a:lnTo>
                    <a:pt x="1818" y="533"/>
                  </a:lnTo>
                  <a:lnTo>
                    <a:pt x="1813" y="526"/>
                  </a:lnTo>
                  <a:lnTo>
                    <a:pt x="1807" y="520"/>
                  </a:lnTo>
                  <a:lnTo>
                    <a:pt x="1802" y="514"/>
                  </a:lnTo>
                  <a:lnTo>
                    <a:pt x="1796" y="510"/>
                  </a:lnTo>
                  <a:lnTo>
                    <a:pt x="1791" y="507"/>
                  </a:lnTo>
                  <a:lnTo>
                    <a:pt x="1785" y="505"/>
                  </a:lnTo>
                  <a:lnTo>
                    <a:pt x="1780" y="504"/>
                  </a:lnTo>
                  <a:lnTo>
                    <a:pt x="1775" y="504"/>
                  </a:lnTo>
                  <a:lnTo>
                    <a:pt x="1771" y="505"/>
                  </a:lnTo>
                  <a:lnTo>
                    <a:pt x="1767" y="506"/>
                  </a:lnTo>
                  <a:lnTo>
                    <a:pt x="1762" y="508"/>
                  </a:lnTo>
                  <a:lnTo>
                    <a:pt x="1758" y="510"/>
                  </a:lnTo>
                  <a:lnTo>
                    <a:pt x="1750" y="517"/>
                  </a:lnTo>
                  <a:lnTo>
                    <a:pt x="1741" y="527"/>
                  </a:lnTo>
                  <a:lnTo>
                    <a:pt x="1735" y="537"/>
                  </a:lnTo>
                  <a:lnTo>
                    <a:pt x="1729" y="551"/>
                  </a:lnTo>
                  <a:lnTo>
                    <a:pt x="1723" y="567"/>
                  </a:lnTo>
                  <a:lnTo>
                    <a:pt x="1717" y="584"/>
                  </a:lnTo>
                  <a:close/>
                  <a:moveTo>
                    <a:pt x="2376" y="750"/>
                  </a:moveTo>
                  <a:lnTo>
                    <a:pt x="2402" y="750"/>
                  </a:lnTo>
                  <a:lnTo>
                    <a:pt x="2429" y="750"/>
                  </a:lnTo>
                  <a:lnTo>
                    <a:pt x="2457" y="751"/>
                  </a:lnTo>
                  <a:lnTo>
                    <a:pt x="2488" y="752"/>
                  </a:lnTo>
                  <a:lnTo>
                    <a:pt x="2501" y="751"/>
                  </a:lnTo>
                  <a:lnTo>
                    <a:pt x="2513" y="750"/>
                  </a:lnTo>
                  <a:lnTo>
                    <a:pt x="2524" y="747"/>
                  </a:lnTo>
                  <a:lnTo>
                    <a:pt x="2533" y="744"/>
                  </a:lnTo>
                  <a:lnTo>
                    <a:pt x="2540" y="740"/>
                  </a:lnTo>
                  <a:lnTo>
                    <a:pt x="2546" y="735"/>
                  </a:lnTo>
                  <a:lnTo>
                    <a:pt x="2552" y="730"/>
                  </a:lnTo>
                  <a:lnTo>
                    <a:pt x="2555" y="722"/>
                  </a:lnTo>
                  <a:lnTo>
                    <a:pt x="2556" y="716"/>
                  </a:lnTo>
                  <a:lnTo>
                    <a:pt x="2558" y="710"/>
                  </a:lnTo>
                  <a:lnTo>
                    <a:pt x="2558" y="704"/>
                  </a:lnTo>
                  <a:lnTo>
                    <a:pt x="2558" y="697"/>
                  </a:lnTo>
                  <a:lnTo>
                    <a:pt x="2556" y="692"/>
                  </a:lnTo>
                  <a:lnTo>
                    <a:pt x="2554" y="686"/>
                  </a:lnTo>
                  <a:lnTo>
                    <a:pt x="2552" y="681"/>
                  </a:lnTo>
                  <a:lnTo>
                    <a:pt x="2547" y="675"/>
                  </a:lnTo>
                  <a:lnTo>
                    <a:pt x="2544" y="673"/>
                  </a:lnTo>
                  <a:lnTo>
                    <a:pt x="2540" y="670"/>
                  </a:lnTo>
                  <a:lnTo>
                    <a:pt x="2534" y="668"/>
                  </a:lnTo>
                  <a:lnTo>
                    <a:pt x="2527" y="666"/>
                  </a:lnTo>
                  <a:lnTo>
                    <a:pt x="2512" y="663"/>
                  </a:lnTo>
                  <a:lnTo>
                    <a:pt x="2492" y="660"/>
                  </a:lnTo>
                  <a:lnTo>
                    <a:pt x="2469" y="658"/>
                  </a:lnTo>
                  <a:lnTo>
                    <a:pt x="2441" y="655"/>
                  </a:lnTo>
                  <a:lnTo>
                    <a:pt x="2409" y="654"/>
                  </a:lnTo>
                  <a:lnTo>
                    <a:pt x="2374" y="654"/>
                  </a:lnTo>
                  <a:lnTo>
                    <a:pt x="2374" y="630"/>
                  </a:lnTo>
                  <a:lnTo>
                    <a:pt x="2374" y="607"/>
                  </a:lnTo>
                  <a:lnTo>
                    <a:pt x="2374" y="583"/>
                  </a:lnTo>
                  <a:lnTo>
                    <a:pt x="2374" y="559"/>
                  </a:lnTo>
                  <a:lnTo>
                    <a:pt x="2399" y="559"/>
                  </a:lnTo>
                  <a:lnTo>
                    <a:pt x="2424" y="559"/>
                  </a:lnTo>
                  <a:lnTo>
                    <a:pt x="2451" y="560"/>
                  </a:lnTo>
                  <a:lnTo>
                    <a:pt x="2479" y="561"/>
                  </a:lnTo>
                  <a:lnTo>
                    <a:pt x="2493" y="560"/>
                  </a:lnTo>
                  <a:lnTo>
                    <a:pt x="2504" y="559"/>
                  </a:lnTo>
                  <a:lnTo>
                    <a:pt x="2515" y="557"/>
                  </a:lnTo>
                  <a:lnTo>
                    <a:pt x="2524" y="554"/>
                  </a:lnTo>
                  <a:lnTo>
                    <a:pt x="2532" y="551"/>
                  </a:lnTo>
                  <a:lnTo>
                    <a:pt x="2537" y="546"/>
                  </a:lnTo>
                  <a:lnTo>
                    <a:pt x="2542" y="540"/>
                  </a:lnTo>
                  <a:lnTo>
                    <a:pt x="2545" y="534"/>
                  </a:lnTo>
                  <a:lnTo>
                    <a:pt x="2546" y="528"/>
                  </a:lnTo>
                  <a:lnTo>
                    <a:pt x="2547" y="522"/>
                  </a:lnTo>
                  <a:lnTo>
                    <a:pt x="2547" y="515"/>
                  </a:lnTo>
                  <a:lnTo>
                    <a:pt x="2547" y="509"/>
                  </a:lnTo>
                  <a:lnTo>
                    <a:pt x="2546" y="504"/>
                  </a:lnTo>
                  <a:lnTo>
                    <a:pt x="2544" y="499"/>
                  </a:lnTo>
                  <a:lnTo>
                    <a:pt x="2542" y="494"/>
                  </a:lnTo>
                  <a:lnTo>
                    <a:pt x="2538" y="490"/>
                  </a:lnTo>
                  <a:lnTo>
                    <a:pt x="2535" y="487"/>
                  </a:lnTo>
                  <a:lnTo>
                    <a:pt x="2531" y="485"/>
                  </a:lnTo>
                  <a:lnTo>
                    <a:pt x="2525" y="483"/>
                  </a:lnTo>
                  <a:lnTo>
                    <a:pt x="2519" y="481"/>
                  </a:lnTo>
                  <a:lnTo>
                    <a:pt x="2503" y="477"/>
                  </a:lnTo>
                  <a:lnTo>
                    <a:pt x="2486" y="473"/>
                  </a:lnTo>
                  <a:lnTo>
                    <a:pt x="2463" y="471"/>
                  </a:lnTo>
                  <a:lnTo>
                    <a:pt x="2436" y="469"/>
                  </a:lnTo>
                  <a:lnTo>
                    <a:pt x="2407" y="468"/>
                  </a:lnTo>
                  <a:lnTo>
                    <a:pt x="2374" y="468"/>
                  </a:lnTo>
                  <a:lnTo>
                    <a:pt x="2375" y="445"/>
                  </a:lnTo>
                  <a:lnTo>
                    <a:pt x="2376" y="426"/>
                  </a:lnTo>
                  <a:lnTo>
                    <a:pt x="2378" y="410"/>
                  </a:lnTo>
                  <a:lnTo>
                    <a:pt x="2381" y="396"/>
                  </a:lnTo>
                  <a:lnTo>
                    <a:pt x="2381" y="391"/>
                  </a:lnTo>
                  <a:lnTo>
                    <a:pt x="2381" y="387"/>
                  </a:lnTo>
                  <a:lnTo>
                    <a:pt x="2404" y="387"/>
                  </a:lnTo>
                  <a:lnTo>
                    <a:pt x="2428" y="387"/>
                  </a:lnTo>
                  <a:lnTo>
                    <a:pt x="2453" y="387"/>
                  </a:lnTo>
                  <a:lnTo>
                    <a:pt x="2479" y="387"/>
                  </a:lnTo>
                  <a:lnTo>
                    <a:pt x="2494" y="387"/>
                  </a:lnTo>
                  <a:lnTo>
                    <a:pt x="2507" y="385"/>
                  </a:lnTo>
                  <a:lnTo>
                    <a:pt x="2518" y="383"/>
                  </a:lnTo>
                  <a:lnTo>
                    <a:pt x="2527" y="379"/>
                  </a:lnTo>
                  <a:lnTo>
                    <a:pt x="2536" y="375"/>
                  </a:lnTo>
                  <a:lnTo>
                    <a:pt x="2542" y="370"/>
                  </a:lnTo>
                  <a:lnTo>
                    <a:pt x="2546" y="364"/>
                  </a:lnTo>
                  <a:lnTo>
                    <a:pt x="2549" y="357"/>
                  </a:lnTo>
                  <a:lnTo>
                    <a:pt x="2550" y="350"/>
                  </a:lnTo>
                  <a:lnTo>
                    <a:pt x="2553" y="343"/>
                  </a:lnTo>
                  <a:lnTo>
                    <a:pt x="2553" y="337"/>
                  </a:lnTo>
                  <a:lnTo>
                    <a:pt x="2552" y="330"/>
                  </a:lnTo>
                  <a:lnTo>
                    <a:pt x="2550" y="324"/>
                  </a:lnTo>
                  <a:lnTo>
                    <a:pt x="2548" y="319"/>
                  </a:lnTo>
                  <a:lnTo>
                    <a:pt x="2546" y="314"/>
                  </a:lnTo>
                  <a:lnTo>
                    <a:pt x="2542" y="308"/>
                  </a:lnTo>
                  <a:lnTo>
                    <a:pt x="2539" y="306"/>
                  </a:lnTo>
                  <a:lnTo>
                    <a:pt x="2535" y="303"/>
                  </a:lnTo>
                  <a:lnTo>
                    <a:pt x="2530" y="301"/>
                  </a:lnTo>
                  <a:lnTo>
                    <a:pt x="2523" y="299"/>
                  </a:lnTo>
                  <a:lnTo>
                    <a:pt x="2508" y="296"/>
                  </a:lnTo>
                  <a:lnTo>
                    <a:pt x="2490" y="292"/>
                  </a:lnTo>
                  <a:lnTo>
                    <a:pt x="2467" y="289"/>
                  </a:lnTo>
                  <a:lnTo>
                    <a:pt x="2442" y="287"/>
                  </a:lnTo>
                  <a:lnTo>
                    <a:pt x="2412" y="286"/>
                  </a:lnTo>
                  <a:lnTo>
                    <a:pt x="2379" y="285"/>
                  </a:lnTo>
                  <a:lnTo>
                    <a:pt x="2386" y="271"/>
                  </a:lnTo>
                  <a:lnTo>
                    <a:pt x="2396" y="256"/>
                  </a:lnTo>
                  <a:lnTo>
                    <a:pt x="2403" y="240"/>
                  </a:lnTo>
                  <a:lnTo>
                    <a:pt x="2409" y="227"/>
                  </a:lnTo>
                  <a:lnTo>
                    <a:pt x="2415" y="214"/>
                  </a:lnTo>
                  <a:lnTo>
                    <a:pt x="2420" y="202"/>
                  </a:lnTo>
                  <a:lnTo>
                    <a:pt x="2423" y="191"/>
                  </a:lnTo>
                  <a:lnTo>
                    <a:pt x="2425" y="181"/>
                  </a:lnTo>
                  <a:lnTo>
                    <a:pt x="2426" y="172"/>
                  </a:lnTo>
                  <a:lnTo>
                    <a:pt x="2426" y="164"/>
                  </a:lnTo>
                  <a:lnTo>
                    <a:pt x="2426" y="160"/>
                  </a:lnTo>
                  <a:lnTo>
                    <a:pt x="2425" y="155"/>
                  </a:lnTo>
                  <a:lnTo>
                    <a:pt x="2423" y="150"/>
                  </a:lnTo>
                  <a:lnTo>
                    <a:pt x="2420" y="145"/>
                  </a:lnTo>
                  <a:lnTo>
                    <a:pt x="2417" y="140"/>
                  </a:lnTo>
                  <a:lnTo>
                    <a:pt x="2411" y="135"/>
                  </a:lnTo>
                  <a:lnTo>
                    <a:pt x="2406" y="129"/>
                  </a:lnTo>
                  <a:lnTo>
                    <a:pt x="2399" y="124"/>
                  </a:lnTo>
                  <a:lnTo>
                    <a:pt x="2387" y="118"/>
                  </a:lnTo>
                  <a:lnTo>
                    <a:pt x="2375" y="114"/>
                  </a:lnTo>
                  <a:lnTo>
                    <a:pt x="2360" y="111"/>
                  </a:lnTo>
                  <a:lnTo>
                    <a:pt x="2343" y="109"/>
                  </a:lnTo>
                  <a:lnTo>
                    <a:pt x="2330" y="108"/>
                  </a:lnTo>
                  <a:lnTo>
                    <a:pt x="2317" y="105"/>
                  </a:lnTo>
                  <a:lnTo>
                    <a:pt x="2303" y="101"/>
                  </a:lnTo>
                  <a:lnTo>
                    <a:pt x="2291" y="95"/>
                  </a:lnTo>
                  <a:lnTo>
                    <a:pt x="2279" y="88"/>
                  </a:lnTo>
                  <a:lnTo>
                    <a:pt x="2267" y="78"/>
                  </a:lnTo>
                  <a:lnTo>
                    <a:pt x="2254" y="67"/>
                  </a:lnTo>
                  <a:lnTo>
                    <a:pt x="2243" y="54"/>
                  </a:lnTo>
                  <a:lnTo>
                    <a:pt x="2238" y="48"/>
                  </a:lnTo>
                  <a:lnTo>
                    <a:pt x="2232" y="43"/>
                  </a:lnTo>
                  <a:lnTo>
                    <a:pt x="2227" y="39"/>
                  </a:lnTo>
                  <a:lnTo>
                    <a:pt x="2222" y="35"/>
                  </a:lnTo>
                  <a:lnTo>
                    <a:pt x="2216" y="32"/>
                  </a:lnTo>
                  <a:lnTo>
                    <a:pt x="2209" y="31"/>
                  </a:lnTo>
                  <a:lnTo>
                    <a:pt x="2204" y="31"/>
                  </a:lnTo>
                  <a:lnTo>
                    <a:pt x="2198" y="31"/>
                  </a:lnTo>
                  <a:lnTo>
                    <a:pt x="2193" y="33"/>
                  </a:lnTo>
                  <a:lnTo>
                    <a:pt x="2187" y="36"/>
                  </a:lnTo>
                  <a:lnTo>
                    <a:pt x="2182" y="41"/>
                  </a:lnTo>
                  <a:lnTo>
                    <a:pt x="2177" y="46"/>
                  </a:lnTo>
                  <a:lnTo>
                    <a:pt x="2172" y="53"/>
                  </a:lnTo>
                  <a:lnTo>
                    <a:pt x="2166" y="62"/>
                  </a:lnTo>
                  <a:lnTo>
                    <a:pt x="2162" y="72"/>
                  </a:lnTo>
                  <a:lnTo>
                    <a:pt x="2157" y="82"/>
                  </a:lnTo>
                  <a:lnTo>
                    <a:pt x="2152" y="94"/>
                  </a:lnTo>
                  <a:lnTo>
                    <a:pt x="2147" y="105"/>
                  </a:lnTo>
                  <a:lnTo>
                    <a:pt x="2140" y="117"/>
                  </a:lnTo>
                  <a:lnTo>
                    <a:pt x="2133" y="127"/>
                  </a:lnTo>
                  <a:lnTo>
                    <a:pt x="2125" y="138"/>
                  </a:lnTo>
                  <a:lnTo>
                    <a:pt x="2115" y="148"/>
                  </a:lnTo>
                  <a:lnTo>
                    <a:pt x="2106" y="158"/>
                  </a:lnTo>
                  <a:lnTo>
                    <a:pt x="2095" y="167"/>
                  </a:lnTo>
                  <a:lnTo>
                    <a:pt x="2085" y="177"/>
                  </a:lnTo>
                  <a:lnTo>
                    <a:pt x="2073" y="186"/>
                  </a:lnTo>
                  <a:lnTo>
                    <a:pt x="2061" y="194"/>
                  </a:lnTo>
                  <a:lnTo>
                    <a:pt x="2047" y="203"/>
                  </a:lnTo>
                  <a:lnTo>
                    <a:pt x="2032" y="211"/>
                  </a:lnTo>
                  <a:lnTo>
                    <a:pt x="2018" y="218"/>
                  </a:lnTo>
                  <a:lnTo>
                    <a:pt x="2002" y="226"/>
                  </a:lnTo>
                  <a:lnTo>
                    <a:pt x="1986" y="233"/>
                  </a:lnTo>
                  <a:lnTo>
                    <a:pt x="1978" y="234"/>
                  </a:lnTo>
                  <a:lnTo>
                    <a:pt x="1971" y="236"/>
                  </a:lnTo>
                  <a:lnTo>
                    <a:pt x="1963" y="239"/>
                  </a:lnTo>
                  <a:lnTo>
                    <a:pt x="1956" y="244"/>
                  </a:lnTo>
                  <a:lnTo>
                    <a:pt x="1949" y="252"/>
                  </a:lnTo>
                  <a:lnTo>
                    <a:pt x="1941" y="260"/>
                  </a:lnTo>
                  <a:lnTo>
                    <a:pt x="1935" y="270"/>
                  </a:lnTo>
                  <a:lnTo>
                    <a:pt x="1929" y="281"/>
                  </a:lnTo>
                  <a:lnTo>
                    <a:pt x="1927" y="288"/>
                  </a:lnTo>
                  <a:lnTo>
                    <a:pt x="1926" y="295"/>
                  </a:lnTo>
                  <a:lnTo>
                    <a:pt x="1925" y="301"/>
                  </a:lnTo>
                  <a:lnTo>
                    <a:pt x="1926" y="307"/>
                  </a:lnTo>
                  <a:lnTo>
                    <a:pt x="1927" y="314"/>
                  </a:lnTo>
                  <a:lnTo>
                    <a:pt x="1928" y="319"/>
                  </a:lnTo>
                  <a:lnTo>
                    <a:pt x="1931" y="324"/>
                  </a:lnTo>
                  <a:lnTo>
                    <a:pt x="1934" y="330"/>
                  </a:lnTo>
                  <a:lnTo>
                    <a:pt x="1942" y="338"/>
                  </a:lnTo>
                  <a:lnTo>
                    <a:pt x="1951" y="345"/>
                  </a:lnTo>
                  <a:lnTo>
                    <a:pt x="1959" y="350"/>
                  </a:lnTo>
                  <a:lnTo>
                    <a:pt x="1969" y="354"/>
                  </a:lnTo>
                  <a:lnTo>
                    <a:pt x="1978" y="357"/>
                  </a:lnTo>
                  <a:lnTo>
                    <a:pt x="1987" y="360"/>
                  </a:lnTo>
                  <a:lnTo>
                    <a:pt x="1997" y="361"/>
                  </a:lnTo>
                  <a:lnTo>
                    <a:pt x="2007" y="360"/>
                  </a:lnTo>
                  <a:lnTo>
                    <a:pt x="2007" y="369"/>
                  </a:lnTo>
                  <a:lnTo>
                    <a:pt x="2007" y="378"/>
                  </a:lnTo>
                  <a:lnTo>
                    <a:pt x="2007" y="389"/>
                  </a:lnTo>
                  <a:lnTo>
                    <a:pt x="2008" y="400"/>
                  </a:lnTo>
                  <a:lnTo>
                    <a:pt x="2011" y="468"/>
                  </a:lnTo>
                  <a:lnTo>
                    <a:pt x="2014" y="536"/>
                  </a:lnTo>
                  <a:lnTo>
                    <a:pt x="2015" y="604"/>
                  </a:lnTo>
                  <a:lnTo>
                    <a:pt x="2015" y="672"/>
                  </a:lnTo>
                  <a:lnTo>
                    <a:pt x="2014" y="741"/>
                  </a:lnTo>
                  <a:lnTo>
                    <a:pt x="2013" y="810"/>
                  </a:lnTo>
                  <a:lnTo>
                    <a:pt x="2010" y="879"/>
                  </a:lnTo>
                  <a:lnTo>
                    <a:pt x="2007" y="948"/>
                  </a:lnTo>
                  <a:lnTo>
                    <a:pt x="2006" y="969"/>
                  </a:lnTo>
                  <a:lnTo>
                    <a:pt x="2006" y="988"/>
                  </a:lnTo>
                  <a:lnTo>
                    <a:pt x="2007" y="1006"/>
                  </a:lnTo>
                  <a:lnTo>
                    <a:pt x="2009" y="1021"/>
                  </a:lnTo>
                  <a:lnTo>
                    <a:pt x="2011" y="1035"/>
                  </a:lnTo>
                  <a:lnTo>
                    <a:pt x="2016" y="1047"/>
                  </a:lnTo>
                  <a:lnTo>
                    <a:pt x="2020" y="1057"/>
                  </a:lnTo>
                  <a:lnTo>
                    <a:pt x="2025" y="1065"/>
                  </a:lnTo>
                  <a:lnTo>
                    <a:pt x="2035" y="1076"/>
                  </a:lnTo>
                  <a:lnTo>
                    <a:pt x="2044" y="1082"/>
                  </a:lnTo>
                  <a:lnTo>
                    <a:pt x="2049" y="1085"/>
                  </a:lnTo>
                  <a:lnTo>
                    <a:pt x="2053" y="1087"/>
                  </a:lnTo>
                  <a:lnTo>
                    <a:pt x="2059" y="1088"/>
                  </a:lnTo>
                  <a:lnTo>
                    <a:pt x="2063" y="1089"/>
                  </a:lnTo>
                  <a:lnTo>
                    <a:pt x="2067" y="1089"/>
                  </a:lnTo>
                  <a:lnTo>
                    <a:pt x="2071" y="1089"/>
                  </a:lnTo>
                  <a:lnTo>
                    <a:pt x="2075" y="1088"/>
                  </a:lnTo>
                  <a:lnTo>
                    <a:pt x="2080" y="1087"/>
                  </a:lnTo>
                  <a:lnTo>
                    <a:pt x="2084" y="1084"/>
                  </a:lnTo>
                  <a:lnTo>
                    <a:pt x="2088" y="1082"/>
                  </a:lnTo>
                  <a:lnTo>
                    <a:pt x="2092" y="1078"/>
                  </a:lnTo>
                  <a:lnTo>
                    <a:pt x="2095" y="1074"/>
                  </a:lnTo>
                  <a:lnTo>
                    <a:pt x="2100" y="1066"/>
                  </a:lnTo>
                  <a:lnTo>
                    <a:pt x="2106" y="1059"/>
                  </a:lnTo>
                  <a:lnTo>
                    <a:pt x="2110" y="1050"/>
                  </a:lnTo>
                  <a:lnTo>
                    <a:pt x="2113" y="1039"/>
                  </a:lnTo>
                  <a:lnTo>
                    <a:pt x="2116" y="1029"/>
                  </a:lnTo>
                  <a:lnTo>
                    <a:pt x="2118" y="1016"/>
                  </a:lnTo>
                  <a:lnTo>
                    <a:pt x="2120" y="1004"/>
                  </a:lnTo>
                  <a:lnTo>
                    <a:pt x="2121" y="990"/>
                  </a:lnTo>
                  <a:lnTo>
                    <a:pt x="2132" y="987"/>
                  </a:lnTo>
                  <a:lnTo>
                    <a:pt x="2149" y="981"/>
                  </a:lnTo>
                  <a:lnTo>
                    <a:pt x="2172" y="971"/>
                  </a:lnTo>
                  <a:lnTo>
                    <a:pt x="2203" y="959"/>
                  </a:lnTo>
                  <a:lnTo>
                    <a:pt x="2218" y="953"/>
                  </a:lnTo>
                  <a:lnTo>
                    <a:pt x="2232" y="949"/>
                  </a:lnTo>
                  <a:lnTo>
                    <a:pt x="2248" y="945"/>
                  </a:lnTo>
                  <a:lnTo>
                    <a:pt x="2264" y="943"/>
                  </a:lnTo>
                  <a:lnTo>
                    <a:pt x="2279" y="941"/>
                  </a:lnTo>
                  <a:lnTo>
                    <a:pt x="2295" y="940"/>
                  </a:lnTo>
                  <a:lnTo>
                    <a:pt x="2312" y="939"/>
                  </a:lnTo>
                  <a:lnTo>
                    <a:pt x="2328" y="940"/>
                  </a:lnTo>
                  <a:lnTo>
                    <a:pt x="2344" y="941"/>
                  </a:lnTo>
                  <a:lnTo>
                    <a:pt x="2362" y="943"/>
                  </a:lnTo>
                  <a:lnTo>
                    <a:pt x="2379" y="946"/>
                  </a:lnTo>
                  <a:lnTo>
                    <a:pt x="2397" y="949"/>
                  </a:lnTo>
                  <a:lnTo>
                    <a:pt x="2414" y="954"/>
                  </a:lnTo>
                  <a:lnTo>
                    <a:pt x="2432" y="960"/>
                  </a:lnTo>
                  <a:lnTo>
                    <a:pt x="2450" y="966"/>
                  </a:lnTo>
                  <a:lnTo>
                    <a:pt x="2469" y="972"/>
                  </a:lnTo>
                  <a:lnTo>
                    <a:pt x="2479" y="977"/>
                  </a:lnTo>
                  <a:lnTo>
                    <a:pt x="2489" y="983"/>
                  </a:lnTo>
                  <a:lnTo>
                    <a:pt x="2499" y="989"/>
                  </a:lnTo>
                  <a:lnTo>
                    <a:pt x="2511" y="996"/>
                  </a:lnTo>
                  <a:lnTo>
                    <a:pt x="2519" y="1000"/>
                  </a:lnTo>
                  <a:lnTo>
                    <a:pt x="2527" y="1004"/>
                  </a:lnTo>
                  <a:lnTo>
                    <a:pt x="2536" y="1006"/>
                  </a:lnTo>
                  <a:lnTo>
                    <a:pt x="2545" y="1006"/>
                  </a:lnTo>
                  <a:lnTo>
                    <a:pt x="2554" y="1005"/>
                  </a:lnTo>
                  <a:lnTo>
                    <a:pt x="2563" y="1003"/>
                  </a:lnTo>
                  <a:lnTo>
                    <a:pt x="2571" y="998"/>
                  </a:lnTo>
                  <a:lnTo>
                    <a:pt x="2581" y="993"/>
                  </a:lnTo>
                  <a:lnTo>
                    <a:pt x="2590" y="987"/>
                  </a:lnTo>
                  <a:lnTo>
                    <a:pt x="2599" y="980"/>
                  </a:lnTo>
                  <a:lnTo>
                    <a:pt x="2608" y="971"/>
                  </a:lnTo>
                  <a:lnTo>
                    <a:pt x="2617" y="961"/>
                  </a:lnTo>
                  <a:lnTo>
                    <a:pt x="2627" y="949"/>
                  </a:lnTo>
                  <a:lnTo>
                    <a:pt x="2636" y="937"/>
                  </a:lnTo>
                  <a:lnTo>
                    <a:pt x="2646" y="922"/>
                  </a:lnTo>
                  <a:lnTo>
                    <a:pt x="2656" y="906"/>
                  </a:lnTo>
                  <a:lnTo>
                    <a:pt x="2659" y="899"/>
                  </a:lnTo>
                  <a:lnTo>
                    <a:pt x="2661" y="893"/>
                  </a:lnTo>
                  <a:lnTo>
                    <a:pt x="2661" y="887"/>
                  </a:lnTo>
                  <a:lnTo>
                    <a:pt x="2660" y="881"/>
                  </a:lnTo>
                  <a:lnTo>
                    <a:pt x="2657" y="877"/>
                  </a:lnTo>
                  <a:lnTo>
                    <a:pt x="2652" y="873"/>
                  </a:lnTo>
                  <a:lnTo>
                    <a:pt x="2646" y="871"/>
                  </a:lnTo>
                  <a:lnTo>
                    <a:pt x="2637" y="869"/>
                  </a:lnTo>
                  <a:lnTo>
                    <a:pt x="2585" y="861"/>
                  </a:lnTo>
                  <a:lnTo>
                    <a:pt x="2538" y="855"/>
                  </a:lnTo>
                  <a:lnTo>
                    <a:pt x="2497" y="851"/>
                  </a:lnTo>
                  <a:lnTo>
                    <a:pt x="2463" y="847"/>
                  </a:lnTo>
                  <a:lnTo>
                    <a:pt x="2433" y="845"/>
                  </a:lnTo>
                  <a:lnTo>
                    <a:pt x="2409" y="843"/>
                  </a:lnTo>
                  <a:lnTo>
                    <a:pt x="2392" y="843"/>
                  </a:lnTo>
                  <a:lnTo>
                    <a:pt x="2381" y="843"/>
                  </a:lnTo>
                  <a:lnTo>
                    <a:pt x="2379" y="829"/>
                  </a:lnTo>
                  <a:lnTo>
                    <a:pt x="2377" y="809"/>
                  </a:lnTo>
                  <a:lnTo>
                    <a:pt x="2376" y="782"/>
                  </a:lnTo>
                  <a:lnTo>
                    <a:pt x="2376" y="750"/>
                  </a:lnTo>
                  <a:close/>
                  <a:moveTo>
                    <a:pt x="2152" y="762"/>
                  </a:moveTo>
                  <a:lnTo>
                    <a:pt x="2179" y="758"/>
                  </a:lnTo>
                  <a:lnTo>
                    <a:pt x="2208" y="755"/>
                  </a:lnTo>
                  <a:lnTo>
                    <a:pt x="2240" y="753"/>
                  </a:lnTo>
                  <a:lnTo>
                    <a:pt x="2274" y="752"/>
                  </a:lnTo>
                  <a:lnTo>
                    <a:pt x="2273" y="777"/>
                  </a:lnTo>
                  <a:lnTo>
                    <a:pt x="2271" y="799"/>
                  </a:lnTo>
                  <a:lnTo>
                    <a:pt x="2269" y="816"/>
                  </a:lnTo>
                  <a:lnTo>
                    <a:pt x="2267" y="830"/>
                  </a:lnTo>
                  <a:lnTo>
                    <a:pt x="2266" y="836"/>
                  </a:lnTo>
                  <a:lnTo>
                    <a:pt x="2265" y="846"/>
                  </a:lnTo>
                  <a:lnTo>
                    <a:pt x="2228" y="849"/>
                  </a:lnTo>
                  <a:lnTo>
                    <a:pt x="2193" y="852"/>
                  </a:lnTo>
                  <a:lnTo>
                    <a:pt x="2157" y="855"/>
                  </a:lnTo>
                  <a:lnTo>
                    <a:pt x="2121" y="859"/>
                  </a:lnTo>
                  <a:lnTo>
                    <a:pt x="2118" y="859"/>
                  </a:lnTo>
                  <a:lnTo>
                    <a:pt x="2116" y="859"/>
                  </a:lnTo>
                  <a:lnTo>
                    <a:pt x="2116" y="839"/>
                  </a:lnTo>
                  <a:lnTo>
                    <a:pt x="2116" y="816"/>
                  </a:lnTo>
                  <a:lnTo>
                    <a:pt x="2116" y="792"/>
                  </a:lnTo>
                  <a:lnTo>
                    <a:pt x="2116" y="767"/>
                  </a:lnTo>
                  <a:lnTo>
                    <a:pt x="2125" y="766"/>
                  </a:lnTo>
                  <a:lnTo>
                    <a:pt x="2133" y="766"/>
                  </a:lnTo>
                  <a:lnTo>
                    <a:pt x="2142" y="764"/>
                  </a:lnTo>
                  <a:lnTo>
                    <a:pt x="2152" y="762"/>
                  </a:lnTo>
                  <a:close/>
                  <a:moveTo>
                    <a:pt x="2185" y="652"/>
                  </a:moveTo>
                  <a:lnTo>
                    <a:pt x="2165" y="652"/>
                  </a:lnTo>
                  <a:lnTo>
                    <a:pt x="2148" y="653"/>
                  </a:lnTo>
                  <a:lnTo>
                    <a:pt x="2132" y="654"/>
                  </a:lnTo>
                  <a:lnTo>
                    <a:pt x="2117" y="656"/>
                  </a:lnTo>
                  <a:lnTo>
                    <a:pt x="2118" y="636"/>
                  </a:lnTo>
                  <a:lnTo>
                    <a:pt x="2119" y="616"/>
                  </a:lnTo>
                  <a:lnTo>
                    <a:pt x="2120" y="596"/>
                  </a:lnTo>
                  <a:lnTo>
                    <a:pt x="2121" y="577"/>
                  </a:lnTo>
                  <a:lnTo>
                    <a:pt x="2129" y="577"/>
                  </a:lnTo>
                  <a:lnTo>
                    <a:pt x="2137" y="576"/>
                  </a:lnTo>
                  <a:lnTo>
                    <a:pt x="2147" y="575"/>
                  </a:lnTo>
                  <a:lnTo>
                    <a:pt x="2157" y="573"/>
                  </a:lnTo>
                  <a:lnTo>
                    <a:pt x="2183" y="569"/>
                  </a:lnTo>
                  <a:lnTo>
                    <a:pt x="2211" y="564"/>
                  </a:lnTo>
                  <a:lnTo>
                    <a:pt x="2242" y="562"/>
                  </a:lnTo>
                  <a:lnTo>
                    <a:pt x="2274" y="561"/>
                  </a:lnTo>
                  <a:lnTo>
                    <a:pt x="2274" y="583"/>
                  </a:lnTo>
                  <a:lnTo>
                    <a:pt x="2274" y="606"/>
                  </a:lnTo>
                  <a:lnTo>
                    <a:pt x="2274" y="630"/>
                  </a:lnTo>
                  <a:lnTo>
                    <a:pt x="2274" y="654"/>
                  </a:lnTo>
                  <a:lnTo>
                    <a:pt x="2252" y="653"/>
                  </a:lnTo>
                  <a:lnTo>
                    <a:pt x="2230" y="653"/>
                  </a:lnTo>
                  <a:lnTo>
                    <a:pt x="2208" y="652"/>
                  </a:lnTo>
                  <a:lnTo>
                    <a:pt x="2185" y="652"/>
                  </a:lnTo>
                  <a:close/>
                  <a:moveTo>
                    <a:pt x="2190" y="467"/>
                  </a:moveTo>
                  <a:lnTo>
                    <a:pt x="2172" y="467"/>
                  </a:lnTo>
                  <a:lnTo>
                    <a:pt x="2154" y="467"/>
                  </a:lnTo>
                  <a:lnTo>
                    <a:pt x="2138" y="469"/>
                  </a:lnTo>
                  <a:lnTo>
                    <a:pt x="2126" y="471"/>
                  </a:lnTo>
                  <a:lnTo>
                    <a:pt x="2126" y="454"/>
                  </a:lnTo>
                  <a:lnTo>
                    <a:pt x="2127" y="437"/>
                  </a:lnTo>
                  <a:lnTo>
                    <a:pt x="2128" y="420"/>
                  </a:lnTo>
                  <a:lnTo>
                    <a:pt x="2128" y="404"/>
                  </a:lnTo>
                  <a:lnTo>
                    <a:pt x="2165" y="398"/>
                  </a:lnTo>
                  <a:lnTo>
                    <a:pt x="2200" y="394"/>
                  </a:lnTo>
                  <a:lnTo>
                    <a:pt x="2233" y="391"/>
                  </a:lnTo>
                  <a:lnTo>
                    <a:pt x="2265" y="389"/>
                  </a:lnTo>
                  <a:lnTo>
                    <a:pt x="2265" y="393"/>
                  </a:lnTo>
                  <a:lnTo>
                    <a:pt x="2266" y="400"/>
                  </a:lnTo>
                  <a:lnTo>
                    <a:pt x="2267" y="411"/>
                  </a:lnTo>
                  <a:lnTo>
                    <a:pt x="2268" y="426"/>
                  </a:lnTo>
                  <a:lnTo>
                    <a:pt x="2269" y="445"/>
                  </a:lnTo>
                  <a:lnTo>
                    <a:pt x="2271" y="468"/>
                  </a:lnTo>
                  <a:lnTo>
                    <a:pt x="2251" y="468"/>
                  </a:lnTo>
                  <a:lnTo>
                    <a:pt x="2231" y="467"/>
                  </a:lnTo>
                  <a:lnTo>
                    <a:pt x="2210" y="467"/>
                  </a:lnTo>
                  <a:lnTo>
                    <a:pt x="2190" y="467"/>
                  </a:lnTo>
                  <a:close/>
                  <a:moveTo>
                    <a:pt x="2190" y="285"/>
                  </a:moveTo>
                  <a:lnTo>
                    <a:pt x="2162" y="285"/>
                  </a:lnTo>
                  <a:lnTo>
                    <a:pt x="2138" y="287"/>
                  </a:lnTo>
                  <a:lnTo>
                    <a:pt x="2127" y="288"/>
                  </a:lnTo>
                  <a:lnTo>
                    <a:pt x="2117" y="289"/>
                  </a:lnTo>
                  <a:lnTo>
                    <a:pt x="2108" y="292"/>
                  </a:lnTo>
                  <a:lnTo>
                    <a:pt x="2099" y="295"/>
                  </a:lnTo>
                  <a:lnTo>
                    <a:pt x="2121" y="268"/>
                  </a:lnTo>
                  <a:lnTo>
                    <a:pt x="2142" y="239"/>
                  </a:lnTo>
                  <a:lnTo>
                    <a:pt x="2165" y="210"/>
                  </a:lnTo>
                  <a:lnTo>
                    <a:pt x="2188" y="179"/>
                  </a:lnTo>
                  <a:lnTo>
                    <a:pt x="2189" y="174"/>
                  </a:lnTo>
                  <a:lnTo>
                    <a:pt x="2193" y="170"/>
                  </a:lnTo>
                  <a:lnTo>
                    <a:pt x="2198" y="166"/>
                  </a:lnTo>
                  <a:lnTo>
                    <a:pt x="2204" y="162"/>
                  </a:lnTo>
                  <a:lnTo>
                    <a:pt x="2227" y="167"/>
                  </a:lnTo>
                  <a:lnTo>
                    <a:pt x="2247" y="172"/>
                  </a:lnTo>
                  <a:lnTo>
                    <a:pt x="2264" y="178"/>
                  </a:lnTo>
                  <a:lnTo>
                    <a:pt x="2277" y="183"/>
                  </a:lnTo>
                  <a:lnTo>
                    <a:pt x="2289" y="188"/>
                  </a:lnTo>
                  <a:lnTo>
                    <a:pt x="2296" y="193"/>
                  </a:lnTo>
                  <a:lnTo>
                    <a:pt x="2299" y="195"/>
                  </a:lnTo>
                  <a:lnTo>
                    <a:pt x="2302" y="198"/>
                  </a:lnTo>
                  <a:lnTo>
                    <a:pt x="2303" y="201"/>
                  </a:lnTo>
                  <a:lnTo>
                    <a:pt x="2305" y="203"/>
                  </a:lnTo>
                  <a:lnTo>
                    <a:pt x="2305" y="207"/>
                  </a:lnTo>
                  <a:lnTo>
                    <a:pt x="2303" y="213"/>
                  </a:lnTo>
                  <a:lnTo>
                    <a:pt x="2301" y="219"/>
                  </a:lnTo>
                  <a:lnTo>
                    <a:pt x="2298" y="228"/>
                  </a:lnTo>
                  <a:lnTo>
                    <a:pt x="2289" y="249"/>
                  </a:lnTo>
                  <a:lnTo>
                    <a:pt x="2275" y="276"/>
                  </a:lnTo>
                  <a:lnTo>
                    <a:pt x="2273" y="280"/>
                  </a:lnTo>
                  <a:lnTo>
                    <a:pt x="2270" y="285"/>
                  </a:lnTo>
                  <a:lnTo>
                    <a:pt x="2250" y="285"/>
                  </a:lnTo>
                  <a:lnTo>
                    <a:pt x="2230" y="285"/>
                  </a:lnTo>
                  <a:lnTo>
                    <a:pt x="2210" y="285"/>
                  </a:lnTo>
                  <a:lnTo>
                    <a:pt x="2190" y="285"/>
                  </a:lnTo>
                  <a:close/>
                  <a:moveTo>
                    <a:pt x="3190" y="490"/>
                  </a:moveTo>
                  <a:lnTo>
                    <a:pt x="3154" y="488"/>
                  </a:lnTo>
                  <a:lnTo>
                    <a:pt x="3122" y="487"/>
                  </a:lnTo>
                  <a:lnTo>
                    <a:pt x="3092" y="486"/>
                  </a:lnTo>
                  <a:lnTo>
                    <a:pt x="3065" y="486"/>
                  </a:lnTo>
                  <a:lnTo>
                    <a:pt x="3042" y="486"/>
                  </a:lnTo>
                  <a:lnTo>
                    <a:pt x="3022" y="487"/>
                  </a:lnTo>
                  <a:lnTo>
                    <a:pt x="3006" y="489"/>
                  </a:lnTo>
                  <a:lnTo>
                    <a:pt x="2992" y="491"/>
                  </a:lnTo>
                  <a:lnTo>
                    <a:pt x="2975" y="496"/>
                  </a:lnTo>
                  <a:lnTo>
                    <a:pt x="2961" y="503"/>
                  </a:lnTo>
                  <a:lnTo>
                    <a:pt x="2947" y="509"/>
                  </a:lnTo>
                  <a:lnTo>
                    <a:pt x="2936" y="517"/>
                  </a:lnTo>
                  <a:lnTo>
                    <a:pt x="2924" y="526"/>
                  </a:lnTo>
                  <a:lnTo>
                    <a:pt x="2914" y="536"/>
                  </a:lnTo>
                  <a:lnTo>
                    <a:pt x="2904" y="547"/>
                  </a:lnTo>
                  <a:lnTo>
                    <a:pt x="2897" y="558"/>
                  </a:lnTo>
                  <a:lnTo>
                    <a:pt x="2892" y="570"/>
                  </a:lnTo>
                  <a:lnTo>
                    <a:pt x="2889" y="580"/>
                  </a:lnTo>
                  <a:lnTo>
                    <a:pt x="2887" y="591"/>
                  </a:lnTo>
                  <a:lnTo>
                    <a:pt x="2886" y="602"/>
                  </a:lnTo>
                  <a:lnTo>
                    <a:pt x="2887" y="613"/>
                  </a:lnTo>
                  <a:lnTo>
                    <a:pt x="2891" y="622"/>
                  </a:lnTo>
                  <a:lnTo>
                    <a:pt x="2894" y="632"/>
                  </a:lnTo>
                  <a:lnTo>
                    <a:pt x="2899" y="643"/>
                  </a:lnTo>
                  <a:lnTo>
                    <a:pt x="2903" y="648"/>
                  </a:lnTo>
                  <a:lnTo>
                    <a:pt x="2908" y="652"/>
                  </a:lnTo>
                  <a:lnTo>
                    <a:pt x="2914" y="656"/>
                  </a:lnTo>
                  <a:lnTo>
                    <a:pt x="2919" y="660"/>
                  </a:lnTo>
                  <a:lnTo>
                    <a:pt x="2926" y="662"/>
                  </a:lnTo>
                  <a:lnTo>
                    <a:pt x="2932" y="664"/>
                  </a:lnTo>
                  <a:lnTo>
                    <a:pt x="2941" y="665"/>
                  </a:lnTo>
                  <a:lnTo>
                    <a:pt x="2949" y="665"/>
                  </a:lnTo>
                  <a:lnTo>
                    <a:pt x="2959" y="665"/>
                  </a:lnTo>
                  <a:lnTo>
                    <a:pt x="2968" y="664"/>
                  </a:lnTo>
                  <a:lnTo>
                    <a:pt x="2979" y="662"/>
                  </a:lnTo>
                  <a:lnTo>
                    <a:pt x="2989" y="660"/>
                  </a:lnTo>
                  <a:lnTo>
                    <a:pt x="3013" y="652"/>
                  </a:lnTo>
                  <a:lnTo>
                    <a:pt x="3040" y="643"/>
                  </a:lnTo>
                  <a:lnTo>
                    <a:pt x="3062" y="635"/>
                  </a:lnTo>
                  <a:lnTo>
                    <a:pt x="3086" y="626"/>
                  </a:lnTo>
                  <a:lnTo>
                    <a:pt x="3110" y="619"/>
                  </a:lnTo>
                  <a:lnTo>
                    <a:pt x="3136" y="612"/>
                  </a:lnTo>
                  <a:lnTo>
                    <a:pt x="3162" y="605"/>
                  </a:lnTo>
                  <a:lnTo>
                    <a:pt x="3189" y="599"/>
                  </a:lnTo>
                  <a:lnTo>
                    <a:pt x="3216" y="594"/>
                  </a:lnTo>
                  <a:lnTo>
                    <a:pt x="3245" y="589"/>
                  </a:lnTo>
                  <a:lnTo>
                    <a:pt x="3275" y="585"/>
                  </a:lnTo>
                  <a:lnTo>
                    <a:pt x="3306" y="582"/>
                  </a:lnTo>
                  <a:lnTo>
                    <a:pt x="3339" y="580"/>
                  </a:lnTo>
                  <a:lnTo>
                    <a:pt x="3371" y="579"/>
                  </a:lnTo>
                  <a:lnTo>
                    <a:pt x="3404" y="578"/>
                  </a:lnTo>
                  <a:lnTo>
                    <a:pt x="3439" y="577"/>
                  </a:lnTo>
                  <a:lnTo>
                    <a:pt x="3475" y="578"/>
                  </a:lnTo>
                  <a:lnTo>
                    <a:pt x="3511" y="579"/>
                  </a:lnTo>
                  <a:lnTo>
                    <a:pt x="3549" y="580"/>
                  </a:lnTo>
                  <a:lnTo>
                    <a:pt x="3588" y="582"/>
                  </a:lnTo>
                  <a:lnTo>
                    <a:pt x="3626" y="585"/>
                  </a:lnTo>
                  <a:lnTo>
                    <a:pt x="3667" y="590"/>
                  </a:lnTo>
                  <a:lnTo>
                    <a:pt x="3750" y="598"/>
                  </a:lnTo>
                  <a:lnTo>
                    <a:pt x="3837" y="609"/>
                  </a:lnTo>
                  <a:lnTo>
                    <a:pt x="3856" y="613"/>
                  </a:lnTo>
                  <a:lnTo>
                    <a:pt x="3872" y="614"/>
                  </a:lnTo>
                  <a:lnTo>
                    <a:pt x="3888" y="615"/>
                  </a:lnTo>
                  <a:lnTo>
                    <a:pt x="3903" y="614"/>
                  </a:lnTo>
                  <a:lnTo>
                    <a:pt x="3916" y="612"/>
                  </a:lnTo>
                  <a:lnTo>
                    <a:pt x="3928" y="609"/>
                  </a:lnTo>
                  <a:lnTo>
                    <a:pt x="3937" y="605"/>
                  </a:lnTo>
                  <a:lnTo>
                    <a:pt x="3947" y="600"/>
                  </a:lnTo>
                  <a:lnTo>
                    <a:pt x="3960" y="589"/>
                  </a:lnTo>
                  <a:lnTo>
                    <a:pt x="3974" y="578"/>
                  </a:lnTo>
                  <a:lnTo>
                    <a:pt x="3984" y="568"/>
                  </a:lnTo>
                  <a:lnTo>
                    <a:pt x="3995" y="557"/>
                  </a:lnTo>
                  <a:lnTo>
                    <a:pt x="4002" y="548"/>
                  </a:lnTo>
                  <a:lnTo>
                    <a:pt x="4008" y="538"/>
                  </a:lnTo>
                  <a:lnTo>
                    <a:pt x="4013" y="529"/>
                  </a:lnTo>
                  <a:lnTo>
                    <a:pt x="4016" y="520"/>
                  </a:lnTo>
                  <a:lnTo>
                    <a:pt x="4016" y="515"/>
                  </a:lnTo>
                  <a:lnTo>
                    <a:pt x="4016" y="512"/>
                  </a:lnTo>
                  <a:lnTo>
                    <a:pt x="4015" y="508"/>
                  </a:lnTo>
                  <a:lnTo>
                    <a:pt x="4013" y="505"/>
                  </a:lnTo>
                  <a:lnTo>
                    <a:pt x="4010" y="502"/>
                  </a:lnTo>
                  <a:lnTo>
                    <a:pt x="4007" y="500"/>
                  </a:lnTo>
                  <a:lnTo>
                    <a:pt x="4004" y="496"/>
                  </a:lnTo>
                  <a:lnTo>
                    <a:pt x="4000" y="494"/>
                  </a:lnTo>
                  <a:lnTo>
                    <a:pt x="3988" y="491"/>
                  </a:lnTo>
                  <a:lnTo>
                    <a:pt x="3976" y="488"/>
                  </a:lnTo>
                  <a:lnTo>
                    <a:pt x="3959" y="487"/>
                  </a:lnTo>
                  <a:lnTo>
                    <a:pt x="3940" y="487"/>
                  </a:lnTo>
                  <a:lnTo>
                    <a:pt x="3858" y="487"/>
                  </a:lnTo>
                  <a:lnTo>
                    <a:pt x="3775" y="487"/>
                  </a:lnTo>
                  <a:lnTo>
                    <a:pt x="3693" y="487"/>
                  </a:lnTo>
                  <a:lnTo>
                    <a:pt x="3613" y="488"/>
                  </a:lnTo>
                  <a:lnTo>
                    <a:pt x="3532" y="488"/>
                  </a:lnTo>
                  <a:lnTo>
                    <a:pt x="3453" y="488"/>
                  </a:lnTo>
                  <a:lnTo>
                    <a:pt x="3373" y="489"/>
                  </a:lnTo>
                  <a:lnTo>
                    <a:pt x="3296" y="490"/>
                  </a:lnTo>
                  <a:lnTo>
                    <a:pt x="3296" y="483"/>
                  </a:lnTo>
                  <a:lnTo>
                    <a:pt x="3296" y="470"/>
                  </a:lnTo>
                  <a:lnTo>
                    <a:pt x="3296" y="454"/>
                  </a:lnTo>
                  <a:lnTo>
                    <a:pt x="3296" y="433"/>
                  </a:lnTo>
                  <a:lnTo>
                    <a:pt x="3313" y="430"/>
                  </a:lnTo>
                  <a:lnTo>
                    <a:pt x="3332" y="426"/>
                  </a:lnTo>
                  <a:lnTo>
                    <a:pt x="3353" y="424"/>
                  </a:lnTo>
                  <a:lnTo>
                    <a:pt x="3375" y="422"/>
                  </a:lnTo>
                  <a:lnTo>
                    <a:pt x="3399" y="420"/>
                  </a:lnTo>
                  <a:lnTo>
                    <a:pt x="3424" y="419"/>
                  </a:lnTo>
                  <a:lnTo>
                    <a:pt x="3451" y="419"/>
                  </a:lnTo>
                  <a:lnTo>
                    <a:pt x="3479" y="418"/>
                  </a:lnTo>
                  <a:lnTo>
                    <a:pt x="3507" y="418"/>
                  </a:lnTo>
                  <a:lnTo>
                    <a:pt x="3534" y="419"/>
                  </a:lnTo>
                  <a:lnTo>
                    <a:pt x="3558" y="420"/>
                  </a:lnTo>
                  <a:lnTo>
                    <a:pt x="3580" y="422"/>
                  </a:lnTo>
                  <a:lnTo>
                    <a:pt x="3600" y="425"/>
                  </a:lnTo>
                  <a:lnTo>
                    <a:pt x="3617" y="429"/>
                  </a:lnTo>
                  <a:lnTo>
                    <a:pt x="3633" y="433"/>
                  </a:lnTo>
                  <a:lnTo>
                    <a:pt x="3645" y="437"/>
                  </a:lnTo>
                  <a:lnTo>
                    <a:pt x="3657" y="441"/>
                  </a:lnTo>
                  <a:lnTo>
                    <a:pt x="3667" y="444"/>
                  </a:lnTo>
                  <a:lnTo>
                    <a:pt x="3677" y="445"/>
                  </a:lnTo>
                  <a:lnTo>
                    <a:pt x="3686" y="445"/>
                  </a:lnTo>
                  <a:lnTo>
                    <a:pt x="3694" y="444"/>
                  </a:lnTo>
                  <a:lnTo>
                    <a:pt x="3702" y="442"/>
                  </a:lnTo>
                  <a:lnTo>
                    <a:pt x="3709" y="439"/>
                  </a:lnTo>
                  <a:lnTo>
                    <a:pt x="3715" y="434"/>
                  </a:lnTo>
                  <a:lnTo>
                    <a:pt x="3721" y="429"/>
                  </a:lnTo>
                  <a:lnTo>
                    <a:pt x="3727" y="422"/>
                  </a:lnTo>
                  <a:lnTo>
                    <a:pt x="3732" y="416"/>
                  </a:lnTo>
                  <a:lnTo>
                    <a:pt x="3736" y="409"/>
                  </a:lnTo>
                  <a:lnTo>
                    <a:pt x="3740" y="401"/>
                  </a:lnTo>
                  <a:lnTo>
                    <a:pt x="3744" y="394"/>
                  </a:lnTo>
                  <a:lnTo>
                    <a:pt x="3747" y="387"/>
                  </a:lnTo>
                  <a:lnTo>
                    <a:pt x="3750" y="378"/>
                  </a:lnTo>
                  <a:lnTo>
                    <a:pt x="3751" y="373"/>
                  </a:lnTo>
                  <a:lnTo>
                    <a:pt x="3751" y="368"/>
                  </a:lnTo>
                  <a:lnTo>
                    <a:pt x="3751" y="363"/>
                  </a:lnTo>
                  <a:lnTo>
                    <a:pt x="3749" y="357"/>
                  </a:lnTo>
                  <a:lnTo>
                    <a:pt x="3748" y="353"/>
                  </a:lnTo>
                  <a:lnTo>
                    <a:pt x="3745" y="349"/>
                  </a:lnTo>
                  <a:lnTo>
                    <a:pt x="3741" y="345"/>
                  </a:lnTo>
                  <a:lnTo>
                    <a:pt x="3737" y="342"/>
                  </a:lnTo>
                  <a:lnTo>
                    <a:pt x="3728" y="340"/>
                  </a:lnTo>
                  <a:lnTo>
                    <a:pt x="3706" y="338"/>
                  </a:lnTo>
                  <a:lnTo>
                    <a:pt x="3671" y="337"/>
                  </a:lnTo>
                  <a:lnTo>
                    <a:pt x="3624" y="335"/>
                  </a:lnTo>
                  <a:lnTo>
                    <a:pt x="3565" y="334"/>
                  </a:lnTo>
                  <a:lnTo>
                    <a:pt x="3492" y="334"/>
                  </a:lnTo>
                  <a:lnTo>
                    <a:pt x="3408" y="334"/>
                  </a:lnTo>
                  <a:lnTo>
                    <a:pt x="3309" y="334"/>
                  </a:lnTo>
                  <a:lnTo>
                    <a:pt x="3306" y="334"/>
                  </a:lnTo>
                  <a:lnTo>
                    <a:pt x="3302" y="334"/>
                  </a:lnTo>
                  <a:lnTo>
                    <a:pt x="3298" y="335"/>
                  </a:lnTo>
                  <a:lnTo>
                    <a:pt x="3294" y="337"/>
                  </a:lnTo>
                  <a:lnTo>
                    <a:pt x="3294" y="323"/>
                  </a:lnTo>
                  <a:lnTo>
                    <a:pt x="3295" y="309"/>
                  </a:lnTo>
                  <a:lnTo>
                    <a:pt x="3295" y="294"/>
                  </a:lnTo>
                  <a:lnTo>
                    <a:pt x="3296" y="278"/>
                  </a:lnTo>
                  <a:lnTo>
                    <a:pt x="3313" y="275"/>
                  </a:lnTo>
                  <a:lnTo>
                    <a:pt x="3333" y="273"/>
                  </a:lnTo>
                  <a:lnTo>
                    <a:pt x="3355" y="270"/>
                  </a:lnTo>
                  <a:lnTo>
                    <a:pt x="3377" y="268"/>
                  </a:lnTo>
                  <a:lnTo>
                    <a:pt x="3401" y="266"/>
                  </a:lnTo>
                  <a:lnTo>
                    <a:pt x="3426" y="265"/>
                  </a:lnTo>
                  <a:lnTo>
                    <a:pt x="3453" y="264"/>
                  </a:lnTo>
                  <a:lnTo>
                    <a:pt x="3481" y="264"/>
                  </a:lnTo>
                  <a:lnTo>
                    <a:pt x="3510" y="264"/>
                  </a:lnTo>
                  <a:lnTo>
                    <a:pt x="3537" y="265"/>
                  </a:lnTo>
                  <a:lnTo>
                    <a:pt x="3561" y="266"/>
                  </a:lnTo>
                  <a:lnTo>
                    <a:pt x="3584" y="269"/>
                  </a:lnTo>
                  <a:lnTo>
                    <a:pt x="3604" y="271"/>
                  </a:lnTo>
                  <a:lnTo>
                    <a:pt x="3622" y="274"/>
                  </a:lnTo>
                  <a:lnTo>
                    <a:pt x="3638" y="278"/>
                  </a:lnTo>
                  <a:lnTo>
                    <a:pt x="3650" y="283"/>
                  </a:lnTo>
                  <a:lnTo>
                    <a:pt x="3662" y="286"/>
                  </a:lnTo>
                  <a:lnTo>
                    <a:pt x="3672" y="289"/>
                  </a:lnTo>
                  <a:lnTo>
                    <a:pt x="3682" y="292"/>
                  </a:lnTo>
                  <a:lnTo>
                    <a:pt x="3691" y="292"/>
                  </a:lnTo>
                  <a:lnTo>
                    <a:pt x="3700" y="291"/>
                  </a:lnTo>
                  <a:lnTo>
                    <a:pt x="3707" y="288"/>
                  </a:lnTo>
                  <a:lnTo>
                    <a:pt x="3714" y="284"/>
                  </a:lnTo>
                  <a:lnTo>
                    <a:pt x="3721" y="280"/>
                  </a:lnTo>
                  <a:lnTo>
                    <a:pt x="3727" y="274"/>
                  </a:lnTo>
                  <a:lnTo>
                    <a:pt x="3732" y="268"/>
                  </a:lnTo>
                  <a:lnTo>
                    <a:pt x="3737" y="261"/>
                  </a:lnTo>
                  <a:lnTo>
                    <a:pt x="3741" y="255"/>
                  </a:lnTo>
                  <a:lnTo>
                    <a:pt x="3746" y="248"/>
                  </a:lnTo>
                  <a:lnTo>
                    <a:pt x="3749" y="240"/>
                  </a:lnTo>
                  <a:lnTo>
                    <a:pt x="3752" y="232"/>
                  </a:lnTo>
                  <a:lnTo>
                    <a:pt x="3755" y="225"/>
                  </a:lnTo>
                  <a:lnTo>
                    <a:pt x="3756" y="218"/>
                  </a:lnTo>
                  <a:lnTo>
                    <a:pt x="3756" y="213"/>
                  </a:lnTo>
                  <a:lnTo>
                    <a:pt x="3756" y="208"/>
                  </a:lnTo>
                  <a:lnTo>
                    <a:pt x="3755" y="204"/>
                  </a:lnTo>
                  <a:lnTo>
                    <a:pt x="3753" y="198"/>
                  </a:lnTo>
                  <a:lnTo>
                    <a:pt x="3750" y="194"/>
                  </a:lnTo>
                  <a:lnTo>
                    <a:pt x="3747" y="191"/>
                  </a:lnTo>
                  <a:lnTo>
                    <a:pt x="3743" y="187"/>
                  </a:lnTo>
                  <a:lnTo>
                    <a:pt x="3733" y="185"/>
                  </a:lnTo>
                  <a:lnTo>
                    <a:pt x="3711" y="184"/>
                  </a:lnTo>
                  <a:lnTo>
                    <a:pt x="3677" y="182"/>
                  </a:lnTo>
                  <a:lnTo>
                    <a:pt x="3628" y="181"/>
                  </a:lnTo>
                  <a:lnTo>
                    <a:pt x="3568" y="181"/>
                  </a:lnTo>
                  <a:lnTo>
                    <a:pt x="3494" y="180"/>
                  </a:lnTo>
                  <a:lnTo>
                    <a:pt x="3408" y="180"/>
                  </a:lnTo>
                  <a:lnTo>
                    <a:pt x="3308" y="180"/>
                  </a:lnTo>
                  <a:lnTo>
                    <a:pt x="3306" y="180"/>
                  </a:lnTo>
                  <a:lnTo>
                    <a:pt x="3303" y="180"/>
                  </a:lnTo>
                  <a:lnTo>
                    <a:pt x="3301" y="181"/>
                  </a:lnTo>
                  <a:lnTo>
                    <a:pt x="3298" y="182"/>
                  </a:lnTo>
                  <a:lnTo>
                    <a:pt x="3299" y="171"/>
                  </a:lnTo>
                  <a:lnTo>
                    <a:pt x="3301" y="162"/>
                  </a:lnTo>
                  <a:lnTo>
                    <a:pt x="3304" y="155"/>
                  </a:lnTo>
                  <a:lnTo>
                    <a:pt x="3308" y="148"/>
                  </a:lnTo>
                  <a:lnTo>
                    <a:pt x="3312" y="145"/>
                  </a:lnTo>
                  <a:lnTo>
                    <a:pt x="3318" y="141"/>
                  </a:lnTo>
                  <a:lnTo>
                    <a:pt x="3324" y="138"/>
                  </a:lnTo>
                  <a:lnTo>
                    <a:pt x="3331" y="135"/>
                  </a:lnTo>
                  <a:lnTo>
                    <a:pt x="3349" y="127"/>
                  </a:lnTo>
                  <a:lnTo>
                    <a:pt x="3371" y="120"/>
                  </a:lnTo>
                  <a:lnTo>
                    <a:pt x="3393" y="119"/>
                  </a:lnTo>
                  <a:lnTo>
                    <a:pt x="3418" y="118"/>
                  </a:lnTo>
                  <a:lnTo>
                    <a:pt x="3447" y="118"/>
                  </a:lnTo>
                  <a:lnTo>
                    <a:pt x="3479" y="118"/>
                  </a:lnTo>
                  <a:lnTo>
                    <a:pt x="3514" y="119"/>
                  </a:lnTo>
                  <a:lnTo>
                    <a:pt x="3552" y="120"/>
                  </a:lnTo>
                  <a:lnTo>
                    <a:pt x="3594" y="122"/>
                  </a:lnTo>
                  <a:lnTo>
                    <a:pt x="3639" y="124"/>
                  </a:lnTo>
                  <a:lnTo>
                    <a:pt x="3653" y="125"/>
                  </a:lnTo>
                  <a:lnTo>
                    <a:pt x="3666" y="126"/>
                  </a:lnTo>
                  <a:lnTo>
                    <a:pt x="3679" y="125"/>
                  </a:lnTo>
                  <a:lnTo>
                    <a:pt x="3690" y="123"/>
                  </a:lnTo>
                  <a:lnTo>
                    <a:pt x="3701" y="120"/>
                  </a:lnTo>
                  <a:lnTo>
                    <a:pt x="3710" y="116"/>
                  </a:lnTo>
                  <a:lnTo>
                    <a:pt x="3719" y="111"/>
                  </a:lnTo>
                  <a:lnTo>
                    <a:pt x="3728" y="104"/>
                  </a:lnTo>
                  <a:lnTo>
                    <a:pt x="3732" y="99"/>
                  </a:lnTo>
                  <a:lnTo>
                    <a:pt x="3735" y="93"/>
                  </a:lnTo>
                  <a:lnTo>
                    <a:pt x="3737" y="87"/>
                  </a:lnTo>
                  <a:lnTo>
                    <a:pt x="3739" y="79"/>
                  </a:lnTo>
                  <a:lnTo>
                    <a:pt x="3740" y="73"/>
                  </a:lnTo>
                  <a:lnTo>
                    <a:pt x="3740" y="65"/>
                  </a:lnTo>
                  <a:lnTo>
                    <a:pt x="3739" y="57"/>
                  </a:lnTo>
                  <a:lnTo>
                    <a:pt x="3737" y="49"/>
                  </a:lnTo>
                  <a:lnTo>
                    <a:pt x="3735" y="43"/>
                  </a:lnTo>
                  <a:lnTo>
                    <a:pt x="3732" y="36"/>
                  </a:lnTo>
                  <a:lnTo>
                    <a:pt x="3728" y="31"/>
                  </a:lnTo>
                  <a:lnTo>
                    <a:pt x="3723" y="27"/>
                  </a:lnTo>
                  <a:lnTo>
                    <a:pt x="3717" y="24"/>
                  </a:lnTo>
                  <a:lnTo>
                    <a:pt x="3710" y="21"/>
                  </a:lnTo>
                  <a:lnTo>
                    <a:pt x="3703" y="19"/>
                  </a:lnTo>
                  <a:lnTo>
                    <a:pt x="3694" y="18"/>
                  </a:lnTo>
                  <a:lnTo>
                    <a:pt x="3665" y="17"/>
                  </a:lnTo>
                  <a:lnTo>
                    <a:pt x="3636" y="17"/>
                  </a:lnTo>
                  <a:lnTo>
                    <a:pt x="3604" y="17"/>
                  </a:lnTo>
                  <a:lnTo>
                    <a:pt x="3572" y="18"/>
                  </a:lnTo>
                  <a:lnTo>
                    <a:pt x="3548" y="18"/>
                  </a:lnTo>
                  <a:lnTo>
                    <a:pt x="3521" y="18"/>
                  </a:lnTo>
                  <a:lnTo>
                    <a:pt x="3490" y="18"/>
                  </a:lnTo>
                  <a:lnTo>
                    <a:pt x="3458" y="17"/>
                  </a:lnTo>
                  <a:lnTo>
                    <a:pt x="3421" y="17"/>
                  </a:lnTo>
                  <a:lnTo>
                    <a:pt x="3381" y="15"/>
                  </a:lnTo>
                  <a:lnTo>
                    <a:pt x="3340" y="14"/>
                  </a:lnTo>
                  <a:lnTo>
                    <a:pt x="3294" y="12"/>
                  </a:lnTo>
                  <a:lnTo>
                    <a:pt x="3284" y="12"/>
                  </a:lnTo>
                  <a:lnTo>
                    <a:pt x="3274" y="12"/>
                  </a:lnTo>
                  <a:lnTo>
                    <a:pt x="3264" y="13"/>
                  </a:lnTo>
                  <a:lnTo>
                    <a:pt x="3255" y="15"/>
                  </a:lnTo>
                  <a:lnTo>
                    <a:pt x="3245" y="19"/>
                  </a:lnTo>
                  <a:lnTo>
                    <a:pt x="3237" y="22"/>
                  </a:lnTo>
                  <a:lnTo>
                    <a:pt x="3229" y="26"/>
                  </a:lnTo>
                  <a:lnTo>
                    <a:pt x="3220" y="31"/>
                  </a:lnTo>
                  <a:lnTo>
                    <a:pt x="3214" y="39"/>
                  </a:lnTo>
                  <a:lnTo>
                    <a:pt x="3209" y="46"/>
                  </a:lnTo>
                  <a:lnTo>
                    <a:pt x="3205" y="55"/>
                  </a:lnTo>
                  <a:lnTo>
                    <a:pt x="3201" y="65"/>
                  </a:lnTo>
                  <a:lnTo>
                    <a:pt x="3198" y="75"/>
                  </a:lnTo>
                  <a:lnTo>
                    <a:pt x="3196" y="87"/>
                  </a:lnTo>
                  <a:lnTo>
                    <a:pt x="3195" y="98"/>
                  </a:lnTo>
                  <a:lnTo>
                    <a:pt x="3195" y="112"/>
                  </a:lnTo>
                  <a:lnTo>
                    <a:pt x="3195" y="158"/>
                  </a:lnTo>
                  <a:lnTo>
                    <a:pt x="3195" y="204"/>
                  </a:lnTo>
                  <a:lnTo>
                    <a:pt x="3194" y="250"/>
                  </a:lnTo>
                  <a:lnTo>
                    <a:pt x="3194" y="296"/>
                  </a:lnTo>
                  <a:lnTo>
                    <a:pt x="3193" y="341"/>
                  </a:lnTo>
                  <a:lnTo>
                    <a:pt x="3192" y="386"/>
                  </a:lnTo>
                  <a:lnTo>
                    <a:pt x="3191" y="431"/>
                  </a:lnTo>
                  <a:lnTo>
                    <a:pt x="3190" y="476"/>
                  </a:lnTo>
                  <a:lnTo>
                    <a:pt x="3190" y="482"/>
                  </a:lnTo>
                  <a:lnTo>
                    <a:pt x="3190" y="490"/>
                  </a:lnTo>
                  <a:close/>
                  <a:moveTo>
                    <a:pt x="3149" y="923"/>
                  </a:moveTo>
                  <a:lnTo>
                    <a:pt x="3144" y="923"/>
                  </a:lnTo>
                  <a:lnTo>
                    <a:pt x="3139" y="924"/>
                  </a:lnTo>
                  <a:lnTo>
                    <a:pt x="3132" y="926"/>
                  </a:lnTo>
                  <a:lnTo>
                    <a:pt x="3127" y="928"/>
                  </a:lnTo>
                  <a:lnTo>
                    <a:pt x="3116" y="935"/>
                  </a:lnTo>
                  <a:lnTo>
                    <a:pt x="3105" y="943"/>
                  </a:lnTo>
                  <a:lnTo>
                    <a:pt x="3094" y="953"/>
                  </a:lnTo>
                  <a:lnTo>
                    <a:pt x="3082" y="966"/>
                  </a:lnTo>
                  <a:lnTo>
                    <a:pt x="3072" y="982"/>
                  </a:lnTo>
                  <a:lnTo>
                    <a:pt x="3060" y="999"/>
                  </a:lnTo>
                  <a:lnTo>
                    <a:pt x="3048" y="1019"/>
                  </a:lnTo>
                  <a:lnTo>
                    <a:pt x="3038" y="1037"/>
                  </a:lnTo>
                  <a:lnTo>
                    <a:pt x="3032" y="1053"/>
                  </a:lnTo>
                  <a:lnTo>
                    <a:pt x="3028" y="1067"/>
                  </a:lnTo>
                  <a:lnTo>
                    <a:pt x="3027" y="1074"/>
                  </a:lnTo>
                  <a:lnTo>
                    <a:pt x="3026" y="1079"/>
                  </a:lnTo>
                  <a:lnTo>
                    <a:pt x="3026" y="1084"/>
                  </a:lnTo>
                  <a:lnTo>
                    <a:pt x="3027" y="1089"/>
                  </a:lnTo>
                  <a:lnTo>
                    <a:pt x="3029" y="1094"/>
                  </a:lnTo>
                  <a:lnTo>
                    <a:pt x="3031" y="1098"/>
                  </a:lnTo>
                  <a:lnTo>
                    <a:pt x="3034" y="1101"/>
                  </a:lnTo>
                  <a:lnTo>
                    <a:pt x="3037" y="1104"/>
                  </a:lnTo>
                  <a:lnTo>
                    <a:pt x="3043" y="1107"/>
                  </a:lnTo>
                  <a:lnTo>
                    <a:pt x="3051" y="1109"/>
                  </a:lnTo>
                  <a:lnTo>
                    <a:pt x="3058" y="1110"/>
                  </a:lnTo>
                  <a:lnTo>
                    <a:pt x="3066" y="1109"/>
                  </a:lnTo>
                  <a:lnTo>
                    <a:pt x="3076" y="1107"/>
                  </a:lnTo>
                  <a:lnTo>
                    <a:pt x="3086" y="1104"/>
                  </a:lnTo>
                  <a:lnTo>
                    <a:pt x="3097" y="1099"/>
                  </a:lnTo>
                  <a:lnTo>
                    <a:pt x="3108" y="1093"/>
                  </a:lnTo>
                  <a:lnTo>
                    <a:pt x="3150" y="1073"/>
                  </a:lnTo>
                  <a:lnTo>
                    <a:pt x="3192" y="1055"/>
                  </a:lnTo>
                  <a:lnTo>
                    <a:pt x="3234" y="1039"/>
                  </a:lnTo>
                  <a:lnTo>
                    <a:pt x="3274" y="1027"/>
                  </a:lnTo>
                  <a:lnTo>
                    <a:pt x="3313" y="1015"/>
                  </a:lnTo>
                  <a:lnTo>
                    <a:pt x="3351" y="1006"/>
                  </a:lnTo>
                  <a:lnTo>
                    <a:pt x="3389" y="998"/>
                  </a:lnTo>
                  <a:lnTo>
                    <a:pt x="3426" y="992"/>
                  </a:lnTo>
                  <a:lnTo>
                    <a:pt x="3439" y="990"/>
                  </a:lnTo>
                  <a:lnTo>
                    <a:pt x="3451" y="987"/>
                  </a:lnTo>
                  <a:lnTo>
                    <a:pt x="3462" y="984"/>
                  </a:lnTo>
                  <a:lnTo>
                    <a:pt x="3471" y="980"/>
                  </a:lnTo>
                  <a:lnTo>
                    <a:pt x="3481" y="975"/>
                  </a:lnTo>
                  <a:lnTo>
                    <a:pt x="3488" y="971"/>
                  </a:lnTo>
                  <a:lnTo>
                    <a:pt x="3496" y="966"/>
                  </a:lnTo>
                  <a:lnTo>
                    <a:pt x="3501" y="960"/>
                  </a:lnTo>
                  <a:lnTo>
                    <a:pt x="3505" y="954"/>
                  </a:lnTo>
                  <a:lnTo>
                    <a:pt x="3508" y="950"/>
                  </a:lnTo>
                  <a:lnTo>
                    <a:pt x="3509" y="945"/>
                  </a:lnTo>
                  <a:lnTo>
                    <a:pt x="3510" y="940"/>
                  </a:lnTo>
                  <a:lnTo>
                    <a:pt x="3510" y="934"/>
                  </a:lnTo>
                  <a:lnTo>
                    <a:pt x="3509" y="928"/>
                  </a:lnTo>
                  <a:lnTo>
                    <a:pt x="3507" y="922"/>
                  </a:lnTo>
                  <a:lnTo>
                    <a:pt x="3504" y="916"/>
                  </a:lnTo>
                  <a:lnTo>
                    <a:pt x="3500" y="911"/>
                  </a:lnTo>
                  <a:lnTo>
                    <a:pt x="3496" y="907"/>
                  </a:lnTo>
                  <a:lnTo>
                    <a:pt x="3489" y="903"/>
                  </a:lnTo>
                  <a:lnTo>
                    <a:pt x="3483" y="901"/>
                  </a:lnTo>
                  <a:lnTo>
                    <a:pt x="3475" y="898"/>
                  </a:lnTo>
                  <a:lnTo>
                    <a:pt x="3466" y="897"/>
                  </a:lnTo>
                  <a:lnTo>
                    <a:pt x="3457" y="895"/>
                  </a:lnTo>
                  <a:lnTo>
                    <a:pt x="3446" y="894"/>
                  </a:lnTo>
                  <a:lnTo>
                    <a:pt x="3412" y="895"/>
                  </a:lnTo>
                  <a:lnTo>
                    <a:pt x="3380" y="895"/>
                  </a:lnTo>
                  <a:lnTo>
                    <a:pt x="3352" y="897"/>
                  </a:lnTo>
                  <a:lnTo>
                    <a:pt x="3326" y="899"/>
                  </a:lnTo>
                  <a:lnTo>
                    <a:pt x="3302" y="902"/>
                  </a:lnTo>
                  <a:lnTo>
                    <a:pt x="3282" y="905"/>
                  </a:lnTo>
                  <a:lnTo>
                    <a:pt x="3263" y="910"/>
                  </a:lnTo>
                  <a:lnTo>
                    <a:pt x="3249" y="914"/>
                  </a:lnTo>
                  <a:lnTo>
                    <a:pt x="3249" y="906"/>
                  </a:lnTo>
                  <a:lnTo>
                    <a:pt x="3250" y="899"/>
                  </a:lnTo>
                  <a:lnTo>
                    <a:pt x="3250" y="891"/>
                  </a:lnTo>
                  <a:lnTo>
                    <a:pt x="3250" y="882"/>
                  </a:lnTo>
                  <a:lnTo>
                    <a:pt x="3253" y="835"/>
                  </a:lnTo>
                  <a:lnTo>
                    <a:pt x="3256" y="799"/>
                  </a:lnTo>
                  <a:lnTo>
                    <a:pt x="3259" y="772"/>
                  </a:lnTo>
                  <a:lnTo>
                    <a:pt x="3263" y="754"/>
                  </a:lnTo>
                  <a:lnTo>
                    <a:pt x="3265" y="738"/>
                  </a:lnTo>
                  <a:lnTo>
                    <a:pt x="3267" y="723"/>
                  </a:lnTo>
                  <a:lnTo>
                    <a:pt x="3266" y="708"/>
                  </a:lnTo>
                  <a:lnTo>
                    <a:pt x="3265" y="694"/>
                  </a:lnTo>
                  <a:lnTo>
                    <a:pt x="3262" y="679"/>
                  </a:lnTo>
                  <a:lnTo>
                    <a:pt x="3258" y="667"/>
                  </a:lnTo>
                  <a:lnTo>
                    <a:pt x="3253" y="653"/>
                  </a:lnTo>
                  <a:lnTo>
                    <a:pt x="3245" y="641"/>
                  </a:lnTo>
                  <a:lnTo>
                    <a:pt x="3239" y="632"/>
                  </a:lnTo>
                  <a:lnTo>
                    <a:pt x="3232" y="624"/>
                  </a:lnTo>
                  <a:lnTo>
                    <a:pt x="3223" y="619"/>
                  </a:lnTo>
                  <a:lnTo>
                    <a:pt x="3215" y="615"/>
                  </a:lnTo>
                  <a:lnTo>
                    <a:pt x="3206" y="612"/>
                  </a:lnTo>
                  <a:lnTo>
                    <a:pt x="3196" y="610"/>
                  </a:lnTo>
                  <a:lnTo>
                    <a:pt x="3186" y="612"/>
                  </a:lnTo>
                  <a:lnTo>
                    <a:pt x="3174" y="614"/>
                  </a:lnTo>
                  <a:lnTo>
                    <a:pt x="3169" y="616"/>
                  </a:lnTo>
                  <a:lnTo>
                    <a:pt x="3164" y="619"/>
                  </a:lnTo>
                  <a:lnTo>
                    <a:pt x="3160" y="621"/>
                  </a:lnTo>
                  <a:lnTo>
                    <a:pt x="3155" y="624"/>
                  </a:lnTo>
                  <a:lnTo>
                    <a:pt x="3151" y="628"/>
                  </a:lnTo>
                  <a:lnTo>
                    <a:pt x="3148" y="631"/>
                  </a:lnTo>
                  <a:lnTo>
                    <a:pt x="3145" y="637"/>
                  </a:lnTo>
                  <a:lnTo>
                    <a:pt x="3143" y="641"/>
                  </a:lnTo>
                  <a:lnTo>
                    <a:pt x="3139" y="651"/>
                  </a:lnTo>
                  <a:lnTo>
                    <a:pt x="3136" y="664"/>
                  </a:lnTo>
                  <a:lnTo>
                    <a:pt x="3136" y="677"/>
                  </a:lnTo>
                  <a:lnTo>
                    <a:pt x="3137" y="693"/>
                  </a:lnTo>
                  <a:lnTo>
                    <a:pt x="3142" y="739"/>
                  </a:lnTo>
                  <a:lnTo>
                    <a:pt x="3146" y="780"/>
                  </a:lnTo>
                  <a:lnTo>
                    <a:pt x="3148" y="813"/>
                  </a:lnTo>
                  <a:lnTo>
                    <a:pt x="3149" y="839"/>
                  </a:lnTo>
                  <a:lnTo>
                    <a:pt x="3148" y="864"/>
                  </a:lnTo>
                  <a:lnTo>
                    <a:pt x="3147" y="884"/>
                  </a:lnTo>
                  <a:lnTo>
                    <a:pt x="3148" y="904"/>
                  </a:lnTo>
                  <a:lnTo>
                    <a:pt x="3149" y="923"/>
                  </a:lnTo>
                  <a:close/>
                  <a:moveTo>
                    <a:pt x="3486" y="769"/>
                  </a:moveTo>
                  <a:lnTo>
                    <a:pt x="3487" y="773"/>
                  </a:lnTo>
                  <a:lnTo>
                    <a:pt x="3491" y="777"/>
                  </a:lnTo>
                  <a:lnTo>
                    <a:pt x="3497" y="783"/>
                  </a:lnTo>
                  <a:lnTo>
                    <a:pt x="3505" y="790"/>
                  </a:lnTo>
                  <a:lnTo>
                    <a:pt x="3528" y="811"/>
                  </a:lnTo>
                  <a:lnTo>
                    <a:pt x="3560" y="839"/>
                  </a:lnTo>
                  <a:lnTo>
                    <a:pt x="3602" y="875"/>
                  </a:lnTo>
                  <a:lnTo>
                    <a:pt x="3654" y="918"/>
                  </a:lnTo>
                  <a:lnTo>
                    <a:pt x="3713" y="967"/>
                  </a:lnTo>
                  <a:lnTo>
                    <a:pt x="3783" y="1025"/>
                  </a:lnTo>
                  <a:lnTo>
                    <a:pt x="3801" y="1038"/>
                  </a:lnTo>
                  <a:lnTo>
                    <a:pt x="3817" y="1052"/>
                  </a:lnTo>
                  <a:lnTo>
                    <a:pt x="3833" y="1063"/>
                  </a:lnTo>
                  <a:lnTo>
                    <a:pt x="3847" y="1074"/>
                  </a:lnTo>
                  <a:lnTo>
                    <a:pt x="3860" y="1082"/>
                  </a:lnTo>
                  <a:lnTo>
                    <a:pt x="3872" y="1088"/>
                  </a:lnTo>
                  <a:lnTo>
                    <a:pt x="3885" y="1093"/>
                  </a:lnTo>
                  <a:lnTo>
                    <a:pt x="3898" y="1095"/>
                  </a:lnTo>
                  <a:lnTo>
                    <a:pt x="3911" y="1096"/>
                  </a:lnTo>
                  <a:lnTo>
                    <a:pt x="3925" y="1094"/>
                  </a:lnTo>
                  <a:lnTo>
                    <a:pt x="3938" y="1090"/>
                  </a:lnTo>
                  <a:lnTo>
                    <a:pt x="3952" y="1085"/>
                  </a:lnTo>
                  <a:lnTo>
                    <a:pt x="3990" y="1066"/>
                  </a:lnTo>
                  <a:lnTo>
                    <a:pt x="4023" y="1050"/>
                  </a:lnTo>
                  <a:lnTo>
                    <a:pt x="4051" y="1033"/>
                  </a:lnTo>
                  <a:lnTo>
                    <a:pt x="4074" y="1019"/>
                  </a:lnTo>
                  <a:lnTo>
                    <a:pt x="4092" y="1006"/>
                  </a:lnTo>
                  <a:lnTo>
                    <a:pt x="4106" y="995"/>
                  </a:lnTo>
                  <a:lnTo>
                    <a:pt x="4111" y="990"/>
                  </a:lnTo>
                  <a:lnTo>
                    <a:pt x="4115" y="985"/>
                  </a:lnTo>
                  <a:lnTo>
                    <a:pt x="4117" y="981"/>
                  </a:lnTo>
                  <a:lnTo>
                    <a:pt x="4118" y="976"/>
                  </a:lnTo>
                  <a:lnTo>
                    <a:pt x="4119" y="971"/>
                  </a:lnTo>
                  <a:lnTo>
                    <a:pt x="4119" y="965"/>
                  </a:lnTo>
                  <a:lnTo>
                    <a:pt x="4118" y="961"/>
                  </a:lnTo>
                  <a:lnTo>
                    <a:pt x="4116" y="957"/>
                  </a:lnTo>
                  <a:lnTo>
                    <a:pt x="4113" y="953"/>
                  </a:lnTo>
                  <a:lnTo>
                    <a:pt x="4109" y="951"/>
                  </a:lnTo>
                  <a:lnTo>
                    <a:pt x="4104" y="949"/>
                  </a:lnTo>
                  <a:lnTo>
                    <a:pt x="4097" y="948"/>
                  </a:lnTo>
                  <a:lnTo>
                    <a:pt x="4056" y="943"/>
                  </a:lnTo>
                  <a:lnTo>
                    <a:pt x="4016" y="938"/>
                  </a:lnTo>
                  <a:lnTo>
                    <a:pt x="3977" y="930"/>
                  </a:lnTo>
                  <a:lnTo>
                    <a:pt x="3940" y="922"/>
                  </a:lnTo>
                  <a:lnTo>
                    <a:pt x="3904" y="913"/>
                  </a:lnTo>
                  <a:lnTo>
                    <a:pt x="3868" y="903"/>
                  </a:lnTo>
                  <a:lnTo>
                    <a:pt x="3834" y="892"/>
                  </a:lnTo>
                  <a:lnTo>
                    <a:pt x="3801" y="879"/>
                  </a:lnTo>
                  <a:lnTo>
                    <a:pt x="3769" y="866"/>
                  </a:lnTo>
                  <a:lnTo>
                    <a:pt x="3738" y="852"/>
                  </a:lnTo>
                  <a:lnTo>
                    <a:pt x="3708" y="836"/>
                  </a:lnTo>
                  <a:lnTo>
                    <a:pt x="3680" y="820"/>
                  </a:lnTo>
                  <a:lnTo>
                    <a:pt x="3653" y="803"/>
                  </a:lnTo>
                  <a:lnTo>
                    <a:pt x="3626" y="784"/>
                  </a:lnTo>
                  <a:lnTo>
                    <a:pt x="3601" y="764"/>
                  </a:lnTo>
                  <a:lnTo>
                    <a:pt x="3577" y="744"/>
                  </a:lnTo>
                  <a:lnTo>
                    <a:pt x="3583" y="741"/>
                  </a:lnTo>
                  <a:lnTo>
                    <a:pt x="3589" y="738"/>
                  </a:lnTo>
                  <a:lnTo>
                    <a:pt x="3594" y="735"/>
                  </a:lnTo>
                  <a:lnTo>
                    <a:pt x="3599" y="731"/>
                  </a:lnTo>
                  <a:lnTo>
                    <a:pt x="3603" y="725"/>
                  </a:lnTo>
                  <a:lnTo>
                    <a:pt x="3606" y="721"/>
                  </a:lnTo>
                  <a:lnTo>
                    <a:pt x="3611" y="716"/>
                  </a:lnTo>
                  <a:lnTo>
                    <a:pt x="3613" y="710"/>
                  </a:lnTo>
                  <a:lnTo>
                    <a:pt x="3615" y="701"/>
                  </a:lnTo>
                  <a:lnTo>
                    <a:pt x="3616" y="692"/>
                  </a:lnTo>
                  <a:lnTo>
                    <a:pt x="3615" y="684"/>
                  </a:lnTo>
                  <a:lnTo>
                    <a:pt x="3614" y="674"/>
                  </a:lnTo>
                  <a:lnTo>
                    <a:pt x="3611" y="665"/>
                  </a:lnTo>
                  <a:lnTo>
                    <a:pt x="3606" y="655"/>
                  </a:lnTo>
                  <a:lnTo>
                    <a:pt x="3602" y="645"/>
                  </a:lnTo>
                  <a:lnTo>
                    <a:pt x="3596" y="636"/>
                  </a:lnTo>
                  <a:lnTo>
                    <a:pt x="3589" y="626"/>
                  </a:lnTo>
                  <a:lnTo>
                    <a:pt x="3581" y="619"/>
                  </a:lnTo>
                  <a:lnTo>
                    <a:pt x="3574" y="614"/>
                  </a:lnTo>
                  <a:lnTo>
                    <a:pt x="3566" y="610"/>
                  </a:lnTo>
                  <a:lnTo>
                    <a:pt x="3563" y="609"/>
                  </a:lnTo>
                  <a:lnTo>
                    <a:pt x="3558" y="609"/>
                  </a:lnTo>
                  <a:lnTo>
                    <a:pt x="3555" y="610"/>
                  </a:lnTo>
                  <a:lnTo>
                    <a:pt x="3551" y="612"/>
                  </a:lnTo>
                  <a:lnTo>
                    <a:pt x="3544" y="615"/>
                  </a:lnTo>
                  <a:lnTo>
                    <a:pt x="3535" y="621"/>
                  </a:lnTo>
                  <a:lnTo>
                    <a:pt x="3520" y="635"/>
                  </a:lnTo>
                  <a:lnTo>
                    <a:pt x="3493" y="655"/>
                  </a:lnTo>
                  <a:lnTo>
                    <a:pt x="3458" y="684"/>
                  </a:lnTo>
                  <a:lnTo>
                    <a:pt x="3412" y="720"/>
                  </a:lnTo>
                  <a:lnTo>
                    <a:pt x="3382" y="743"/>
                  </a:lnTo>
                  <a:lnTo>
                    <a:pt x="3361" y="762"/>
                  </a:lnTo>
                  <a:lnTo>
                    <a:pt x="3346" y="777"/>
                  </a:lnTo>
                  <a:lnTo>
                    <a:pt x="3337" y="785"/>
                  </a:lnTo>
                  <a:lnTo>
                    <a:pt x="3336" y="790"/>
                  </a:lnTo>
                  <a:lnTo>
                    <a:pt x="3335" y="793"/>
                  </a:lnTo>
                  <a:lnTo>
                    <a:pt x="3336" y="798"/>
                  </a:lnTo>
                  <a:lnTo>
                    <a:pt x="3339" y="801"/>
                  </a:lnTo>
                  <a:lnTo>
                    <a:pt x="3341" y="804"/>
                  </a:lnTo>
                  <a:lnTo>
                    <a:pt x="3345" y="806"/>
                  </a:lnTo>
                  <a:lnTo>
                    <a:pt x="3349" y="808"/>
                  </a:lnTo>
                  <a:lnTo>
                    <a:pt x="3355" y="810"/>
                  </a:lnTo>
                  <a:lnTo>
                    <a:pt x="3362" y="810"/>
                  </a:lnTo>
                  <a:lnTo>
                    <a:pt x="3371" y="809"/>
                  </a:lnTo>
                  <a:lnTo>
                    <a:pt x="3382" y="807"/>
                  </a:lnTo>
                  <a:lnTo>
                    <a:pt x="3397" y="803"/>
                  </a:lnTo>
                  <a:lnTo>
                    <a:pt x="3433" y="790"/>
                  </a:lnTo>
                  <a:lnTo>
                    <a:pt x="3479" y="773"/>
                  </a:lnTo>
                  <a:lnTo>
                    <a:pt x="3481" y="772"/>
                  </a:lnTo>
                  <a:lnTo>
                    <a:pt x="3486" y="769"/>
                  </a:lnTo>
                  <a:close/>
                  <a:moveTo>
                    <a:pt x="5015" y="127"/>
                  </a:moveTo>
                  <a:lnTo>
                    <a:pt x="5017" y="117"/>
                  </a:lnTo>
                  <a:lnTo>
                    <a:pt x="5024" y="100"/>
                  </a:lnTo>
                  <a:lnTo>
                    <a:pt x="5028" y="95"/>
                  </a:lnTo>
                  <a:lnTo>
                    <a:pt x="5031" y="89"/>
                  </a:lnTo>
                  <a:lnTo>
                    <a:pt x="5033" y="83"/>
                  </a:lnTo>
                  <a:lnTo>
                    <a:pt x="5034" y="77"/>
                  </a:lnTo>
                  <a:lnTo>
                    <a:pt x="5034" y="71"/>
                  </a:lnTo>
                  <a:lnTo>
                    <a:pt x="5033" y="65"/>
                  </a:lnTo>
                  <a:lnTo>
                    <a:pt x="5032" y="58"/>
                  </a:lnTo>
                  <a:lnTo>
                    <a:pt x="5029" y="51"/>
                  </a:lnTo>
                  <a:lnTo>
                    <a:pt x="5025" y="44"/>
                  </a:lnTo>
                  <a:lnTo>
                    <a:pt x="5019" y="37"/>
                  </a:lnTo>
                  <a:lnTo>
                    <a:pt x="5013" y="31"/>
                  </a:lnTo>
                  <a:lnTo>
                    <a:pt x="5006" y="26"/>
                  </a:lnTo>
                  <a:lnTo>
                    <a:pt x="4998" y="22"/>
                  </a:lnTo>
                  <a:lnTo>
                    <a:pt x="4989" y="18"/>
                  </a:lnTo>
                  <a:lnTo>
                    <a:pt x="4980" y="14"/>
                  </a:lnTo>
                  <a:lnTo>
                    <a:pt x="4969" y="11"/>
                  </a:lnTo>
                  <a:lnTo>
                    <a:pt x="4959" y="10"/>
                  </a:lnTo>
                  <a:lnTo>
                    <a:pt x="4949" y="10"/>
                  </a:lnTo>
                  <a:lnTo>
                    <a:pt x="4941" y="11"/>
                  </a:lnTo>
                  <a:lnTo>
                    <a:pt x="4932" y="12"/>
                  </a:lnTo>
                  <a:lnTo>
                    <a:pt x="4924" y="14"/>
                  </a:lnTo>
                  <a:lnTo>
                    <a:pt x="4917" y="19"/>
                  </a:lnTo>
                  <a:lnTo>
                    <a:pt x="4909" y="22"/>
                  </a:lnTo>
                  <a:lnTo>
                    <a:pt x="4903" y="27"/>
                  </a:lnTo>
                  <a:lnTo>
                    <a:pt x="4899" y="32"/>
                  </a:lnTo>
                  <a:lnTo>
                    <a:pt x="4895" y="39"/>
                  </a:lnTo>
                  <a:lnTo>
                    <a:pt x="4892" y="46"/>
                  </a:lnTo>
                  <a:lnTo>
                    <a:pt x="4891" y="53"/>
                  </a:lnTo>
                  <a:lnTo>
                    <a:pt x="4890" y="63"/>
                  </a:lnTo>
                  <a:lnTo>
                    <a:pt x="4890" y="72"/>
                  </a:lnTo>
                  <a:lnTo>
                    <a:pt x="4892" y="82"/>
                  </a:lnTo>
                  <a:lnTo>
                    <a:pt x="4894" y="94"/>
                  </a:lnTo>
                  <a:lnTo>
                    <a:pt x="4896" y="103"/>
                  </a:lnTo>
                  <a:lnTo>
                    <a:pt x="4898" y="112"/>
                  </a:lnTo>
                  <a:lnTo>
                    <a:pt x="4899" y="120"/>
                  </a:lnTo>
                  <a:lnTo>
                    <a:pt x="4901" y="127"/>
                  </a:lnTo>
                  <a:lnTo>
                    <a:pt x="4867" y="126"/>
                  </a:lnTo>
                  <a:lnTo>
                    <a:pt x="4834" y="124"/>
                  </a:lnTo>
                  <a:lnTo>
                    <a:pt x="4803" y="123"/>
                  </a:lnTo>
                  <a:lnTo>
                    <a:pt x="4774" y="122"/>
                  </a:lnTo>
                  <a:lnTo>
                    <a:pt x="4747" y="120"/>
                  </a:lnTo>
                  <a:lnTo>
                    <a:pt x="4723" y="118"/>
                  </a:lnTo>
                  <a:lnTo>
                    <a:pt x="4700" y="116"/>
                  </a:lnTo>
                  <a:lnTo>
                    <a:pt x="4679" y="114"/>
                  </a:lnTo>
                  <a:lnTo>
                    <a:pt x="4667" y="114"/>
                  </a:lnTo>
                  <a:lnTo>
                    <a:pt x="4654" y="115"/>
                  </a:lnTo>
                  <a:lnTo>
                    <a:pt x="4642" y="116"/>
                  </a:lnTo>
                  <a:lnTo>
                    <a:pt x="4630" y="117"/>
                  </a:lnTo>
                  <a:lnTo>
                    <a:pt x="4617" y="119"/>
                  </a:lnTo>
                  <a:lnTo>
                    <a:pt x="4606" y="122"/>
                  </a:lnTo>
                  <a:lnTo>
                    <a:pt x="4594" y="125"/>
                  </a:lnTo>
                  <a:lnTo>
                    <a:pt x="4583" y="128"/>
                  </a:lnTo>
                  <a:lnTo>
                    <a:pt x="4575" y="133"/>
                  </a:lnTo>
                  <a:lnTo>
                    <a:pt x="4567" y="137"/>
                  </a:lnTo>
                  <a:lnTo>
                    <a:pt x="4560" y="141"/>
                  </a:lnTo>
                  <a:lnTo>
                    <a:pt x="4554" y="147"/>
                  </a:lnTo>
                  <a:lnTo>
                    <a:pt x="4547" y="152"/>
                  </a:lnTo>
                  <a:lnTo>
                    <a:pt x="4541" y="159"/>
                  </a:lnTo>
                  <a:lnTo>
                    <a:pt x="4536" y="166"/>
                  </a:lnTo>
                  <a:lnTo>
                    <a:pt x="4532" y="173"/>
                  </a:lnTo>
                  <a:lnTo>
                    <a:pt x="4530" y="181"/>
                  </a:lnTo>
                  <a:lnTo>
                    <a:pt x="4527" y="193"/>
                  </a:lnTo>
                  <a:lnTo>
                    <a:pt x="4526" y="211"/>
                  </a:lnTo>
                  <a:lnTo>
                    <a:pt x="4526" y="233"/>
                  </a:lnTo>
                  <a:lnTo>
                    <a:pt x="4526" y="259"/>
                  </a:lnTo>
                  <a:lnTo>
                    <a:pt x="4527" y="289"/>
                  </a:lnTo>
                  <a:lnTo>
                    <a:pt x="4531" y="325"/>
                  </a:lnTo>
                  <a:lnTo>
                    <a:pt x="4533" y="366"/>
                  </a:lnTo>
                  <a:lnTo>
                    <a:pt x="4533" y="420"/>
                  </a:lnTo>
                  <a:lnTo>
                    <a:pt x="4532" y="470"/>
                  </a:lnTo>
                  <a:lnTo>
                    <a:pt x="4530" y="515"/>
                  </a:lnTo>
                  <a:lnTo>
                    <a:pt x="4526" y="556"/>
                  </a:lnTo>
                  <a:lnTo>
                    <a:pt x="4522" y="593"/>
                  </a:lnTo>
                  <a:lnTo>
                    <a:pt x="4517" y="623"/>
                  </a:lnTo>
                  <a:lnTo>
                    <a:pt x="4512" y="649"/>
                  </a:lnTo>
                  <a:lnTo>
                    <a:pt x="4505" y="671"/>
                  </a:lnTo>
                  <a:lnTo>
                    <a:pt x="4500" y="681"/>
                  </a:lnTo>
                  <a:lnTo>
                    <a:pt x="4495" y="691"/>
                  </a:lnTo>
                  <a:lnTo>
                    <a:pt x="4489" y="701"/>
                  </a:lnTo>
                  <a:lnTo>
                    <a:pt x="4481" y="712"/>
                  </a:lnTo>
                  <a:lnTo>
                    <a:pt x="4465" y="734"/>
                  </a:lnTo>
                  <a:lnTo>
                    <a:pt x="4444" y="757"/>
                  </a:lnTo>
                  <a:lnTo>
                    <a:pt x="4419" y="782"/>
                  </a:lnTo>
                  <a:lnTo>
                    <a:pt x="4390" y="807"/>
                  </a:lnTo>
                  <a:lnTo>
                    <a:pt x="4359" y="833"/>
                  </a:lnTo>
                  <a:lnTo>
                    <a:pt x="4323" y="861"/>
                  </a:lnTo>
                  <a:lnTo>
                    <a:pt x="4311" y="872"/>
                  </a:lnTo>
                  <a:lnTo>
                    <a:pt x="4301" y="883"/>
                  </a:lnTo>
                  <a:lnTo>
                    <a:pt x="4297" y="890"/>
                  </a:lnTo>
                  <a:lnTo>
                    <a:pt x="4294" y="895"/>
                  </a:lnTo>
                  <a:lnTo>
                    <a:pt x="4291" y="900"/>
                  </a:lnTo>
                  <a:lnTo>
                    <a:pt x="4289" y="906"/>
                  </a:lnTo>
                  <a:lnTo>
                    <a:pt x="4287" y="912"/>
                  </a:lnTo>
                  <a:lnTo>
                    <a:pt x="4286" y="918"/>
                  </a:lnTo>
                  <a:lnTo>
                    <a:pt x="4286" y="923"/>
                  </a:lnTo>
                  <a:lnTo>
                    <a:pt x="4286" y="929"/>
                  </a:lnTo>
                  <a:lnTo>
                    <a:pt x="4287" y="935"/>
                  </a:lnTo>
                  <a:lnTo>
                    <a:pt x="4288" y="941"/>
                  </a:lnTo>
                  <a:lnTo>
                    <a:pt x="4290" y="947"/>
                  </a:lnTo>
                  <a:lnTo>
                    <a:pt x="4292" y="952"/>
                  </a:lnTo>
                  <a:lnTo>
                    <a:pt x="4296" y="960"/>
                  </a:lnTo>
                  <a:lnTo>
                    <a:pt x="4300" y="966"/>
                  </a:lnTo>
                  <a:lnTo>
                    <a:pt x="4305" y="971"/>
                  </a:lnTo>
                  <a:lnTo>
                    <a:pt x="4310" y="976"/>
                  </a:lnTo>
                  <a:lnTo>
                    <a:pt x="4315" y="980"/>
                  </a:lnTo>
                  <a:lnTo>
                    <a:pt x="4320" y="983"/>
                  </a:lnTo>
                  <a:lnTo>
                    <a:pt x="4328" y="986"/>
                  </a:lnTo>
                  <a:lnTo>
                    <a:pt x="4334" y="987"/>
                  </a:lnTo>
                  <a:lnTo>
                    <a:pt x="4341" y="987"/>
                  </a:lnTo>
                  <a:lnTo>
                    <a:pt x="4348" y="987"/>
                  </a:lnTo>
                  <a:lnTo>
                    <a:pt x="4356" y="986"/>
                  </a:lnTo>
                  <a:lnTo>
                    <a:pt x="4364" y="984"/>
                  </a:lnTo>
                  <a:lnTo>
                    <a:pt x="4371" y="982"/>
                  </a:lnTo>
                  <a:lnTo>
                    <a:pt x="4380" y="979"/>
                  </a:lnTo>
                  <a:lnTo>
                    <a:pt x="4389" y="975"/>
                  </a:lnTo>
                  <a:lnTo>
                    <a:pt x="4398" y="970"/>
                  </a:lnTo>
                  <a:lnTo>
                    <a:pt x="4416" y="960"/>
                  </a:lnTo>
                  <a:lnTo>
                    <a:pt x="4435" y="946"/>
                  </a:lnTo>
                  <a:lnTo>
                    <a:pt x="4455" y="929"/>
                  </a:lnTo>
                  <a:lnTo>
                    <a:pt x="4477" y="910"/>
                  </a:lnTo>
                  <a:lnTo>
                    <a:pt x="4492" y="894"/>
                  </a:lnTo>
                  <a:lnTo>
                    <a:pt x="4507" y="878"/>
                  </a:lnTo>
                  <a:lnTo>
                    <a:pt x="4520" y="861"/>
                  </a:lnTo>
                  <a:lnTo>
                    <a:pt x="4533" y="844"/>
                  </a:lnTo>
                  <a:lnTo>
                    <a:pt x="4545" y="826"/>
                  </a:lnTo>
                  <a:lnTo>
                    <a:pt x="4556" y="808"/>
                  </a:lnTo>
                  <a:lnTo>
                    <a:pt x="4566" y="789"/>
                  </a:lnTo>
                  <a:lnTo>
                    <a:pt x="4577" y="770"/>
                  </a:lnTo>
                  <a:lnTo>
                    <a:pt x="4585" y="752"/>
                  </a:lnTo>
                  <a:lnTo>
                    <a:pt x="4593" y="732"/>
                  </a:lnTo>
                  <a:lnTo>
                    <a:pt x="4601" y="711"/>
                  </a:lnTo>
                  <a:lnTo>
                    <a:pt x="4607" y="690"/>
                  </a:lnTo>
                  <a:lnTo>
                    <a:pt x="4612" y="669"/>
                  </a:lnTo>
                  <a:lnTo>
                    <a:pt x="4617" y="647"/>
                  </a:lnTo>
                  <a:lnTo>
                    <a:pt x="4622" y="625"/>
                  </a:lnTo>
                  <a:lnTo>
                    <a:pt x="4625" y="603"/>
                  </a:lnTo>
                  <a:lnTo>
                    <a:pt x="4628" y="573"/>
                  </a:lnTo>
                  <a:lnTo>
                    <a:pt x="4631" y="540"/>
                  </a:lnTo>
                  <a:lnTo>
                    <a:pt x="4633" y="507"/>
                  </a:lnTo>
                  <a:lnTo>
                    <a:pt x="4635" y="471"/>
                  </a:lnTo>
                  <a:lnTo>
                    <a:pt x="4637" y="434"/>
                  </a:lnTo>
                  <a:lnTo>
                    <a:pt x="4638" y="395"/>
                  </a:lnTo>
                  <a:lnTo>
                    <a:pt x="4639" y="354"/>
                  </a:lnTo>
                  <a:lnTo>
                    <a:pt x="4640" y="311"/>
                  </a:lnTo>
                  <a:lnTo>
                    <a:pt x="4639" y="296"/>
                  </a:lnTo>
                  <a:lnTo>
                    <a:pt x="4642" y="282"/>
                  </a:lnTo>
                  <a:lnTo>
                    <a:pt x="4644" y="271"/>
                  </a:lnTo>
                  <a:lnTo>
                    <a:pt x="4648" y="260"/>
                  </a:lnTo>
                  <a:lnTo>
                    <a:pt x="4651" y="256"/>
                  </a:lnTo>
                  <a:lnTo>
                    <a:pt x="4654" y="252"/>
                  </a:lnTo>
                  <a:lnTo>
                    <a:pt x="4657" y="249"/>
                  </a:lnTo>
                  <a:lnTo>
                    <a:pt x="4661" y="246"/>
                  </a:lnTo>
                  <a:lnTo>
                    <a:pt x="4666" y="243"/>
                  </a:lnTo>
                  <a:lnTo>
                    <a:pt x="4670" y="241"/>
                  </a:lnTo>
                  <a:lnTo>
                    <a:pt x="4675" y="239"/>
                  </a:lnTo>
                  <a:lnTo>
                    <a:pt x="4680" y="238"/>
                  </a:lnTo>
                  <a:lnTo>
                    <a:pt x="4684" y="237"/>
                  </a:lnTo>
                  <a:lnTo>
                    <a:pt x="4698" y="236"/>
                  </a:lnTo>
                  <a:lnTo>
                    <a:pt x="4719" y="235"/>
                  </a:lnTo>
                  <a:lnTo>
                    <a:pt x="4749" y="234"/>
                  </a:lnTo>
                  <a:lnTo>
                    <a:pt x="4787" y="233"/>
                  </a:lnTo>
                  <a:lnTo>
                    <a:pt x="4834" y="232"/>
                  </a:lnTo>
                  <a:lnTo>
                    <a:pt x="4890" y="231"/>
                  </a:lnTo>
                  <a:lnTo>
                    <a:pt x="4952" y="230"/>
                  </a:lnTo>
                  <a:lnTo>
                    <a:pt x="5010" y="229"/>
                  </a:lnTo>
                  <a:lnTo>
                    <a:pt x="5062" y="229"/>
                  </a:lnTo>
                  <a:lnTo>
                    <a:pt x="5109" y="229"/>
                  </a:lnTo>
                  <a:lnTo>
                    <a:pt x="5152" y="229"/>
                  </a:lnTo>
                  <a:lnTo>
                    <a:pt x="5191" y="230"/>
                  </a:lnTo>
                  <a:lnTo>
                    <a:pt x="5225" y="231"/>
                  </a:lnTo>
                  <a:lnTo>
                    <a:pt x="5254" y="232"/>
                  </a:lnTo>
                  <a:lnTo>
                    <a:pt x="5279" y="234"/>
                  </a:lnTo>
                  <a:lnTo>
                    <a:pt x="5294" y="236"/>
                  </a:lnTo>
                  <a:lnTo>
                    <a:pt x="5307" y="236"/>
                  </a:lnTo>
                  <a:lnTo>
                    <a:pt x="5319" y="236"/>
                  </a:lnTo>
                  <a:lnTo>
                    <a:pt x="5329" y="234"/>
                  </a:lnTo>
                  <a:lnTo>
                    <a:pt x="5339" y="232"/>
                  </a:lnTo>
                  <a:lnTo>
                    <a:pt x="5346" y="228"/>
                  </a:lnTo>
                  <a:lnTo>
                    <a:pt x="5353" y="223"/>
                  </a:lnTo>
                  <a:lnTo>
                    <a:pt x="5357" y="217"/>
                  </a:lnTo>
                  <a:lnTo>
                    <a:pt x="5364" y="207"/>
                  </a:lnTo>
                  <a:lnTo>
                    <a:pt x="5368" y="197"/>
                  </a:lnTo>
                  <a:lnTo>
                    <a:pt x="5370" y="188"/>
                  </a:lnTo>
                  <a:lnTo>
                    <a:pt x="5371" y="180"/>
                  </a:lnTo>
                  <a:lnTo>
                    <a:pt x="5369" y="170"/>
                  </a:lnTo>
                  <a:lnTo>
                    <a:pt x="5366" y="162"/>
                  </a:lnTo>
                  <a:lnTo>
                    <a:pt x="5359" y="154"/>
                  </a:lnTo>
                  <a:lnTo>
                    <a:pt x="5352" y="145"/>
                  </a:lnTo>
                  <a:lnTo>
                    <a:pt x="5349" y="143"/>
                  </a:lnTo>
                  <a:lnTo>
                    <a:pt x="5344" y="141"/>
                  </a:lnTo>
                  <a:lnTo>
                    <a:pt x="5335" y="139"/>
                  </a:lnTo>
                  <a:lnTo>
                    <a:pt x="5325" y="138"/>
                  </a:lnTo>
                  <a:lnTo>
                    <a:pt x="5297" y="135"/>
                  </a:lnTo>
                  <a:lnTo>
                    <a:pt x="5260" y="132"/>
                  </a:lnTo>
                  <a:lnTo>
                    <a:pt x="5213" y="129"/>
                  </a:lnTo>
                  <a:lnTo>
                    <a:pt x="5156" y="128"/>
                  </a:lnTo>
                  <a:lnTo>
                    <a:pt x="5090" y="127"/>
                  </a:lnTo>
                  <a:lnTo>
                    <a:pt x="5015" y="127"/>
                  </a:lnTo>
                  <a:close/>
                  <a:moveTo>
                    <a:pt x="4941" y="430"/>
                  </a:moveTo>
                  <a:lnTo>
                    <a:pt x="4941" y="443"/>
                  </a:lnTo>
                  <a:lnTo>
                    <a:pt x="4941" y="456"/>
                  </a:lnTo>
                  <a:lnTo>
                    <a:pt x="4941" y="467"/>
                  </a:lnTo>
                  <a:lnTo>
                    <a:pt x="4941" y="480"/>
                  </a:lnTo>
                  <a:lnTo>
                    <a:pt x="4916" y="480"/>
                  </a:lnTo>
                  <a:lnTo>
                    <a:pt x="4890" y="479"/>
                  </a:lnTo>
                  <a:lnTo>
                    <a:pt x="4863" y="480"/>
                  </a:lnTo>
                  <a:lnTo>
                    <a:pt x="4836" y="480"/>
                  </a:lnTo>
                  <a:lnTo>
                    <a:pt x="4808" y="482"/>
                  </a:lnTo>
                  <a:lnTo>
                    <a:pt x="4782" y="484"/>
                  </a:lnTo>
                  <a:lnTo>
                    <a:pt x="4758" y="488"/>
                  </a:lnTo>
                  <a:lnTo>
                    <a:pt x="4736" y="492"/>
                  </a:lnTo>
                  <a:lnTo>
                    <a:pt x="4716" y="499"/>
                  </a:lnTo>
                  <a:lnTo>
                    <a:pt x="4698" y="505"/>
                  </a:lnTo>
                  <a:lnTo>
                    <a:pt x="4683" y="512"/>
                  </a:lnTo>
                  <a:lnTo>
                    <a:pt x="4670" y="522"/>
                  </a:lnTo>
                  <a:lnTo>
                    <a:pt x="4660" y="531"/>
                  </a:lnTo>
                  <a:lnTo>
                    <a:pt x="4652" y="540"/>
                  </a:lnTo>
                  <a:lnTo>
                    <a:pt x="4647" y="550"/>
                  </a:lnTo>
                  <a:lnTo>
                    <a:pt x="4643" y="559"/>
                  </a:lnTo>
                  <a:lnTo>
                    <a:pt x="4642" y="569"/>
                  </a:lnTo>
                  <a:lnTo>
                    <a:pt x="4642" y="577"/>
                  </a:lnTo>
                  <a:lnTo>
                    <a:pt x="4643" y="586"/>
                  </a:lnTo>
                  <a:lnTo>
                    <a:pt x="4647" y="596"/>
                  </a:lnTo>
                  <a:lnTo>
                    <a:pt x="4650" y="600"/>
                  </a:lnTo>
                  <a:lnTo>
                    <a:pt x="4653" y="604"/>
                  </a:lnTo>
                  <a:lnTo>
                    <a:pt x="4657" y="607"/>
                  </a:lnTo>
                  <a:lnTo>
                    <a:pt x="4661" y="610"/>
                  </a:lnTo>
                  <a:lnTo>
                    <a:pt x="4671" y="615"/>
                  </a:lnTo>
                  <a:lnTo>
                    <a:pt x="4681" y="618"/>
                  </a:lnTo>
                  <a:lnTo>
                    <a:pt x="4693" y="620"/>
                  </a:lnTo>
                  <a:lnTo>
                    <a:pt x="4706" y="620"/>
                  </a:lnTo>
                  <a:lnTo>
                    <a:pt x="4721" y="618"/>
                  </a:lnTo>
                  <a:lnTo>
                    <a:pt x="4737" y="614"/>
                  </a:lnTo>
                  <a:lnTo>
                    <a:pt x="4764" y="606"/>
                  </a:lnTo>
                  <a:lnTo>
                    <a:pt x="4790" y="599"/>
                  </a:lnTo>
                  <a:lnTo>
                    <a:pt x="4816" y="593"/>
                  </a:lnTo>
                  <a:lnTo>
                    <a:pt x="4842" y="587"/>
                  </a:lnTo>
                  <a:lnTo>
                    <a:pt x="4868" y="582"/>
                  </a:lnTo>
                  <a:lnTo>
                    <a:pt x="4893" y="579"/>
                  </a:lnTo>
                  <a:lnTo>
                    <a:pt x="4917" y="576"/>
                  </a:lnTo>
                  <a:lnTo>
                    <a:pt x="4941" y="574"/>
                  </a:lnTo>
                  <a:lnTo>
                    <a:pt x="4940" y="596"/>
                  </a:lnTo>
                  <a:lnTo>
                    <a:pt x="4940" y="616"/>
                  </a:lnTo>
                  <a:lnTo>
                    <a:pt x="4939" y="635"/>
                  </a:lnTo>
                  <a:lnTo>
                    <a:pt x="4938" y="651"/>
                  </a:lnTo>
                  <a:lnTo>
                    <a:pt x="4907" y="650"/>
                  </a:lnTo>
                  <a:lnTo>
                    <a:pt x="4881" y="650"/>
                  </a:lnTo>
                  <a:lnTo>
                    <a:pt x="4857" y="649"/>
                  </a:lnTo>
                  <a:lnTo>
                    <a:pt x="4838" y="648"/>
                  </a:lnTo>
                  <a:lnTo>
                    <a:pt x="4817" y="648"/>
                  </a:lnTo>
                  <a:lnTo>
                    <a:pt x="4798" y="648"/>
                  </a:lnTo>
                  <a:lnTo>
                    <a:pt x="4781" y="650"/>
                  </a:lnTo>
                  <a:lnTo>
                    <a:pt x="4765" y="653"/>
                  </a:lnTo>
                  <a:lnTo>
                    <a:pt x="4751" y="658"/>
                  </a:lnTo>
                  <a:lnTo>
                    <a:pt x="4739" y="663"/>
                  </a:lnTo>
                  <a:lnTo>
                    <a:pt x="4728" y="670"/>
                  </a:lnTo>
                  <a:lnTo>
                    <a:pt x="4719" y="678"/>
                  </a:lnTo>
                  <a:lnTo>
                    <a:pt x="4713" y="686"/>
                  </a:lnTo>
                  <a:lnTo>
                    <a:pt x="4707" y="692"/>
                  </a:lnTo>
                  <a:lnTo>
                    <a:pt x="4704" y="699"/>
                  </a:lnTo>
                  <a:lnTo>
                    <a:pt x="4702" y="707"/>
                  </a:lnTo>
                  <a:lnTo>
                    <a:pt x="4701" y="715"/>
                  </a:lnTo>
                  <a:lnTo>
                    <a:pt x="4702" y="722"/>
                  </a:lnTo>
                  <a:lnTo>
                    <a:pt x="4704" y="731"/>
                  </a:lnTo>
                  <a:lnTo>
                    <a:pt x="4708" y="738"/>
                  </a:lnTo>
                  <a:lnTo>
                    <a:pt x="4712" y="743"/>
                  </a:lnTo>
                  <a:lnTo>
                    <a:pt x="4715" y="747"/>
                  </a:lnTo>
                  <a:lnTo>
                    <a:pt x="4719" y="751"/>
                  </a:lnTo>
                  <a:lnTo>
                    <a:pt x="4723" y="755"/>
                  </a:lnTo>
                  <a:lnTo>
                    <a:pt x="4727" y="757"/>
                  </a:lnTo>
                  <a:lnTo>
                    <a:pt x="4733" y="760"/>
                  </a:lnTo>
                  <a:lnTo>
                    <a:pt x="4738" y="762"/>
                  </a:lnTo>
                  <a:lnTo>
                    <a:pt x="4744" y="764"/>
                  </a:lnTo>
                  <a:lnTo>
                    <a:pt x="4756" y="766"/>
                  </a:lnTo>
                  <a:lnTo>
                    <a:pt x="4770" y="766"/>
                  </a:lnTo>
                  <a:lnTo>
                    <a:pt x="4785" y="765"/>
                  </a:lnTo>
                  <a:lnTo>
                    <a:pt x="4802" y="762"/>
                  </a:lnTo>
                  <a:lnTo>
                    <a:pt x="4826" y="758"/>
                  </a:lnTo>
                  <a:lnTo>
                    <a:pt x="4853" y="755"/>
                  </a:lnTo>
                  <a:lnTo>
                    <a:pt x="4883" y="752"/>
                  </a:lnTo>
                  <a:lnTo>
                    <a:pt x="4917" y="750"/>
                  </a:lnTo>
                  <a:lnTo>
                    <a:pt x="4912" y="765"/>
                  </a:lnTo>
                  <a:lnTo>
                    <a:pt x="4904" y="780"/>
                  </a:lnTo>
                  <a:lnTo>
                    <a:pt x="4898" y="793"/>
                  </a:lnTo>
                  <a:lnTo>
                    <a:pt x="4891" y="807"/>
                  </a:lnTo>
                  <a:lnTo>
                    <a:pt x="4883" y="821"/>
                  </a:lnTo>
                  <a:lnTo>
                    <a:pt x="4875" y="832"/>
                  </a:lnTo>
                  <a:lnTo>
                    <a:pt x="4865" y="845"/>
                  </a:lnTo>
                  <a:lnTo>
                    <a:pt x="4856" y="855"/>
                  </a:lnTo>
                  <a:lnTo>
                    <a:pt x="4847" y="867"/>
                  </a:lnTo>
                  <a:lnTo>
                    <a:pt x="4836" y="876"/>
                  </a:lnTo>
                  <a:lnTo>
                    <a:pt x="4825" y="885"/>
                  </a:lnTo>
                  <a:lnTo>
                    <a:pt x="4814" y="895"/>
                  </a:lnTo>
                  <a:lnTo>
                    <a:pt x="4802" y="903"/>
                  </a:lnTo>
                  <a:lnTo>
                    <a:pt x="4789" y="911"/>
                  </a:lnTo>
                  <a:lnTo>
                    <a:pt x="4777" y="918"/>
                  </a:lnTo>
                  <a:lnTo>
                    <a:pt x="4763" y="924"/>
                  </a:lnTo>
                  <a:lnTo>
                    <a:pt x="4749" y="930"/>
                  </a:lnTo>
                  <a:lnTo>
                    <a:pt x="4735" y="936"/>
                  </a:lnTo>
                  <a:lnTo>
                    <a:pt x="4720" y="941"/>
                  </a:lnTo>
                  <a:lnTo>
                    <a:pt x="4705" y="945"/>
                  </a:lnTo>
                  <a:lnTo>
                    <a:pt x="4690" y="948"/>
                  </a:lnTo>
                  <a:lnTo>
                    <a:pt x="4675" y="950"/>
                  </a:lnTo>
                  <a:lnTo>
                    <a:pt x="4659" y="951"/>
                  </a:lnTo>
                  <a:lnTo>
                    <a:pt x="4644" y="952"/>
                  </a:lnTo>
                  <a:lnTo>
                    <a:pt x="4635" y="956"/>
                  </a:lnTo>
                  <a:lnTo>
                    <a:pt x="4627" y="959"/>
                  </a:lnTo>
                  <a:lnTo>
                    <a:pt x="4620" y="962"/>
                  </a:lnTo>
                  <a:lnTo>
                    <a:pt x="4613" y="966"/>
                  </a:lnTo>
                  <a:lnTo>
                    <a:pt x="4607" y="971"/>
                  </a:lnTo>
                  <a:lnTo>
                    <a:pt x="4602" y="977"/>
                  </a:lnTo>
                  <a:lnTo>
                    <a:pt x="4598" y="984"/>
                  </a:lnTo>
                  <a:lnTo>
                    <a:pt x="4594" y="991"/>
                  </a:lnTo>
                  <a:lnTo>
                    <a:pt x="4592" y="997"/>
                  </a:lnTo>
                  <a:lnTo>
                    <a:pt x="4592" y="1005"/>
                  </a:lnTo>
                  <a:lnTo>
                    <a:pt x="4593" y="1012"/>
                  </a:lnTo>
                  <a:lnTo>
                    <a:pt x="4595" y="1019"/>
                  </a:lnTo>
                  <a:lnTo>
                    <a:pt x="4599" y="1027"/>
                  </a:lnTo>
                  <a:lnTo>
                    <a:pt x="4604" y="1034"/>
                  </a:lnTo>
                  <a:lnTo>
                    <a:pt x="4610" y="1042"/>
                  </a:lnTo>
                  <a:lnTo>
                    <a:pt x="4617" y="1051"/>
                  </a:lnTo>
                  <a:lnTo>
                    <a:pt x="4624" y="1058"/>
                  </a:lnTo>
                  <a:lnTo>
                    <a:pt x="4631" y="1064"/>
                  </a:lnTo>
                  <a:lnTo>
                    <a:pt x="4638" y="1070"/>
                  </a:lnTo>
                  <a:lnTo>
                    <a:pt x="4646" y="1075"/>
                  </a:lnTo>
                  <a:lnTo>
                    <a:pt x="4654" y="1080"/>
                  </a:lnTo>
                  <a:lnTo>
                    <a:pt x="4662" y="1084"/>
                  </a:lnTo>
                  <a:lnTo>
                    <a:pt x="4672" y="1088"/>
                  </a:lnTo>
                  <a:lnTo>
                    <a:pt x="4681" y="1093"/>
                  </a:lnTo>
                  <a:lnTo>
                    <a:pt x="4689" y="1095"/>
                  </a:lnTo>
                  <a:lnTo>
                    <a:pt x="4697" y="1097"/>
                  </a:lnTo>
                  <a:lnTo>
                    <a:pt x="4706" y="1097"/>
                  </a:lnTo>
                  <a:lnTo>
                    <a:pt x="4715" y="1097"/>
                  </a:lnTo>
                  <a:lnTo>
                    <a:pt x="4724" y="1096"/>
                  </a:lnTo>
                  <a:lnTo>
                    <a:pt x="4735" y="1094"/>
                  </a:lnTo>
                  <a:lnTo>
                    <a:pt x="4745" y="1091"/>
                  </a:lnTo>
                  <a:lnTo>
                    <a:pt x="4756" y="1087"/>
                  </a:lnTo>
                  <a:lnTo>
                    <a:pt x="4767" y="1083"/>
                  </a:lnTo>
                  <a:lnTo>
                    <a:pt x="4779" y="1078"/>
                  </a:lnTo>
                  <a:lnTo>
                    <a:pt x="4791" y="1072"/>
                  </a:lnTo>
                  <a:lnTo>
                    <a:pt x="4804" y="1065"/>
                  </a:lnTo>
                  <a:lnTo>
                    <a:pt x="4831" y="1049"/>
                  </a:lnTo>
                  <a:lnTo>
                    <a:pt x="4859" y="1030"/>
                  </a:lnTo>
                  <a:lnTo>
                    <a:pt x="4879" y="1011"/>
                  </a:lnTo>
                  <a:lnTo>
                    <a:pt x="4897" y="993"/>
                  </a:lnTo>
                  <a:lnTo>
                    <a:pt x="4914" y="974"/>
                  </a:lnTo>
                  <a:lnTo>
                    <a:pt x="4928" y="957"/>
                  </a:lnTo>
                  <a:lnTo>
                    <a:pt x="4942" y="939"/>
                  </a:lnTo>
                  <a:lnTo>
                    <a:pt x="4954" y="921"/>
                  </a:lnTo>
                  <a:lnTo>
                    <a:pt x="4965" y="903"/>
                  </a:lnTo>
                  <a:lnTo>
                    <a:pt x="4974" y="885"/>
                  </a:lnTo>
                  <a:lnTo>
                    <a:pt x="4981" y="871"/>
                  </a:lnTo>
                  <a:lnTo>
                    <a:pt x="4988" y="856"/>
                  </a:lnTo>
                  <a:lnTo>
                    <a:pt x="4994" y="839"/>
                  </a:lnTo>
                  <a:lnTo>
                    <a:pt x="4999" y="823"/>
                  </a:lnTo>
                  <a:lnTo>
                    <a:pt x="5005" y="804"/>
                  </a:lnTo>
                  <a:lnTo>
                    <a:pt x="5010" y="785"/>
                  </a:lnTo>
                  <a:lnTo>
                    <a:pt x="5015" y="765"/>
                  </a:lnTo>
                  <a:lnTo>
                    <a:pt x="5019" y="744"/>
                  </a:lnTo>
                  <a:lnTo>
                    <a:pt x="5033" y="742"/>
                  </a:lnTo>
                  <a:lnTo>
                    <a:pt x="5047" y="741"/>
                  </a:lnTo>
                  <a:lnTo>
                    <a:pt x="5061" y="740"/>
                  </a:lnTo>
                  <a:lnTo>
                    <a:pt x="5077" y="741"/>
                  </a:lnTo>
                  <a:lnTo>
                    <a:pt x="5094" y="742"/>
                  </a:lnTo>
                  <a:lnTo>
                    <a:pt x="5111" y="744"/>
                  </a:lnTo>
                  <a:lnTo>
                    <a:pt x="5130" y="747"/>
                  </a:lnTo>
                  <a:lnTo>
                    <a:pt x="5150" y="752"/>
                  </a:lnTo>
                  <a:lnTo>
                    <a:pt x="5166" y="755"/>
                  </a:lnTo>
                  <a:lnTo>
                    <a:pt x="5180" y="757"/>
                  </a:lnTo>
                  <a:lnTo>
                    <a:pt x="5194" y="757"/>
                  </a:lnTo>
                  <a:lnTo>
                    <a:pt x="5206" y="756"/>
                  </a:lnTo>
                  <a:lnTo>
                    <a:pt x="5211" y="754"/>
                  </a:lnTo>
                  <a:lnTo>
                    <a:pt x="5216" y="752"/>
                  </a:lnTo>
                  <a:lnTo>
                    <a:pt x="5221" y="750"/>
                  </a:lnTo>
                  <a:lnTo>
                    <a:pt x="5225" y="747"/>
                  </a:lnTo>
                  <a:lnTo>
                    <a:pt x="5230" y="743"/>
                  </a:lnTo>
                  <a:lnTo>
                    <a:pt x="5234" y="740"/>
                  </a:lnTo>
                  <a:lnTo>
                    <a:pt x="5237" y="736"/>
                  </a:lnTo>
                  <a:lnTo>
                    <a:pt x="5240" y="732"/>
                  </a:lnTo>
                  <a:lnTo>
                    <a:pt x="5244" y="723"/>
                  </a:lnTo>
                  <a:lnTo>
                    <a:pt x="5249" y="713"/>
                  </a:lnTo>
                  <a:lnTo>
                    <a:pt x="5254" y="699"/>
                  </a:lnTo>
                  <a:lnTo>
                    <a:pt x="5258" y="684"/>
                  </a:lnTo>
                  <a:lnTo>
                    <a:pt x="5267" y="645"/>
                  </a:lnTo>
                  <a:lnTo>
                    <a:pt x="5277" y="596"/>
                  </a:lnTo>
                  <a:lnTo>
                    <a:pt x="5303" y="603"/>
                  </a:lnTo>
                  <a:lnTo>
                    <a:pt x="5329" y="614"/>
                  </a:lnTo>
                  <a:lnTo>
                    <a:pt x="5356" y="625"/>
                  </a:lnTo>
                  <a:lnTo>
                    <a:pt x="5385" y="639"/>
                  </a:lnTo>
                  <a:lnTo>
                    <a:pt x="5397" y="643"/>
                  </a:lnTo>
                  <a:lnTo>
                    <a:pt x="5409" y="646"/>
                  </a:lnTo>
                  <a:lnTo>
                    <a:pt x="5420" y="648"/>
                  </a:lnTo>
                  <a:lnTo>
                    <a:pt x="5431" y="648"/>
                  </a:lnTo>
                  <a:lnTo>
                    <a:pt x="5442" y="646"/>
                  </a:lnTo>
                  <a:lnTo>
                    <a:pt x="5452" y="643"/>
                  </a:lnTo>
                  <a:lnTo>
                    <a:pt x="5462" y="638"/>
                  </a:lnTo>
                  <a:lnTo>
                    <a:pt x="5471" y="631"/>
                  </a:lnTo>
                  <a:lnTo>
                    <a:pt x="5482" y="622"/>
                  </a:lnTo>
                  <a:lnTo>
                    <a:pt x="5493" y="613"/>
                  </a:lnTo>
                  <a:lnTo>
                    <a:pt x="5503" y="601"/>
                  </a:lnTo>
                  <a:lnTo>
                    <a:pt x="5513" y="591"/>
                  </a:lnTo>
                  <a:lnTo>
                    <a:pt x="5523" y="578"/>
                  </a:lnTo>
                  <a:lnTo>
                    <a:pt x="5532" y="566"/>
                  </a:lnTo>
                  <a:lnTo>
                    <a:pt x="5542" y="553"/>
                  </a:lnTo>
                  <a:lnTo>
                    <a:pt x="5550" y="538"/>
                  </a:lnTo>
                  <a:lnTo>
                    <a:pt x="5554" y="529"/>
                  </a:lnTo>
                  <a:lnTo>
                    <a:pt x="5557" y="521"/>
                  </a:lnTo>
                  <a:lnTo>
                    <a:pt x="5557" y="517"/>
                  </a:lnTo>
                  <a:lnTo>
                    <a:pt x="5557" y="514"/>
                  </a:lnTo>
                  <a:lnTo>
                    <a:pt x="5556" y="511"/>
                  </a:lnTo>
                  <a:lnTo>
                    <a:pt x="5555" y="508"/>
                  </a:lnTo>
                  <a:lnTo>
                    <a:pt x="5553" y="506"/>
                  </a:lnTo>
                  <a:lnTo>
                    <a:pt x="5551" y="504"/>
                  </a:lnTo>
                  <a:lnTo>
                    <a:pt x="5548" y="502"/>
                  </a:lnTo>
                  <a:lnTo>
                    <a:pt x="5545" y="501"/>
                  </a:lnTo>
                  <a:lnTo>
                    <a:pt x="5536" y="499"/>
                  </a:lnTo>
                  <a:lnTo>
                    <a:pt x="5526" y="498"/>
                  </a:lnTo>
                  <a:lnTo>
                    <a:pt x="5513" y="496"/>
                  </a:lnTo>
                  <a:lnTo>
                    <a:pt x="5497" y="496"/>
                  </a:lnTo>
                  <a:lnTo>
                    <a:pt x="5475" y="495"/>
                  </a:lnTo>
                  <a:lnTo>
                    <a:pt x="5448" y="494"/>
                  </a:lnTo>
                  <a:lnTo>
                    <a:pt x="5417" y="493"/>
                  </a:lnTo>
                  <a:lnTo>
                    <a:pt x="5381" y="492"/>
                  </a:lnTo>
                  <a:lnTo>
                    <a:pt x="5341" y="490"/>
                  </a:lnTo>
                  <a:lnTo>
                    <a:pt x="5295" y="488"/>
                  </a:lnTo>
                  <a:lnTo>
                    <a:pt x="5297" y="480"/>
                  </a:lnTo>
                  <a:lnTo>
                    <a:pt x="5300" y="472"/>
                  </a:lnTo>
                  <a:lnTo>
                    <a:pt x="5302" y="466"/>
                  </a:lnTo>
                  <a:lnTo>
                    <a:pt x="5304" y="461"/>
                  </a:lnTo>
                  <a:lnTo>
                    <a:pt x="5308" y="450"/>
                  </a:lnTo>
                  <a:lnTo>
                    <a:pt x="5310" y="440"/>
                  </a:lnTo>
                  <a:lnTo>
                    <a:pt x="5310" y="429"/>
                  </a:lnTo>
                  <a:lnTo>
                    <a:pt x="5308" y="418"/>
                  </a:lnTo>
                  <a:lnTo>
                    <a:pt x="5305" y="409"/>
                  </a:lnTo>
                  <a:lnTo>
                    <a:pt x="5301" y="398"/>
                  </a:lnTo>
                  <a:lnTo>
                    <a:pt x="5294" y="388"/>
                  </a:lnTo>
                  <a:lnTo>
                    <a:pt x="5286" y="378"/>
                  </a:lnTo>
                  <a:lnTo>
                    <a:pt x="5280" y="374"/>
                  </a:lnTo>
                  <a:lnTo>
                    <a:pt x="5274" y="370"/>
                  </a:lnTo>
                  <a:lnTo>
                    <a:pt x="5266" y="366"/>
                  </a:lnTo>
                  <a:lnTo>
                    <a:pt x="5257" y="363"/>
                  </a:lnTo>
                  <a:lnTo>
                    <a:pt x="5246" y="360"/>
                  </a:lnTo>
                  <a:lnTo>
                    <a:pt x="5235" y="356"/>
                  </a:lnTo>
                  <a:lnTo>
                    <a:pt x="5221" y="354"/>
                  </a:lnTo>
                  <a:lnTo>
                    <a:pt x="5207" y="351"/>
                  </a:lnTo>
                  <a:lnTo>
                    <a:pt x="5174" y="347"/>
                  </a:lnTo>
                  <a:lnTo>
                    <a:pt x="5137" y="344"/>
                  </a:lnTo>
                  <a:lnTo>
                    <a:pt x="5095" y="342"/>
                  </a:lnTo>
                  <a:lnTo>
                    <a:pt x="5047" y="342"/>
                  </a:lnTo>
                  <a:lnTo>
                    <a:pt x="5047" y="330"/>
                  </a:lnTo>
                  <a:lnTo>
                    <a:pt x="5045" y="320"/>
                  </a:lnTo>
                  <a:lnTo>
                    <a:pt x="5043" y="310"/>
                  </a:lnTo>
                  <a:lnTo>
                    <a:pt x="5040" y="301"/>
                  </a:lnTo>
                  <a:lnTo>
                    <a:pt x="5037" y="294"/>
                  </a:lnTo>
                  <a:lnTo>
                    <a:pt x="5034" y="286"/>
                  </a:lnTo>
                  <a:lnTo>
                    <a:pt x="5029" y="281"/>
                  </a:lnTo>
                  <a:lnTo>
                    <a:pt x="5024" y="276"/>
                  </a:lnTo>
                  <a:lnTo>
                    <a:pt x="5020" y="273"/>
                  </a:lnTo>
                  <a:lnTo>
                    <a:pt x="5016" y="270"/>
                  </a:lnTo>
                  <a:lnTo>
                    <a:pt x="5011" y="268"/>
                  </a:lnTo>
                  <a:lnTo>
                    <a:pt x="5006" y="266"/>
                  </a:lnTo>
                  <a:lnTo>
                    <a:pt x="4994" y="263"/>
                  </a:lnTo>
                  <a:lnTo>
                    <a:pt x="4980" y="263"/>
                  </a:lnTo>
                  <a:lnTo>
                    <a:pt x="4976" y="263"/>
                  </a:lnTo>
                  <a:lnTo>
                    <a:pt x="4972" y="264"/>
                  </a:lnTo>
                  <a:lnTo>
                    <a:pt x="4969" y="266"/>
                  </a:lnTo>
                  <a:lnTo>
                    <a:pt x="4965" y="269"/>
                  </a:lnTo>
                  <a:lnTo>
                    <a:pt x="4957" y="277"/>
                  </a:lnTo>
                  <a:lnTo>
                    <a:pt x="4947" y="287"/>
                  </a:lnTo>
                  <a:lnTo>
                    <a:pt x="4944" y="296"/>
                  </a:lnTo>
                  <a:lnTo>
                    <a:pt x="4941" y="307"/>
                  </a:lnTo>
                  <a:lnTo>
                    <a:pt x="4939" y="322"/>
                  </a:lnTo>
                  <a:lnTo>
                    <a:pt x="4937" y="340"/>
                  </a:lnTo>
                  <a:lnTo>
                    <a:pt x="4913" y="339"/>
                  </a:lnTo>
                  <a:lnTo>
                    <a:pt x="4893" y="338"/>
                  </a:lnTo>
                  <a:lnTo>
                    <a:pt x="4878" y="337"/>
                  </a:lnTo>
                  <a:lnTo>
                    <a:pt x="4868" y="335"/>
                  </a:lnTo>
                  <a:lnTo>
                    <a:pt x="4851" y="333"/>
                  </a:lnTo>
                  <a:lnTo>
                    <a:pt x="4834" y="333"/>
                  </a:lnTo>
                  <a:lnTo>
                    <a:pt x="4817" y="334"/>
                  </a:lnTo>
                  <a:lnTo>
                    <a:pt x="4802" y="338"/>
                  </a:lnTo>
                  <a:lnTo>
                    <a:pt x="4786" y="342"/>
                  </a:lnTo>
                  <a:lnTo>
                    <a:pt x="4771" y="347"/>
                  </a:lnTo>
                  <a:lnTo>
                    <a:pt x="4756" y="354"/>
                  </a:lnTo>
                  <a:lnTo>
                    <a:pt x="4742" y="363"/>
                  </a:lnTo>
                  <a:lnTo>
                    <a:pt x="4734" y="369"/>
                  </a:lnTo>
                  <a:lnTo>
                    <a:pt x="4727" y="376"/>
                  </a:lnTo>
                  <a:lnTo>
                    <a:pt x="4723" y="383"/>
                  </a:lnTo>
                  <a:lnTo>
                    <a:pt x="4719" y="390"/>
                  </a:lnTo>
                  <a:lnTo>
                    <a:pt x="4717" y="397"/>
                  </a:lnTo>
                  <a:lnTo>
                    <a:pt x="4716" y="404"/>
                  </a:lnTo>
                  <a:lnTo>
                    <a:pt x="4717" y="412"/>
                  </a:lnTo>
                  <a:lnTo>
                    <a:pt x="4719" y="420"/>
                  </a:lnTo>
                  <a:lnTo>
                    <a:pt x="4721" y="425"/>
                  </a:lnTo>
                  <a:lnTo>
                    <a:pt x="4723" y="430"/>
                  </a:lnTo>
                  <a:lnTo>
                    <a:pt x="4726" y="434"/>
                  </a:lnTo>
                  <a:lnTo>
                    <a:pt x="4729" y="438"/>
                  </a:lnTo>
                  <a:lnTo>
                    <a:pt x="4734" y="441"/>
                  </a:lnTo>
                  <a:lnTo>
                    <a:pt x="4738" y="443"/>
                  </a:lnTo>
                  <a:lnTo>
                    <a:pt x="4743" y="446"/>
                  </a:lnTo>
                  <a:lnTo>
                    <a:pt x="4748" y="447"/>
                  </a:lnTo>
                  <a:lnTo>
                    <a:pt x="4755" y="449"/>
                  </a:lnTo>
                  <a:lnTo>
                    <a:pt x="4761" y="450"/>
                  </a:lnTo>
                  <a:lnTo>
                    <a:pt x="4768" y="450"/>
                  </a:lnTo>
                  <a:lnTo>
                    <a:pt x="4775" y="450"/>
                  </a:lnTo>
                  <a:lnTo>
                    <a:pt x="4792" y="449"/>
                  </a:lnTo>
                  <a:lnTo>
                    <a:pt x="4811" y="445"/>
                  </a:lnTo>
                  <a:lnTo>
                    <a:pt x="4840" y="441"/>
                  </a:lnTo>
                  <a:lnTo>
                    <a:pt x="4872" y="437"/>
                  </a:lnTo>
                  <a:lnTo>
                    <a:pt x="4905" y="433"/>
                  </a:lnTo>
                  <a:lnTo>
                    <a:pt x="4941" y="430"/>
                  </a:lnTo>
                  <a:close/>
                  <a:moveTo>
                    <a:pt x="5041" y="570"/>
                  </a:moveTo>
                  <a:lnTo>
                    <a:pt x="5078" y="570"/>
                  </a:lnTo>
                  <a:lnTo>
                    <a:pt x="5114" y="572"/>
                  </a:lnTo>
                  <a:lnTo>
                    <a:pt x="5146" y="574"/>
                  </a:lnTo>
                  <a:lnTo>
                    <a:pt x="5177" y="577"/>
                  </a:lnTo>
                  <a:lnTo>
                    <a:pt x="5176" y="585"/>
                  </a:lnTo>
                  <a:lnTo>
                    <a:pt x="5174" y="594"/>
                  </a:lnTo>
                  <a:lnTo>
                    <a:pt x="5173" y="605"/>
                  </a:lnTo>
                  <a:lnTo>
                    <a:pt x="5171" y="616"/>
                  </a:lnTo>
                  <a:lnTo>
                    <a:pt x="5167" y="624"/>
                  </a:lnTo>
                  <a:lnTo>
                    <a:pt x="5163" y="632"/>
                  </a:lnTo>
                  <a:lnTo>
                    <a:pt x="5157" y="638"/>
                  </a:lnTo>
                  <a:lnTo>
                    <a:pt x="5151" y="643"/>
                  </a:lnTo>
                  <a:lnTo>
                    <a:pt x="5144" y="646"/>
                  </a:lnTo>
                  <a:lnTo>
                    <a:pt x="5135" y="648"/>
                  </a:lnTo>
                  <a:lnTo>
                    <a:pt x="5108" y="649"/>
                  </a:lnTo>
                  <a:lnTo>
                    <a:pt x="5082" y="650"/>
                  </a:lnTo>
                  <a:lnTo>
                    <a:pt x="5058" y="650"/>
                  </a:lnTo>
                  <a:lnTo>
                    <a:pt x="5034" y="651"/>
                  </a:lnTo>
                  <a:lnTo>
                    <a:pt x="5035" y="631"/>
                  </a:lnTo>
                  <a:lnTo>
                    <a:pt x="5037" y="610"/>
                  </a:lnTo>
                  <a:lnTo>
                    <a:pt x="5038" y="591"/>
                  </a:lnTo>
                  <a:lnTo>
                    <a:pt x="5041" y="570"/>
                  </a:lnTo>
                  <a:close/>
                  <a:moveTo>
                    <a:pt x="5045" y="424"/>
                  </a:moveTo>
                  <a:lnTo>
                    <a:pt x="5065" y="421"/>
                  </a:lnTo>
                  <a:lnTo>
                    <a:pt x="5084" y="420"/>
                  </a:lnTo>
                  <a:lnTo>
                    <a:pt x="5103" y="420"/>
                  </a:lnTo>
                  <a:lnTo>
                    <a:pt x="5120" y="421"/>
                  </a:lnTo>
                  <a:lnTo>
                    <a:pt x="5135" y="423"/>
                  </a:lnTo>
                  <a:lnTo>
                    <a:pt x="5149" y="426"/>
                  </a:lnTo>
                  <a:lnTo>
                    <a:pt x="5163" y="432"/>
                  </a:lnTo>
                  <a:lnTo>
                    <a:pt x="5174" y="437"/>
                  </a:lnTo>
                  <a:lnTo>
                    <a:pt x="5179" y="440"/>
                  </a:lnTo>
                  <a:lnTo>
                    <a:pt x="5184" y="445"/>
                  </a:lnTo>
                  <a:lnTo>
                    <a:pt x="5186" y="452"/>
                  </a:lnTo>
                  <a:lnTo>
                    <a:pt x="5187" y="459"/>
                  </a:lnTo>
                  <a:lnTo>
                    <a:pt x="5186" y="471"/>
                  </a:lnTo>
                  <a:lnTo>
                    <a:pt x="5186" y="484"/>
                  </a:lnTo>
                  <a:lnTo>
                    <a:pt x="5148" y="482"/>
                  </a:lnTo>
                  <a:lnTo>
                    <a:pt x="5112" y="481"/>
                  </a:lnTo>
                  <a:lnTo>
                    <a:pt x="5078" y="481"/>
                  </a:lnTo>
                  <a:lnTo>
                    <a:pt x="5045" y="481"/>
                  </a:lnTo>
                  <a:lnTo>
                    <a:pt x="5045" y="467"/>
                  </a:lnTo>
                  <a:lnTo>
                    <a:pt x="5045" y="454"/>
                  </a:lnTo>
                  <a:lnTo>
                    <a:pt x="5045" y="439"/>
                  </a:lnTo>
                  <a:lnTo>
                    <a:pt x="5045" y="424"/>
                  </a:lnTo>
                  <a:close/>
                  <a:moveTo>
                    <a:pt x="5116" y="824"/>
                  </a:moveTo>
                  <a:lnTo>
                    <a:pt x="5109" y="819"/>
                  </a:lnTo>
                  <a:lnTo>
                    <a:pt x="5103" y="815"/>
                  </a:lnTo>
                  <a:lnTo>
                    <a:pt x="5098" y="812"/>
                  </a:lnTo>
                  <a:lnTo>
                    <a:pt x="5092" y="811"/>
                  </a:lnTo>
                  <a:lnTo>
                    <a:pt x="5085" y="811"/>
                  </a:lnTo>
                  <a:lnTo>
                    <a:pt x="5080" y="813"/>
                  </a:lnTo>
                  <a:lnTo>
                    <a:pt x="5075" y="815"/>
                  </a:lnTo>
                  <a:lnTo>
                    <a:pt x="5070" y="820"/>
                  </a:lnTo>
                  <a:lnTo>
                    <a:pt x="5065" y="824"/>
                  </a:lnTo>
                  <a:lnTo>
                    <a:pt x="5063" y="829"/>
                  </a:lnTo>
                  <a:lnTo>
                    <a:pt x="5062" y="834"/>
                  </a:lnTo>
                  <a:lnTo>
                    <a:pt x="5062" y="842"/>
                  </a:lnTo>
                  <a:lnTo>
                    <a:pt x="5064" y="849"/>
                  </a:lnTo>
                  <a:lnTo>
                    <a:pt x="5067" y="858"/>
                  </a:lnTo>
                  <a:lnTo>
                    <a:pt x="5073" y="868"/>
                  </a:lnTo>
                  <a:lnTo>
                    <a:pt x="5079" y="878"/>
                  </a:lnTo>
                  <a:lnTo>
                    <a:pt x="5086" y="891"/>
                  </a:lnTo>
                  <a:lnTo>
                    <a:pt x="5096" y="903"/>
                  </a:lnTo>
                  <a:lnTo>
                    <a:pt x="5106" y="917"/>
                  </a:lnTo>
                  <a:lnTo>
                    <a:pt x="5118" y="931"/>
                  </a:lnTo>
                  <a:lnTo>
                    <a:pt x="5144" y="964"/>
                  </a:lnTo>
                  <a:lnTo>
                    <a:pt x="5176" y="998"/>
                  </a:lnTo>
                  <a:lnTo>
                    <a:pt x="5189" y="1012"/>
                  </a:lnTo>
                  <a:lnTo>
                    <a:pt x="5202" y="1025"/>
                  </a:lnTo>
                  <a:lnTo>
                    <a:pt x="5216" y="1036"/>
                  </a:lnTo>
                  <a:lnTo>
                    <a:pt x="5229" y="1047"/>
                  </a:lnTo>
                  <a:lnTo>
                    <a:pt x="5241" y="1056"/>
                  </a:lnTo>
                  <a:lnTo>
                    <a:pt x="5254" y="1064"/>
                  </a:lnTo>
                  <a:lnTo>
                    <a:pt x="5266" y="1071"/>
                  </a:lnTo>
                  <a:lnTo>
                    <a:pt x="5279" y="1077"/>
                  </a:lnTo>
                  <a:lnTo>
                    <a:pt x="5289" y="1081"/>
                  </a:lnTo>
                  <a:lnTo>
                    <a:pt x="5301" y="1083"/>
                  </a:lnTo>
                  <a:lnTo>
                    <a:pt x="5311" y="1083"/>
                  </a:lnTo>
                  <a:lnTo>
                    <a:pt x="5322" y="1081"/>
                  </a:lnTo>
                  <a:lnTo>
                    <a:pt x="5332" y="1078"/>
                  </a:lnTo>
                  <a:lnTo>
                    <a:pt x="5343" y="1074"/>
                  </a:lnTo>
                  <a:lnTo>
                    <a:pt x="5353" y="1066"/>
                  </a:lnTo>
                  <a:lnTo>
                    <a:pt x="5364" y="1058"/>
                  </a:lnTo>
                  <a:lnTo>
                    <a:pt x="5369" y="1052"/>
                  </a:lnTo>
                  <a:lnTo>
                    <a:pt x="5373" y="1044"/>
                  </a:lnTo>
                  <a:lnTo>
                    <a:pt x="5377" y="1037"/>
                  </a:lnTo>
                  <a:lnTo>
                    <a:pt x="5380" y="1029"/>
                  </a:lnTo>
                  <a:lnTo>
                    <a:pt x="5382" y="1020"/>
                  </a:lnTo>
                  <a:lnTo>
                    <a:pt x="5384" y="1012"/>
                  </a:lnTo>
                  <a:lnTo>
                    <a:pt x="5384" y="1003"/>
                  </a:lnTo>
                  <a:lnTo>
                    <a:pt x="5384" y="992"/>
                  </a:lnTo>
                  <a:lnTo>
                    <a:pt x="5382" y="988"/>
                  </a:lnTo>
                  <a:lnTo>
                    <a:pt x="5380" y="983"/>
                  </a:lnTo>
                  <a:lnTo>
                    <a:pt x="5377" y="977"/>
                  </a:lnTo>
                  <a:lnTo>
                    <a:pt x="5374" y="973"/>
                  </a:lnTo>
                  <a:lnTo>
                    <a:pt x="5370" y="968"/>
                  </a:lnTo>
                  <a:lnTo>
                    <a:pt x="5366" y="963"/>
                  </a:lnTo>
                  <a:lnTo>
                    <a:pt x="5359" y="959"/>
                  </a:lnTo>
                  <a:lnTo>
                    <a:pt x="5353" y="953"/>
                  </a:lnTo>
                  <a:lnTo>
                    <a:pt x="5339" y="945"/>
                  </a:lnTo>
                  <a:lnTo>
                    <a:pt x="5321" y="936"/>
                  </a:lnTo>
                  <a:lnTo>
                    <a:pt x="5299" y="927"/>
                  </a:lnTo>
                  <a:lnTo>
                    <a:pt x="5275" y="918"/>
                  </a:lnTo>
                  <a:lnTo>
                    <a:pt x="5247" y="907"/>
                  </a:lnTo>
                  <a:lnTo>
                    <a:pt x="5223" y="896"/>
                  </a:lnTo>
                  <a:lnTo>
                    <a:pt x="5200" y="884"/>
                  </a:lnTo>
                  <a:lnTo>
                    <a:pt x="5179" y="873"/>
                  </a:lnTo>
                  <a:lnTo>
                    <a:pt x="5161" y="860"/>
                  </a:lnTo>
                  <a:lnTo>
                    <a:pt x="5144" y="849"/>
                  </a:lnTo>
                  <a:lnTo>
                    <a:pt x="5128" y="836"/>
                  </a:lnTo>
                  <a:lnTo>
                    <a:pt x="5116" y="824"/>
                  </a:lnTo>
                  <a:close/>
                  <a:moveTo>
                    <a:pt x="5984" y="724"/>
                  </a:moveTo>
                  <a:lnTo>
                    <a:pt x="5986" y="741"/>
                  </a:lnTo>
                  <a:lnTo>
                    <a:pt x="5988" y="759"/>
                  </a:lnTo>
                  <a:lnTo>
                    <a:pt x="5988" y="778"/>
                  </a:lnTo>
                  <a:lnTo>
                    <a:pt x="5989" y="799"/>
                  </a:lnTo>
                  <a:lnTo>
                    <a:pt x="5989" y="820"/>
                  </a:lnTo>
                  <a:lnTo>
                    <a:pt x="5988" y="843"/>
                  </a:lnTo>
                  <a:lnTo>
                    <a:pt x="5987" y="867"/>
                  </a:lnTo>
                  <a:lnTo>
                    <a:pt x="5986" y="893"/>
                  </a:lnTo>
                  <a:lnTo>
                    <a:pt x="5984" y="926"/>
                  </a:lnTo>
                  <a:lnTo>
                    <a:pt x="5983" y="958"/>
                  </a:lnTo>
                  <a:lnTo>
                    <a:pt x="5983" y="986"/>
                  </a:lnTo>
                  <a:lnTo>
                    <a:pt x="5983" y="1010"/>
                  </a:lnTo>
                  <a:lnTo>
                    <a:pt x="5984" y="1032"/>
                  </a:lnTo>
                  <a:lnTo>
                    <a:pt x="5985" y="1050"/>
                  </a:lnTo>
                  <a:lnTo>
                    <a:pt x="5987" y="1065"/>
                  </a:lnTo>
                  <a:lnTo>
                    <a:pt x="5991" y="1077"/>
                  </a:lnTo>
                  <a:lnTo>
                    <a:pt x="5994" y="1087"/>
                  </a:lnTo>
                  <a:lnTo>
                    <a:pt x="5998" y="1096"/>
                  </a:lnTo>
                  <a:lnTo>
                    <a:pt x="6003" y="1103"/>
                  </a:lnTo>
                  <a:lnTo>
                    <a:pt x="6009" y="1109"/>
                  </a:lnTo>
                  <a:lnTo>
                    <a:pt x="6016" y="1114"/>
                  </a:lnTo>
                  <a:lnTo>
                    <a:pt x="6022" y="1119"/>
                  </a:lnTo>
                  <a:lnTo>
                    <a:pt x="6030" y="1121"/>
                  </a:lnTo>
                  <a:lnTo>
                    <a:pt x="6039" y="1123"/>
                  </a:lnTo>
                  <a:lnTo>
                    <a:pt x="6046" y="1122"/>
                  </a:lnTo>
                  <a:lnTo>
                    <a:pt x="6053" y="1121"/>
                  </a:lnTo>
                  <a:lnTo>
                    <a:pt x="6061" y="1118"/>
                  </a:lnTo>
                  <a:lnTo>
                    <a:pt x="6068" y="1113"/>
                  </a:lnTo>
                  <a:lnTo>
                    <a:pt x="6074" y="1107"/>
                  </a:lnTo>
                  <a:lnTo>
                    <a:pt x="6081" y="1101"/>
                  </a:lnTo>
                  <a:lnTo>
                    <a:pt x="6086" y="1093"/>
                  </a:lnTo>
                  <a:lnTo>
                    <a:pt x="6092" y="1082"/>
                  </a:lnTo>
                  <a:lnTo>
                    <a:pt x="6095" y="1075"/>
                  </a:lnTo>
                  <a:lnTo>
                    <a:pt x="6098" y="1065"/>
                  </a:lnTo>
                  <a:lnTo>
                    <a:pt x="6101" y="1056"/>
                  </a:lnTo>
                  <a:lnTo>
                    <a:pt x="6104" y="1045"/>
                  </a:lnTo>
                  <a:lnTo>
                    <a:pt x="6106" y="1035"/>
                  </a:lnTo>
                  <a:lnTo>
                    <a:pt x="6107" y="1022"/>
                  </a:lnTo>
                  <a:lnTo>
                    <a:pt x="6108" y="1010"/>
                  </a:lnTo>
                  <a:lnTo>
                    <a:pt x="6108" y="996"/>
                  </a:lnTo>
                  <a:lnTo>
                    <a:pt x="6107" y="967"/>
                  </a:lnTo>
                  <a:lnTo>
                    <a:pt x="6104" y="935"/>
                  </a:lnTo>
                  <a:lnTo>
                    <a:pt x="6098" y="900"/>
                  </a:lnTo>
                  <a:lnTo>
                    <a:pt x="6092" y="861"/>
                  </a:lnTo>
                  <a:lnTo>
                    <a:pt x="6091" y="821"/>
                  </a:lnTo>
                  <a:lnTo>
                    <a:pt x="6090" y="784"/>
                  </a:lnTo>
                  <a:lnTo>
                    <a:pt x="6092" y="752"/>
                  </a:lnTo>
                  <a:lnTo>
                    <a:pt x="6094" y="724"/>
                  </a:lnTo>
                  <a:lnTo>
                    <a:pt x="6105" y="719"/>
                  </a:lnTo>
                  <a:lnTo>
                    <a:pt x="6114" y="714"/>
                  </a:lnTo>
                  <a:lnTo>
                    <a:pt x="6123" y="708"/>
                  </a:lnTo>
                  <a:lnTo>
                    <a:pt x="6132" y="700"/>
                  </a:lnTo>
                  <a:lnTo>
                    <a:pt x="6141" y="691"/>
                  </a:lnTo>
                  <a:lnTo>
                    <a:pt x="6153" y="682"/>
                  </a:lnTo>
                  <a:lnTo>
                    <a:pt x="6166" y="673"/>
                  </a:lnTo>
                  <a:lnTo>
                    <a:pt x="6181" y="664"/>
                  </a:lnTo>
                  <a:lnTo>
                    <a:pt x="6188" y="660"/>
                  </a:lnTo>
                  <a:lnTo>
                    <a:pt x="6196" y="655"/>
                  </a:lnTo>
                  <a:lnTo>
                    <a:pt x="6202" y="649"/>
                  </a:lnTo>
                  <a:lnTo>
                    <a:pt x="6208" y="643"/>
                  </a:lnTo>
                  <a:lnTo>
                    <a:pt x="6214" y="636"/>
                  </a:lnTo>
                  <a:lnTo>
                    <a:pt x="6221" y="627"/>
                  </a:lnTo>
                  <a:lnTo>
                    <a:pt x="6227" y="619"/>
                  </a:lnTo>
                  <a:lnTo>
                    <a:pt x="6233" y="608"/>
                  </a:lnTo>
                  <a:lnTo>
                    <a:pt x="6243" y="590"/>
                  </a:lnTo>
                  <a:lnTo>
                    <a:pt x="6250" y="572"/>
                  </a:lnTo>
                  <a:lnTo>
                    <a:pt x="6252" y="563"/>
                  </a:lnTo>
                  <a:lnTo>
                    <a:pt x="6253" y="556"/>
                  </a:lnTo>
                  <a:lnTo>
                    <a:pt x="6254" y="550"/>
                  </a:lnTo>
                  <a:lnTo>
                    <a:pt x="6255" y="543"/>
                  </a:lnTo>
                  <a:lnTo>
                    <a:pt x="6254" y="535"/>
                  </a:lnTo>
                  <a:lnTo>
                    <a:pt x="6254" y="528"/>
                  </a:lnTo>
                  <a:lnTo>
                    <a:pt x="6252" y="521"/>
                  </a:lnTo>
                  <a:lnTo>
                    <a:pt x="6250" y="513"/>
                  </a:lnTo>
                  <a:lnTo>
                    <a:pt x="6248" y="507"/>
                  </a:lnTo>
                  <a:lnTo>
                    <a:pt x="6245" y="501"/>
                  </a:lnTo>
                  <a:lnTo>
                    <a:pt x="6242" y="494"/>
                  </a:lnTo>
                  <a:lnTo>
                    <a:pt x="6238" y="488"/>
                  </a:lnTo>
                  <a:lnTo>
                    <a:pt x="6229" y="480"/>
                  </a:lnTo>
                  <a:lnTo>
                    <a:pt x="6222" y="471"/>
                  </a:lnTo>
                  <a:lnTo>
                    <a:pt x="6214" y="465"/>
                  </a:lnTo>
                  <a:lnTo>
                    <a:pt x="6207" y="460"/>
                  </a:lnTo>
                  <a:lnTo>
                    <a:pt x="6201" y="456"/>
                  </a:lnTo>
                  <a:lnTo>
                    <a:pt x="6194" y="453"/>
                  </a:lnTo>
                  <a:lnTo>
                    <a:pt x="6187" y="452"/>
                  </a:lnTo>
                  <a:lnTo>
                    <a:pt x="6181" y="452"/>
                  </a:lnTo>
                  <a:lnTo>
                    <a:pt x="6175" y="453"/>
                  </a:lnTo>
                  <a:lnTo>
                    <a:pt x="6167" y="455"/>
                  </a:lnTo>
                  <a:lnTo>
                    <a:pt x="6159" y="459"/>
                  </a:lnTo>
                  <a:lnTo>
                    <a:pt x="6151" y="464"/>
                  </a:lnTo>
                  <a:lnTo>
                    <a:pt x="6146" y="468"/>
                  </a:lnTo>
                  <a:lnTo>
                    <a:pt x="6143" y="472"/>
                  </a:lnTo>
                  <a:lnTo>
                    <a:pt x="6140" y="477"/>
                  </a:lnTo>
                  <a:lnTo>
                    <a:pt x="6137" y="481"/>
                  </a:lnTo>
                  <a:lnTo>
                    <a:pt x="6135" y="486"/>
                  </a:lnTo>
                  <a:lnTo>
                    <a:pt x="6134" y="491"/>
                  </a:lnTo>
                  <a:lnTo>
                    <a:pt x="6133" y="496"/>
                  </a:lnTo>
                  <a:lnTo>
                    <a:pt x="6132" y="503"/>
                  </a:lnTo>
                  <a:lnTo>
                    <a:pt x="6136" y="523"/>
                  </a:lnTo>
                  <a:lnTo>
                    <a:pt x="6137" y="539"/>
                  </a:lnTo>
                  <a:lnTo>
                    <a:pt x="6137" y="547"/>
                  </a:lnTo>
                  <a:lnTo>
                    <a:pt x="6137" y="553"/>
                  </a:lnTo>
                  <a:lnTo>
                    <a:pt x="6136" y="558"/>
                  </a:lnTo>
                  <a:lnTo>
                    <a:pt x="6135" y="562"/>
                  </a:lnTo>
                  <a:lnTo>
                    <a:pt x="6122" y="575"/>
                  </a:lnTo>
                  <a:lnTo>
                    <a:pt x="6106" y="593"/>
                  </a:lnTo>
                  <a:lnTo>
                    <a:pt x="6093" y="600"/>
                  </a:lnTo>
                  <a:lnTo>
                    <a:pt x="6082" y="606"/>
                  </a:lnTo>
                  <a:lnTo>
                    <a:pt x="6068" y="609"/>
                  </a:lnTo>
                  <a:lnTo>
                    <a:pt x="6054" y="612"/>
                  </a:lnTo>
                  <a:lnTo>
                    <a:pt x="6040" y="612"/>
                  </a:lnTo>
                  <a:lnTo>
                    <a:pt x="6025" y="609"/>
                  </a:lnTo>
                  <a:lnTo>
                    <a:pt x="6009" y="605"/>
                  </a:lnTo>
                  <a:lnTo>
                    <a:pt x="5993" y="600"/>
                  </a:lnTo>
                  <a:lnTo>
                    <a:pt x="5982" y="594"/>
                  </a:lnTo>
                  <a:lnTo>
                    <a:pt x="5973" y="589"/>
                  </a:lnTo>
                  <a:lnTo>
                    <a:pt x="5965" y="583"/>
                  </a:lnTo>
                  <a:lnTo>
                    <a:pt x="5959" y="579"/>
                  </a:lnTo>
                  <a:lnTo>
                    <a:pt x="5954" y="574"/>
                  </a:lnTo>
                  <a:lnTo>
                    <a:pt x="5950" y="570"/>
                  </a:lnTo>
                  <a:lnTo>
                    <a:pt x="5948" y="566"/>
                  </a:lnTo>
                  <a:lnTo>
                    <a:pt x="5948" y="561"/>
                  </a:lnTo>
                  <a:lnTo>
                    <a:pt x="5948" y="553"/>
                  </a:lnTo>
                  <a:lnTo>
                    <a:pt x="5950" y="546"/>
                  </a:lnTo>
                  <a:lnTo>
                    <a:pt x="5954" y="538"/>
                  </a:lnTo>
                  <a:lnTo>
                    <a:pt x="5959" y="531"/>
                  </a:lnTo>
                  <a:lnTo>
                    <a:pt x="5965" y="524"/>
                  </a:lnTo>
                  <a:lnTo>
                    <a:pt x="5973" y="517"/>
                  </a:lnTo>
                  <a:lnTo>
                    <a:pt x="5982" y="511"/>
                  </a:lnTo>
                  <a:lnTo>
                    <a:pt x="5993" y="504"/>
                  </a:lnTo>
                  <a:lnTo>
                    <a:pt x="6028" y="484"/>
                  </a:lnTo>
                  <a:lnTo>
                    <a:pt x="6062" y="464"/>
                  </a:lnTo>
                  <a:lnTo>
                    <a:pt x="6091" y="445"/>
                  </a:lnTo>
                  <a:lnTo>
                    <a:pt x="6118" y="426"/>
                  </a:lnTo>
                  <a:lnTo>
                    <a:pt x="6142" y="409"/>
                  </a:lnTo>
                  <a:lnTo>
                    <a:pt x="6164" y="391"/>
                  </a:lnTo>
                  <a:lnTo>
                    <a:pt x="6183" y="373"/>
                  </a:lnTo>
                  <a:lnTo>
                    <a:pt x="6199" y="357"/>
                  </a:lnTo>
                  <a:lnTo>
                    <a:pt x="6211" y="341"/>
                  </a:lnTo>
                  <a:lnTo>
                    <a:pt x="6222" y="326"/>
                  </a:lnTo>
                  <a:lnTo>
                    <a:pt x="6225" y="318"/>
                  </a:lnTo>
                  <a:lnTo>
                    <a:pt x="6228" y="310"/>
                  </a:lnTo>
                  <a:lnTo>
                    <a:pt x="6231" y="303"/>
                  </a:lnTo>
                  <a:lnTo>
                    <a:pt x="6233" y="297"/>
                  </a:lnTo>
                  <a:lnTo>
                    <a:pt x="6234" y="289"/>
                  </a:lnTo>
                  <a:lnTo>
                    <a:pt x="6234" y="282"/>
                  </a:lnTo>
                  <a:lnTo>
                    <a:pt x="6234" y="276"/>
                  </a:lnTo>
                  <a:lnTo>
                    <a:pt x="6233" y="270"/>
                  </a:lnTo>
                  <a:lnTo>
                    <a:pt x="6231" y="262"/>
                  </a:lnTo>
                  <a:lnTo>
                    <a:pt x="6229" y="256"/>
                  </a:lnTo>
                  <a:lnTo>
                    <a:pt x="6225" y="250"/>
                  </a:lnTo>
                  <a:lnTo>
                    <a:pt x="6222" y="244"/>
                  </a:lnTo>
                  <a:lnTo>
                    <a:pt x="6212" y="232"/>
                  </a:lnTo>
                  <a:lnTo>
                    <a:pt x="6202" y="220"/>
                  </a:lnTo>
                  <a:lnTo>
                    <a:pt x="6189" y="209"/>
                  </a:lnTo>
                  <a:lnTo>
                    <a:pt x="6176" y="198"/>
                  </a:lnTo>
                  <a:lnTo>
                    <a:pt x="6165" y="193"/>
                  </a:lnTo>
                  <a:lnTo>
                    <a:pt x="6154" y="189"/>
                  </a:lnTo>
                  <a:lnTo>
                    <a:pt x="6142" y="186"/>
                  </a:lnTo>
                  <a:lnTo>
                    <a:pt x="6129" y="186"/>
                  </a:lnTo>
                  <a:lnTo>
                    <a:pt x="6120" y="187"/>
                  </a:lnTo>
                  <a:lnTo>
                    <a:pt x="6112" y="189"/>
                  </a:lnTo>
                  <a:lnTo>
                    <a:pt x="6104" y="193"/>
                  </a:lnTo>
                  <a:lnTo>
                    <a:pt x="6096" y="200"/>
                  </a:lnTo>
                  <a:lnTo>
                    <a:pt x="6090" y="207"/>
                  </a:lnTo>
                  <a:lnTo>
                    <a:pt x="6086" y="213"/>
                  </a:lnTo>
                  <a:lnTo>
                    <a:pt x="6083" y="220"/>
                  </a:lnTo>
                  <a:lnTo>
                    <a:pt x="6081" y="229"/>
                  </a:lnTo>
                  <a:lnTo>
                    <a:pt x="6082" y="233"/>
                  </a:lnTo>
                  <a:lnTo>
                    <a:pt x="6084" y="239"/>
                  </a:lnTo>
                  <a:lnTo>
                    <a:pt x="6087" y="246"/>
                  </a:lnTo>
                  <a:lnTo>
                    <a:pt x="6090" y="253"/>
                  </a:lnTo>
                  <a:lnTo>
                    <a:pt x="6096" y="265"/>
                  </a:lnTo>
                  <a:lnTo>
                    <a:pt x="6100" y="277"/>
                  </a:lnTo>
                  <a:lnTo>
                    <a:pt x="6103" y="288"/>
                  </a:lnTo>
                  <a:lnTo>
                    <a:pt x="6103" y="298"/>
                  </a:lnTo>
                  <a:lnTo>
                    <a:pt x="6101" y="303"/>
                  </a:lnTo>
                  <a:lnTo>
                    <a:pt x="6100" y="307"/>
                  </a:lnTo>
                  <a:lnTo>
                    <a:pt x="6098" y="312"/>
                  </a:lnTo>
                  <a:lnTo>
                    <a:pt x="6096" y="317"/>
                  </a:lnTo>
                  <a:lnTo>
                    <a:pt x="6090" y="324"/>
                  </a:lnTo>
                  <a:lnTo>
                    <a:pt x="6083" y="331"/>
                  </a:lnTo>
                  <a:lnTo>
                    <a:pt x="6060" y="349"/>
                  </a:lnTo>
                  <a:lnTo>
                    <a:pt x="6042" y="362"/>
                  </a:lnTo>
                  <a:lnTo>
                    <a:pt x="6034" y="366"/>
                  </a:lnTo>
                  <a:lnTo>
                    <a:pt x="6028" y="370"/>
                  </a:lnTo>
                  <a:lnTo>
                    <a:pt x="6023" y="372"/>
                  </a:lnTo>
                  <a:lnTo>
                    <a:pt x="6019" y="373"/>
                  </a:lnTo>
                  <a:lnTo>
                    <a:pt x="6010" y="371"/>
                  </a:lnTo>
                  <a:lnTo>
                    <a:pt x="6001" y="368"/>
                  </a:lnTo>
                  <a:lnTo>
                    <a:pt x="5988" y="361"/>
                  </a:lnTo>
                  <a:lnTo>
                    <a:pt x="5974" y="351"/>
                  </a:lnTo>
                  <a:lnTo>
                    <a:pt x="5959" y="341"/>
                  </a:lnTo>
                  <a:lnTo>
                    <a:pt x="5949" y="330"/>
                  </a:lnTo>
                  <a:lnTo>
                    <a:pt x="5946" y="326"/>
                  </a:lnTo>
                  <a:lnTo>
                    <a:pt x="5942" y="322"/>
                  </a:lnTo>
                  <a:lnTo>
                    <a:pt x="5941" y="318"/>
                  </a:lnTo>
                  <a:lnTo>
                    <a:pt x="5940" y="315"/>
                  </a:lnTo>
                  <a:lnTo>
                    <a:pt x="5941" y="310"/>
                  </a:lnTo>
                  <a:lnTo>
                    <a:pt x="5942" y="305"/>
                  </a:lnTo>
                  <a:lnTo>
                    <a:pt x="5943" y="301"/>
                  </a:lnTo>
                  <a:lnTo>
                    <a:pt x="5946" y="296"/>
                  </a:lnTo>
                  <a:lnTo>
                    <a:pt x="5952" y="285"/>
                  </a:lnTo>
                  <a:lnTo>
                    <a:pt x="5960" y="274"/>
                  </a:lnTo>
                  <a:lnTo>
                    <a:pt x="5971" y="261"/>
                  </a:lnTo>
                  <a:lnTo>
                    <a:pt x="5984" y="249"/>
                  </a:lnTo>
                  <a:lnTo>
                    <a:pt x="6000" y="235"/>
                  </a:lnTo>
                  <a:lnTo>
                    <a:pt x="6019" y="220"/>
                  </a:lnTo>
                  <a:lnTo>
                    <a:pt x="6036" y="207"/>
                  </a:lnTo>
                  <a:lnTo>
                    <a:pt x="6051" y="192"/>
                  </a:lnTo>
                  <a:lnTo>
                    <a:pt x="6065" y="178"/>
                  </a:lnTo>
                  <a:lnTo>
                    <a:pt x="6076" y="162"/>
                  </a:lnTo>
                  <a:lnTo>
                    <a:pt x="6086" y="145"/>
                  </a:lnTo>
                  <a:lnTo>
                    <a:pt x="6094" y="128"/>
                  </a:lnTo>
                  <a:lnTo>
                    <a:pt x="6100" y="111"/>
                  </a:lnTo>
                  <a:lnTo>
                    <a:pt x="6106" y="92"/>
                  </a:lnTo>
                  <a:lnTo>
                    <a:pt x="6105" y="82"/>
                  </a:lnTo>
                  <a:lnTo>
                    <a:pt x="6104" y="74"/>
                  </a:lnTo>
                  <a:lnTo>
                    <a:pt x="6103" y="66"/>
                  </a:lnTo>
                  <a:lnTo>
                    <a:pt x="6100" y="57"/>
                  </a:lnTo>
                  <a:lnTo>
                    <a:pt x="6097" y="49"/>
                  </a:lnTo>
                  <a:lnTo>
                    <a:pt x="6094" y="41"/>
                  </a:lnTo>
                  <a:lnTo>
                    <a:pt x="6090" y="33"/>
                  </a:lnTo>
                  <a:lnTo>
                    <a:pt x="6085" y="26"/>
                  </a:lnTo>
                  <a:lnTo>
                    <a:pt x="6081" y="21"/>
                  </a:lnTo>
                  <a:lnTo>
                    <a:pt x="6076" y="17"/>
                  </a:lnTo>
                  <a:lnTo>
                    <a:pt x="6071" y="12"/>
                  </a:lnTo>
                  <a:lnTo>
                    <a:pt x="6066" y="10"/>
                  </a:lnTo>
                  <a:lnTo>
                    <a:pt x="6060" y="8"/>
                  </a:lnTo>
                  <a:lnTo>
                    <a:pt x="6054" y="6"/>
                  </a:lnTo>
                  <a:lnTo>
                    <a:pt x="6048" y="6"/>
                  </a:lnTo>
                  <a:lnTo>
                    <a:pt x="6041" y="6"/>
                  </a:lnTo>
                  <a:lnTo>
                    <a:pt x="6033" y="7"/>
                  </a:lnTo>
                  <a:lnTo>
                    <a:pt x="6026" y="10"/>
                  </a:lnTo>
                  <a:lnTo>
                    <a:pt x="6019" y="15"/>
                  </a:lnTo>
                  <a:lnTo>
                    <a:pt x="6011" y="22"/>
                  </a:lnTo>
                  <a:lnTo>
                    <a:pt x="6003" y="31"/>
                  </a:lnTo>
                  <a:lnTo>
                    <a:pt x="5997" y="42"/>
                  </a:lnTo>
                  <a:lnTo>
                    <a:pt x="5991" y="53"/>
                  </a:lnTo>
                  <a:lnTo>
                    <a:pt x="5986" y="66"/>
                  </a:lnTo>
                  <a:lnTo>
                    <a:pt x="5983" y="75"/>
                  </a:lnTo>
                  <a:lnTo>
                    <a:pt x="5980" y="86"/>
                  </a:lnTo>
                  <a:lnTo>
                    <a:pt x="5976" y="96"/>
                  </a:lnTo>
                  <a:lnTo>
                    <a:pt x="5972" y="106"/>
                  </a:lnTo>
                  <a:lnTo>
                    <a:pt x="5960" y="127"/>
                  </a:lnTo>
                  <a:lnTo>
                    <a:pt x="5947" y="149"/>
                  </a:lnTo>
                  <a:lnTo>
                    <a:pt x="5931" y="171"/>
                  </a:lnTo>
                  <a:lnTo>
                    <a:pt x="5912" y="194"/>
                  </a:lnTo>
                  <a:lnTo>
                    <a:pt x="5891" y="217"/>
                  </a:lnTo>
                  <a:lnTo>
                    <a:pt x="5867" y="241"/>
                  </a:lnTo>
                  <a:lnTo>
                    <a:pt x="5851" y="256"/>
                  </a:lnTo>
                  <a:lnTo>
                    <a:pt x="5837" y="271"/>
                  </a:lnTo>
                  <a:lnTo>
                    <a:pt x="5825" y="284"/>
                  </a:lnTo>
                  <a:lnTo>
                    <a:pt x="5815" y="298"/>
                  </a:lnTo>
                  <a:lnTo>
                    <a:pt x="5807" y="311"/>
                  </a:lnTo>
                  <a:lnTo>
                    <a:pt x="5802" y="324"/>
                  </a:lnTo>
                  <a:lnTo>
                    <a:pt x="5799" y="337"/>
                  </a:lnTo>
                  <a:lnTo>
                    <a:pt x="5798" y="348"/>
                  </a:lnTo>
                  <a:lnTo>
                    <a:pt x="5798" y="352"/>
                  </a:lnTo>
                  <a:lnTo>
                    <a:pt x="5799" y="357"/>
                  </a:lnTo>
                  <a:lnTo>
                    <a:pt x="5800" y="362"/>
                  </a:lnTo>
                  <a:lnTo>
                    <a:pt x="5802" y="365"/>
                  </a:lnTo>
                  <a:lnTo>
                    <a:pt x="5807" y="373"/>
                  </a:lnTo>
                  <a:lnTo>
                    <a:pt x="5815" y="381"/>
                  </a:lnTo>
                  <a:lnTo>
                    <a:pt x="5827" y="391"/>
                  </a:lnTo>
                  <a:lnTo>
                    <a:pt x="5842" y="400"/>
                  </a:lnTo>
                  <a:lnTo>
                    <a:pt x="5859" y="411"/>
                  </a:lnTo>
                  <a:lnTo>
                    <a:pt x="5878" y="421"/>
                  </a:lnTo>
                  <a:lnTo>
                    <a:pt x="5891" y="429"/>
                  </a:lnTo>
                  <a:lnTo>
                    <a:pt x="5901" y="435"/>
                  </a:lnTo>
                  <a:lnTo>
                    <a:pt x="5904" y="438"/>
                  </a:lnTo>
                  <a:lnTo>
                    <a:pt x="5906" y="441"/>
                  </a:lnTo>
                  <a:lnTo>
                    <a:pt x="5907" y="444"/>
                  </a:lnTo>
                  <a:lnTo>
                    <a:pt x="5908" y="447"/>
                  </a:lnTo>
                  <a:lnTo>
                    <a:pt x="5907" y="450"/>
                  </a:lnTo>
                  <a:lnTo>
                    <a:pt x="5905" y="455"/>
                  </a:lnTo>
                  <a:lnTo>
                    <a:pt x="5902" y="459"/>
                  </a:lnTo>
                  <a:lnTo>
                    <a:pt x="5897" y="463"/>
                  </a:lnTo>
                  <a:lnTo>
                    <a:pt x="5885" y="471"/>
                  </a:lnTo>
                  <a:lnTo>
                    <a:pt x="5867" y="481"/>
                  </a:lnTo>
                  <a:lnTo>
                    <a:pt x="5856" y="488"/>
                  </a:lnTo>
                  <a:lnTo>
                    <a:pt x="5844" y="494"/>
                  </a:lnTo>
                  <a:lnTo>
                    <a:pt x="5834" y="502"/>
                  </a:lnTo>
                  <a:lnTo>
                    <a:pt x="5825" y="509"/>
                  </a:lnTo>
                  <a:lnTo>
                    <a:pt x="5817" y="516"/>
                  </a:lnTo>
                  <a:lnTo>
                    <a:pt x="5811" y="524"/>
                  </a:lnTo>
                  <a:lnTo>
                    <a:pt x="5804" y="531"/>
                  </a:lnTo>
                  <a:lnTo>
                    <a:pt x="5800" y="539"/>
                  </a:lnTo>
                  <a:lnTo>
                    <a:pt x="5796" y="548"/>
                  </a:lnTo>
                  <a:lnTo>
                    <a:pt x="5794" y="556"/>
                  </a:lnTo>
                  <a:lnTo>
                    <a:pt x="5792" y="564"/>
                  </a:lnTo>
                  <a:lnTo>
                    <a:pt x="5792" y="573"/>
                  </a:lnTo>
                  <a:lnTo>
                    <a:pt x="5792" y="582"/>
                  </a:lnTo>
                  <a:lnTo>
                    <a:pt x="5794" y="591"/>
                  </a:lnTo>
                  <a:lnTo>
                    <a:pt x="5797" y="600"/>
                  </a:lnTo>
                  <a:lnTo>
                    <a:pt x="5800" y="609"/>
                  </a:lnTo>
                  <a:lnTo>
                    <a:pt x="5807" y="619"/>
                  </a:lnTo>
                  <a:lnTo>
                    <a:pt x="5817" y="627"/>
                  </a:lnTo>
                  <a:lnTo>
                    <a:pt x="5830" y="639"/>
                  </a:lnTo>
                  <a:lnTo>
                    <a:pt x="5844" y="647"/>
                  </a:lnTo>
                  <a:lnTo>
                    <a:pt x="5850" y="650"/>
                  </a:lnTo>
                  <a:lnTo>
                    <a:pt x="5856" y="653"/>
                  </a:lnTo>
                  <a:lnTo>
                    <a:pt x="5862" y="655"/>
                  </a:lnTo>
                  <a:lnTo>
                    <a:pt x="5867" y="656"/>
                  </a:lnTo>
                  <a:lnTo>
                    <a:pt x="5887" y="665"/>
                  </a:lnTo>
                  <a:lnTo>
                    <a:pt x="5906" y="674"/>
                  </a:lnTo>
                  <a:lnTo>
                    <a:pt x="5921" y="684"/>
                  </a:lnTo>
                  <a:lnTo>
                    <a:pt x="5937" y="695"/>
                  </a:lnTo>
                  <a:lnTo>
                    <a:pt x="5947" y="702"/>
                  </a:lnTo>
                  <a:lnTo>
                    <a:pt x="5957" y="710"/>
                  </a:lnTo>
                  <a:lnTo>
                    <a:pt x="5971" y="717"/>
                  </a:lnTo>
                  <a:lnTo>
                    <a:pt x="5984" y="724"/>
                  </a:lnTo>
                  <a:close/>
                  <a:moveTo>
                    <a:pt x="5942" y="808"/>
                  </a:moveTo>
                  <a:lnTo>
                    <a:pt x="5943" y="799"/>
                  </a:lnTo>
                  <a:lnTo>
                    <a:pt x="5943" y="791"/>
                  </a:lnTo>
                  <a:lnTo>
                    <a:pt x="5942" y="784"/>
                  </a:lnTo>
                  <a:lnTo>
                    <a:pt x="5941" y="777"/>
                  </a:lnTo>
                  <a:lnTo>
                    <a:pt x="5939" y="772"/>
                  </a:lnTo>
                  <a:lnTo>
                    <a:pt x="5936" y="767"/>
                  </a:lnTo>
                  <a:lnTo>
                    <a:pt x="5933" y="764"/>
                  </a:lnTo>
                  <a:lnTo>
                    <a:pt x="5929" y="761"/>
                  </a:lnTo>
                  <a:lnTo>
                    <a:pt x="5925" y="760"/>
                  </a:lnTo>
                  <a:lnTo>
                    <a:pt x="5920" y="761"/>
                  </a:lnTo>
                  <a:lnTo>
                    <a:pt x="5915" y="763"/>
                  </a:lnTo>
                  <a:lnTo>
                    <a:pt x="5911" y="766"/>
                  </a:lnTo>
                  <a:lnTo>
                    <a:pt x="5906" y="770"/>
                  </a:lnTo>
                  <a:lnTo>
                    <a:pt x="5901" y="776"/>
                  </a:lnTo>
                  <a:lnTo>
                    <a:pt x="5894" y="783"/>
                  </a:lnTo>
                  <a:lnTo>
                    <a:pt x="5889" y="791"/>
                  </a:lnTo>
                  <a:lnTo>
                    <a:pt x="5878" y="803"/>
                  </a:lnTo>
                  <a:lnTo>
                    <a:pt x="5865" y="815"/>
                  </a:lnTo>
                  <a:lnTo>
                    <a:pt x="5851" y="827"/>
                  </a:lnTo>
                  <a:lnTo>
                    <a:pt x="5838" y="838"/>
                  </a:lnTo>
                  <a:lnTo>
                    <a:pt x="5822" y="850"/>
                  </a:lnTo>
                  <a:lnTo>
                    <a:pt x="5806" y="860"/>
                  </a:lnTo>
                  <a:lnTo>
                    <a:pt x="5790" y="872"/>
                  </a:lnTo>
                  <a:lnTo>
                    <a:pt x="5773" y="882"/>
                  </a:lnTo>
                  <a:lnTo>
                    <a:pt x="5758" y="893"/>
                  </a:lnTo>
                  <a:lnTo>
                    <a:pt x="5748" y="903"/>
                  </a:lnTo>
                  <a:lnTo>
                    <a:pt x="5744" y="908"/>
                  </a:lnTo>
                  <a:lnTo>
                    <a:pt x="5739" y="914"/>
                  </a:lnTo>
                  <a:lnTo>
                    <a:pt x="5736" y="919"/>
                  </a:lnTo>
                  <a:lnTo>
                    <a:pt x="5734" y="925"/>
                  </a:lnTo>
                  <a:lnTo>
                    <a:pt x="5732" y="930"/>
                  </a:lnTo>
                  <a:lnTo>
                    <a:pt x="5732" y="936"/>
                  </a:lnTo>
                  <a:lnTo>
                    <a:pt x="5731" y="942"/>
                  </a:lnTo>
                  <a:lnTo>
                    <a:pt x="5732" y="947"/>
                  </a:lnTo>
                  <a:lnTo>
                    <a:pt x="5733" y="953"/>
                  </a:lnTo>
                  <a:lnTo>
                    <a:pt x="5734" y="959"/>
                  </a:lnTo>
                  <a:lnTo>
                    <a:pt x="5737" y="965"/>
                  </a:lnTo>
                  <a:lnTo>
                    <a:pt x="5740" y="971"/>
                  </a:lnTo>
                  <a:lnTo>
                    <a:pt x="5746" y="981"/>
                  </a:lnTo>
                  <a:lnTo>
                    <a:pt x="5752" y="989"/>
                  </a:lnTo>
                  <a:lnTo>
                    <a:pt x="5758" y="996"/>
                  </a:lnTo>
                  <a:lnTo>
                    <a:pt x="5766" y="1002"/>
                  </a:lnTo>
                  <a:lnTo>
                    <a:pt x="5773" y="1007"/>
                  </a:lnTo>
                  <a:lnTo>
                    <a:pt x="5781" y="1010"/>
                  </a:lnTo>
                  <a:lnTo>
                    <a:pt x="5790" y="1013"/>
                  </a:lnTo>
                  <a:lnTo>
                    <a:pt x="5799" y="1014"/>
                  </a:lnTo>
                  <a:lnTo>
                    <a:pt x="5808" y="1013"/>
                  </a:lnTo>
                  <a:lnTo>
                    <a:pt x="5819" y="1011"/>
                  </a:lnTo>
                  <a:lnTo>
                    <a:pt x="5829" y="1006"/>
                  </a:lnTo>
                  <a:lnTo>
                    <a:pt x="5841" y="998"/>
                  </a:lnTo>
                  <a:lnTo>
                    <a:pt x="5852" y="990"/>
                  </a:lnTo>
                  <a:lnTo>
                    <a:pt x="5865" y="979"/>
                  </a:lnTo>
                  <a:lnTo>
                    <a:pt x="5878" y="965"/>
                  </a:lnTo>
                  <a:lnTo>
                    <a:pt x="5891" y="949"/>
                  </a:lnTo>
                  <a:lnTo>
                    <a:pt x="5902" y="931"/>
                  </a:lnTo>
                  <a:lnTo>
                    <a:pt x="5911" y="914"/>
                  </a:lnTo>
                  <a:lnTo>
                    <a:pt x="5919" y="896"/>
                  </a:lnTo>
                  <a:lnTo>
                    <a:pt x="5926" y="878"/>
                  </a:lnTo>
                  <a:lnTo>
                    <a:pt x="5932" y="860"/>
                  </a:lnTo>
                  <a:lnTo>
                    <a:pt x="5936" y="843"/>
                  </a:lnTo>
                  <a:lnTo>
                    <a:pt x="5940" y="826"/>
                  </a:lnTo>
                  <a:lnTo>
                    <a:pt x="5942" y="808"/>
                  </a:lnTo>
                  <a:close/>
                  <a:moveTo>
                    <a:pt x="6202" y="910"/>
                  </a:moveTo>
                  <a:lnTo>
                    <a:pt x="6207" y="922"/>
                  </a:lnTo>
                  <a:lnTo>
                    <a:pt x="6213" y="934"/>
                  </a:lnTo>
                  <a:lnTo>
                    <a:pt x="6221" y="945"/>
                  </a:lnTo>
                  <a:lnTo>
                    <a:pt x="6229" y="954"/>
                  </a:lnTo>
                  <a:lnTo>
                    <a:pt x="6239" y="963"/>
                  </a:lnTo>
                  <a:lnTo>
                    <a:pt x="6250" y="970"/>
                  </a:lnTo>
                  <a:lnTo>
                    <a:pt x="6262" y="977"/>
                  </a:lnTo>
                  <a:lnTo>
                    <a:pt x="6273" y="983"/>
                  </a:lnTo>
                  <a:lnTo>
                    <a:pt x="6284" y="986"/>
                  </a:lnTo>
                  <a:lnTo>
                    <a:pt x="6293" y="988"/>
                  </a:lnTo>
                  <a:lnTo>
                    <a:pt x="6301" y="987"/>
                  </a:lnTo>
                  <a:lnTo>
                    <a:pt x="6310" y="985"/>
                  </a:lnTo>
                  <a:lnTo>
                    <a:pt x="6318" y="981"/>
                  </a:lnTo>
                  <a:lnTo>
                    <a:pt x="6324" y="974"/>
                  </a:lnTo>
                  <a:lnTo>
                    <a:pt x="6331" y="967"/>
                  </a:lnTo>
                  <a:lnTo>
                    <a:pt x="6337" y="957"/>
                  </a:lnTo>
                  <a:lnTo>
                    <a:pt x="6340" y="949"/>
                  </a:lnTo>
                  <a:lnTo>
                    <a:pt x="6342" y="943"/>
                  </a:lnTo>
                  <a:lnTo>
                    <a:pt x="6344" y="936"/>
                  </a:lnTo>
                  <a:lnTo>
                    <a:pt x="6346" y="929"/>
                  </a:lnTo>
                  <a:lnTo>
                    <a:pt x="6346" y="922"/>
                  </a:lnTo>
                  <a:lnTo>
                    <a:pt x="6346" y="916"/>
                  </a:lnTo>
                  <a:lnTo>
                    <a:pt x="6346" y="910"/>
                  </a:lnTo>
                  <a:lnTo>
                    <a:pt x="6344" y="903"/>
                  </a:lnTo>
                  <a:lnTo>
                    <a:pt x="6343" y="897"/>
                  </a:lnTo>
                  <a:lnTo>
                    <a:pt x="6340" y="891"/>
                  </a:lnTo>
                  <a:lnTo>
                    <a:pt x="6337" y="884"/>
                  </a:lnTo>
                  <a:lnTo>
                    <a:pt x="6333" y="878"/>
                  </a:lnTo>
                  <a:lnTo>
                    <a:pt x="6329" y="873"/>
                  </a:lnTo>
                  <a:lnTo>
                    <a:pt x="6323" y="867"/>
                  </a:lnTo>
                  <a:lnTo>
                    <a:pt x="6317" y="861"/>
                  </a:lnTo>
                  <a:lnTo>
                    <a:pt x="6311" y="855"/>
                  </a:lnTo>
                  <a:lnTo>
                    <a:pt x="6299" y="847"/>
                  </a:lnTo>
                  <a:lnTo>
                    <a:pt x="6285" y="833"/>
                  </a:lnTo>
                  <a:lnTo>
                    <a:pt x="6266" y="816"/>
                  </a:lnTo>
                  <a:lnTo>
                    <a:pt x="6244" y="796"/>
                  </a:lnTo>
                  <a:lnTo>
                    <a:pt x="6235" y="785"/>
                  </a:lnTo>
                  <a:lnTo>
                    <a:pt x="6226" y="777"/>
                  </a:lnTo>
                  <a:lnTo>
                    <a:pt x="6218" y="769"/>
                  </a:lnTo>
                  <a:lnTo>
                    <a:pt x="6209" y="763"/>
                  </a:lnTo>
                  <a:lnTo>
                    <a:pt x="6202" y="759"/>
                  </a:lnTo>
                  <a:lnTo>
                    <a:pt x="6194" y="756"/>
                  </a:lnTo>
                  <a:lnTo>
                    <a:pt x="6187" y="755"/>
                  </a:lnTo>
                  <a:lnTo>
                    <a:pt x="6180" y="756"/>
                  </a:lnTo>
                  <a:lnTo>
                    <a:pt x="6175" y="757"/>
                  </a:lnTo>
                  <a:lnTo>
                    <a:pt x="6171" y="760"/>
                  </a:lnTo>
                  <a:lnTo>
                    <a:pt x="6167" y="763"/>
                  </a:lnTo>
                  <a:lnTo>
                    <a:pt x="6164" y="766"/>
                  </a:lnTo>
                  <a:lnTo>
                    <a:pt x="6162" y="770"/>
                  </a:lnTo>
                  <a:lnTo>
                    <a:pt x="6161" y="776"/>
                  </a:lnTo>
                  <a:lnTo>
                    <a:pt x="6161" y="781"/>
                  </a:lnTo>
                  <a:lnTo>
                    <a:pt x="6161" y="787"/>
                  </a:lnTo>
                  <a:lnTo>
                    <a:pt x="6163" y="800"/>
                  </a:lnTo>
                  <a:lnTo>
                    <a:pt x="6166" y="814"/>
                  </a:lnTo>
                  <a:lnTo>
                    <a:pt x="6173" y="831"/>
                  </a:lnTo>
                  <a:lnTo>
                    <a:pt x="6180" y="850"/>
                  </a:lnTo>
                  <a:lnTo>
                    <a:pt x="6188" y="870"/>
                  </a:lnTo>
                  <a:lnTo>
                    <a:pt x="6195" y="887"/>
                  </a:lnTo>
                  <a:lnTo>
                    <a:pt x="6199" y="899"/>
                  </a:lnTo>
                  <a:lnTo>
                    <a:pt x="6202" y="910"/>
                  </a:lnTo>
                  <a:close/>
                  <a:moveTo>
                    <a:pt x="6522" y="193"/>
                  </a:moveTo>
                  <a:lnTo>
                    <a:pt x="6509" y="186"/>
                  </a:lnTo>
                  <a:lnTo>
                    <a:pt x="6496" y="181"/>
                  </a:lnTo>
                  <a:lnTo>
                    <a:pt x="6481" y="179"/>
                  </a:lnTo>
                  <a:lnTo>
                    <a:pt x="6468" y="178"/>
                  </a:lnTo>
                  <a:lnTo>
                    <a:pt x="6453" y="179"/>
                  </a:lnTo>
                  <a:lnTo>
                    <a:pt x="6438" y="181"/>
                  </a:lnTo>
                  <a:lnTo>
                    <a:pt x="6423" y="186"/>
                  </a:lnTo>
                  <a:lnTo>
                    <a:pt x="6407" y="193"/>
                  </a:lnTo>
                  <a:lnTo>
                    <a:pt x="6400" y="198"/>
                  </a:lnTo>
                  <a:lnTo>
                    <a:pt x="6393" y="204"/>
                  </a:lnTo>
                  <a:lnTo>
                    <a:pt x="6387" y="210"/>
                  </a:lnTo>
                  <a:lnTo>
                    <a:pt x="6382" y="215"/>
                  </a:lnTo>
                  <a:lnTo>
                    <a:pt x="6378" y="221"/>
                  </a:lnTo>
                  <a:lnTo>
                    <a:pt x="6375" y="228"/>
                  </a:lnTo>
                  <a:lnTo>
                    <a:pt x="6373" y="234"/>
                  </a:lnTo>
                  <a:lnTo>
                    <a:pt x="6371" y="240"/>
                  </a:lnTo>
                  <a:lnTo>
                    <a:pt x="6371" y="248"/>
                  </a:lnTo>
                  <a:lnTo>
                    <a:pt x="6374" y="254"/>
                  </a:lnTo>
                  <a:lnTo>
                    <a:pt x="6377" y="261"/>
                  </a:lnTo>
                  <a:lnTo>
                    <a:pt x="6381" y="268"/>
                  </a:lnTo>
                  <a:lnTo>
                    <a:pt x="6387" y="273"/>
                  </a:lnTo>
                  <a:lnTo>
                    <a:pt x="6395" y="278"/>
                  </a:lnTo>
                  <a:lnTo>
                    <a:pt x="6404" y="283"/>
                  </a:lnTo>
                  <a:lnTo>
                    <a:pt x="6414" y="288"/>
                  </a:lnTo>
                  <a:lnTo>
                    <a:pt x="6426" y="293"/>
                  </a:lnTo>
                  <a:lnTo>
                    <a:pt x="6438" y="296"/>
                  </a:lnTo>
                  <a:lnTo>
                    <a:pt x="6451" y="299"/>
                  </a:lnTo>
                  <a:lnTo>
                    <a:pt x="6465" y="300"/>
                  </a:lnTo>
                  <a:lnTo>
                    <a:pt x="6478" y="301"/>
                  </a:lnTo>
                  <a:lnTo>
                    <a:pt x="6492" y="301"/>
                  </a:lnTo>
                  <a:lnTo>
                    <a:pt x="6506" y="300"/>
                  </a:lnTo>
                  <a:lnTo>
                    <a:pt x="6521" y="299"/>
                  </a:lnTo>
                  <a:lnTo>
                    <a:pt x="6556" y="298"/>
                  </a:lnTo>
                  <a:lnTo>
                    <a:pt x="6587" y="298"/>
                  </a:lnTo>
                  <a:lnTo>
                    <a:pt x="6613" y="299"/>
                  </a:lnTo>
                  <a:lnTo>
                    <a:pt x="6635" y="301"/>
                  </a:lnTo>
                  <a:lnTo>
                    <a:pt x="6653" y="304"/>
                  </a:lnTo>
                  <a:lnTo>
                    <a:pt x="6666" y="308"/>
                  </a:lnTo>
                  <a:lnTo>
                    <a:pt x="6671" y="311"/>
                  </a:lnTo>
                  <a:lnTo>
                    <a:pt x="6675" y="314"/>
                  </a:lnTo>
                  <a:lnTo>
                    <a:pt x="6677" y="317"/>
                  </a:lnTo>
                  <a:lnTo>
                    <a:pt x="6679" y="320"/>
                  </a:lnTo>
                  <a:lnTo>
                    <a:pt x="6680" y="337"/>
                  </a:lnTo>
                  <a:lnTo>
                    <a:pt x="6681" y="351"/>
                  </a:lnTo>
                  <a:lnTo>
                    <a:pt x="6681" y="366"/>
                  </a:lnTo>
                  <a:lnTo>
                    <a:pt x="6680" y="379"/>
                  </a:lnTo>
                  <a:lnTo>
                    <a:pt x="6678" y="393"/>
                  </a:lnTo>
                  <a:lnTo>
                    <a:pt x="6675" y="406"/>
                  </a:lnTo>
                  <a:lnTo>
                    <a:pt x="6671" y="417"/>
                  </a:lnTo>
                  <a:lnTo>
                    <a:pt x="6666" y="429"/>
                  </a:lnTo>
                  <a:lnTo>
                    <a:pt x="6661" y="432"/>
                  </a:lnTo>
                  <a:lnTo>
                    <a:pt x="6657" y="435"/>
                  </a:lnTo>
                  <a:lnTo>
                    <a:pt x="6651" y="438"/>
                  </a:lnTo>
                  <a:lnTo>
                    <a:pt x="6644" y="440"/>
                  </a:lnTo>
                  <a:lnTo>
                    <a:pt x="6635" y="442"/>
                  </a:lnTo>
                  <a:lnTo>
                    <a:pt x="6626" y="443"/>
                  </a:lnTo>
                  <a:lnTo>
                    <a:pt x="6615" y="444"/>
                  </a:lnTo>
                  <a:lnTo>
                    <a:pt x="6603" y="445"/>
                  </a:lnTo>
                  <a:lnTo>
                    <a:pt x="6576" y="445"/>
                  </a:lnTo>
                  <a:lnTo>
                    <a:pt x="6543" y="444"/>
                  </a:lnTo>
                  <a:lnTo>
                    <a:pt x="6506" y="440"/>
                  </a:lnTo>
                  <a:lnTo>
                    <a:pt x="6465" y="436"/>
                  </a:lnTo>
                  <a:lnTo>
                    <a:pt x="6451" y="434"/>
                  </a:lnTo>
                  <a:lnTo>
                    <a:pt x="6437" y="433"/>
                  </a:lnTo>
                  <a:lnTo>
                    <a:pt x="6425" y="433"/>
                  </a:lnTo>
                  <a:lnTo>
                    <a:pt x="6414" y="434"/>
                  </a:lnTo>
                  <a:lnTo>
                    <a:pt x="6404" y="435"/>
                  </a:lnTo>
                  <a:lnTo>
                    <a:pt x="6393" y="438"/>
                  </a:lnTo>
                  <a:lnTo>
                    <a:pt x="6385" y="441"/>
                  </a:lnTo>
                  <a:lnTo>
                    <a:pt x="6378" y="445"/>
                  </a:lnTo>
                  <a:lnTo>
                    <a:pt x="6370" y="450"/>
                  </a:lnTo>
                  <a:lnTo>
                    <a:pt x="6365" y="457"/>
                  </a:lnTo>
                  <a:lnTo>
                    <a:pt x="6360" y="463"/>
                  </a:lnTo>
                  <a:lnTo>
                    <a:pt x="6356" y="471"/>
                  </a:lnTo>
                  <a:lnTo>
                    <a:pt x="6353" y="480"/>
                  </a:lnTo>
                  <a:lnTo>
                    <a:pt x="6351" y="489"/>
                  </a:lnTo>
                  <a:lnTo>
                    <a:pt x="6348" y="500"/>
                  </a:lnTo>
                  <a:lnTo>
                    <a:pt x="6348" y="511"/>
                  </a:lnTo>
                  <a:lnTo>
                    <a:pt x="6348" y="518"/>
                  </a:lnTo>
                  <a:lnTo>
                    <a:pt x="6350" y="526"/>
                  </a:lnTo>
                  <a:lnTo>
                    <a:pt x="6352" y="533"/>
                  </a:lnTo>
                  <a:lnTo>
                    <a:pt x="6354" y="539"/>
                  </a:lnTo>
                  <a:lnTo>
                    <a:pt x="6355" y="547"/>
                  </a:lnTo>
                  <a:lnTo>
                    <a:pt x="6355" y="556"/>
                  </a:lnTo>
                  <a:lnTo>
                    <a:pt x="6355" y="570"/>
                  </a:lnTo>
                  <a:lnTo>
                    <a:pt x="6354" y="585"/>
                  </a:lnTo>
                  <a:lnTo>
                    <a:pt x="6352" y="616"/>
                  </a:lnTo>
                  <a:lnTo>
                    <a:pt x="6352" y="644"/>
                  </a:lnTo>
                  <a:lnTo>
                    <a:pt x="6352" y="670"/>
                  </a:lnTo>
                  <a:lnTo>
                    <a:pt x="6353" y="694"/>
                  </a:lnTo>
                  <a:lnTo>
                    <a:pt x="6355" y="716"/>
                  </a:lnTo>
                  <a:lnTo>
                    <a:pt x="6359" y="736"/>
                  </a:lnTo>
                  <a:lnTo>
                    <a:pt x="6363" y="754"/>
                  </a:lnTo>
                  <a:lnTo>
                    <a:pt x="6368" y="769"/>
                  </a:lnTo>
                  <a:lnTo>
                    <a:pt x="6375" y="783"/>
                  </a:lnTo>
                  <a:lnTo>
                    <a:pt x="6383" y="796"/>
                  </a:lnTo>
                  <a:lnTo>
                    <a:pt x="6391" y="807"/>
                  </a:lnTo>
                  <a:lnTo>
                    <a:pt x="6401" y="819"/>
                  </a:lnTo>
                  <a:lnTo>
                    <a:pt x="6411" y="830"/>
                  </a:lnTo>
                  <a:lnTo>
                    <a:pt x="6423" y="841"/>
                  </a:lnTo>
                  <a:lnTo>
                    <a:pt x="6435" y="850"/>
                  </a:lnTo>
                  <a:lnTo>
                    <a:pt x="6449" y="859"/>
                  </a:lnTo>
                  <a:lnTo>
                    <a:pt x="6491" y="883"/>
                  </a:lnTo>
                  <a:lnTo>
                    <a:pt x="6533" y="904"/>
                  </a:lnTo>
                  <a:lnTo>
                    <a:pt x="6575" y="925"/>
                  </a:lnTo>
                  <a:lnTo>
                    <a:pt x="6617" y="943"/>
                  </a:lnTo>
                  <a:lnTo>
                    <a:pt x="6660" y="961"/>
                  </a:lnTo>
                  <a:lnTo>
                    <a:pt x="6703" y="976"/>
                  </a:lnTo>
                  <a:lnTo>
                    <a:pt x="6747" y="990"/>
                  </a:lnTo>
                  <a:lnTo>
                    <a:pt x="6791" y="1003"/>
                  </a:lnTo>
                  <a:lnTo>
                    <a:pt x="6811" y="1004"/>
                  </a:lnTo>
                  <a:lnTo>
                    <a:pt x="6830" y="1003"/>
                  </a:lnTo>
                  <a:lnTo>
                    <a:pt x="6839" y="1002"/>
                  </a:lnTo>
                  <a:lnTo>
                    <a:pt x="6848" y="1000"/>
                  </a:lnTo>
                  <a:lnTo>
                    <a:pt x="6856" y="998"/>
                  </a:lnTo>
                  <a:lnTo>
                    <a:pt x="6864" y="995"/>
                  </a:lnTo>
                  <a:lnTo>
                    <a:pt x="6873" y="993"/>
                  </a:lnTo>
                  <a:lnTo>
                    <a:pt x="6880" y="989"/>
                  </a:lnTo>
                  <a:lnTo>
                    <a:pt x="6887" y="985"/>
                  </a:lnTo>
                  <a:lnTo>
                    <a:pt x="6895" y="981"/>
                  </a:lnTo>
                  <a:lnTo>
                    <a:pt x="6902" y="976"/>
                  </a:lnTo>
                  <a:lnTo>
                    <a:pt x="6909" y="970"/>
                  </a:lnTo>
                  <a:lnTo>
                    <a:pt x="6916" y="965"/>
                  </a:lnTo>
                  <a:lnTo>
                    <a:pt x="6922" y="959"/>
                  </a:lnTo>
                  <a:lnTo>
                    <a:pt x="6938" y="942"/>
                  </a:lnTo>
                  <a:lnTo>
                    <a:pt x="6951" y="926"/>
                  </a:lnTo>
                  <a:lnTo>
                    <a:pt x="6964" y="910"/>
                  </a:lnTo>
                  <a:lnTo>
                    <a:pt x="6974" y="894"/>
                  </a:lnTo>
                  <a:lnTo>
                    <a:pt x="6984" y="877"/>
                  </a:lnTo>
                  <a:lnTo>
                    <a:pt x="6992" y="861"/>
                  </a:lnTo>
                  <a:lnTo>
                    <a:pt x="6997" y="845"/>
                  </a:lnTo>
                  <a:lnTo>
                    <a:pt x="7003" y="828"/>
                  </a:lnTo>
                  <a:lnTo>
                    <a:pt x="7004" y="821"/>
                  </a:lnTo>
                  <a:lnTo>
                    <a:pt x="7004" y="814"/>
                  </a:lnTo>
                  <a:lnTo>
                    <a:pt x="7004" y="808"/>
                  </a:lnTo>
                  <a:lnTo>
                    <a:pt x="7004" y="803"/>
                  </a:lnTo>
                  <a:lnTo>
                    <a:pt x="7002" y="799"/>
                  </a:lnTo>
                  <a:lnTo>
                    <a:pt x="6999" y="795"/>
                  </a:lnTo>
                  <a:lnTo>
                    <a:pt x="6996" y="791"/>
                  </a:lnTo>
                  <a:lnTo>
                    <a:pt x="6993" y="789"/>
                  </a:lnTo>
                  <a:lnTo>
                    <a:pt x="6989" y="787"/>
                  </a:lnTo>
                  <a:lnTo>
                    <a:pt x="6984" y="787"/>
                  </a:lnTo>
                  <a:lnTo>
                    <a:pt x="6978" y="786"/>
                  </a:lnTo>
                  <a:lnTo>
                    <a:pt x="6972" y="787"/>
                  </a:lnTo>
                  <a:lnTo>
                    <a:pt x="6957" y="789"/>
                  </a:lnTo>
                  <a:lnTo>
                    <a:pt x="6940" y="796"/>
                  </a:lnTo>
                  <a:lnTo>
                    <a:pt x="6917" y="805"/>
                  </a:lnTo>
                  <a:lnTo>
                    <a:pt x="6894" y="813"/>
                  </a:lnTo>
                  <a:lnTo>
                    <a:pt x="6868" y="820"/>
                  </a:lnTo>
                  <a:lnTo>
                    <a:pt x="6840" y="825"/>
                  </a:lnTo>
                  <a:lnTo>
                    <a:pt x="6811" y="829"/>
                  </a:lnTo>
                  <a:lnTo>
                    <a:pt x="6781" y="831"/>
                  </a:lnTo>
                  <a:lnTo>
                    <a:pt x="6748" y="833"/>
                  </a:lnTo>
                  <a:lnTo>
                    <a:pt x="6715" y="833"/>
                  </a:lnTo>
                  <a:lnTo>
                    <a:pt x="6682" y="831"/>
                  </a:lnTo>
                  <a:lnTo>
                    <a:pt x="6653" y="828"/>
                  </a:lnTo>
                  <a:lnTo>
                    <a:pt x="6625" y="824"/>
                  </a:lnTo>
                  <a:lnTo>
                    <a:pt x="6599" y="819"/>
                  </a:lnTo>
                  <a:lnTo>
                    <a:pt x="6573" y="812"/>
                  </a:lnTo>
                  <a:lnTo>
                    <a:pt x="6551" y="805"/>
                  </a:lnTo>
                  <a:lnTo>
                    <a:pt x="6532" y="796"/>
                  </a:lnTo>
                  <a:lnTo>
                    <a:pt x="6513" y="785"/>
                  </a:lnTo>
                  <a:lnTo>
                    <a:pt x="6505" y="781"/>
                  </a:lnTo>
                  <a:lnTo>
                    <a:pt x="6499" y="776"/>
                  </a:lnTo>
                  <a:lnTo>
                    <a:pt x="6493" y="770"/>
                  </a:lnTo>
                  <a:lnTo>
                    <a:pt x="6488" y="765"/>
                  </a:lnTo>
                  <a:lnTo>
                    <a:pt x="6482" y="759"/>
                  </a:lnTo>
                  <a:lnTo>
                    <a:pt x="6478" y="753"/>
                  </a:lnTo>
                  <a:lnTo>
                    <a:pt x="6474" y="746"/>
                  </a:lnTo>
                  <a:lnTo>
                    <a:pt x="6470" y="739"/>
                  </a:lnTo>
                  <a:lnTo>
                    <a:pt x="6467" y="732"/>
                  </a:lnTo>
                  <a:lnTo>
                    <a:pt x="6464" y="724"/>
                  </a:lnTo>
                  <a:lnTo>
                    <a:pt x="6461" y="716"/>
                  </a:lnTo>
                  <a:lnTo>
                    <a:pt x="6459" y="708"/>
                  </a:lnTo>
                  <a:lnTo>
                    <a:pt x="6456" y="690"/>
                  </a:lnTo>
                  <a:lnTo>
                    <a:pt x="6455" y="670"/>
                  </a:lnTo>
                  <a:lnTo>
                    <a:pt x="6456" y="652"/>
                  </a:lnTo>
                  <a:lnTo>
                    <a:pt x="6457" y="636"/>
                  </a:lnTo>
                  <a:lnTo>
                    <a:pt x="6458" y="620"/>
                  </a:lnTo>
                  <a:lnTo>
                    <a:pt x="6460" y="606"/>
                  </a:lnTo>
                  <a:lnTo>
                    <a:pt x="6463" y="593"/>
                  </a:lnTo>
                  <a:lnTo>
                    <a:pt x="6466" y="581"/>
                  </a:lnTo>
                  <a:lnTo>
                    <a:pt x="6469" y="572"/>
                  </a:lnTo>
                  <a:lnTo>
                    <a:pt x="6473" y="562"/>
                  </a:lnTo>
                  <a:lnTo>
                    <a:pt x="6476" y="558"/>
                  </a:lnTo>
                  <a:lnTo>
                    <a:pt x="6479" y="554"/>
                  </a:lnTo>
                  <a:lnTo>
                    <a:pt x="6485" y="551"/>
                  </a:lnTo>
                  <a:lnTo>
                    <a:pt x="6491" y="548"/>
                  </a:lnTo>
                  <a:lnTo>
                    <a:pt x="6498" y="545"/>
                  </a:lnTo>
                  <a:lnTo>
                    <a:pt x="6506" y="543"/>
                  </a:lnTo>
                  <a:lnTo>
                    <a:pt x="6516" y="541"/>
                  </a:lnTo>
                  <a:lnTo>
                    <a:pt x="6526" y="539"/>
                  </a:lnTo>
                  <a:lnTo>
                    <a:pt x="6555" y="539"/>
                  </a:lnTo>
                  <a:lnTo>
                    <a:pt x="6581" y="539"/>
                  </a:lnTo>
                  <a:lnTo>
                    <a:pt x="6608" y="540"/>
                  </a:lnTo>
                  <a:lnTo>
                    <a:pt x="6633" y="543"/>
                  </a:lnTo>
                  <a:lnTo>
                    <a:pt x="6645" y="544"/>
                  </a:lnTo>
                  <a:lnTo>
                    <a:pt x="6656" y="544"/>
                  </a:lnTo>
                  <a:lnTo>
                    <a:pt x="6668" y="543"/>
                  </a:lnTo>
                  <a:lnTo>
                    <a:pt x="6679" y="540"/>
                  </a:lnTo>
                  <a:lnTo>
                    <a:pt x="6692" y="537"/>
                  </a:lnTo>
                  <a:lnTo>
                    <a:pt x="6704" y="533"/>
                  </a:lnTo>
                  <a:lnTo>
                    <a:pt x="6717" y="529"/>
                  </a:lnTo>
                  <a:lnTo>
                    <a:pt x="6729" y="523"/>
                  </a:lnTo>
                  <a:lnTo>
                    <a:pt x="6738" y="517"/>
                  </a:lnTo>
                  <a:lnTo>
                    <a:pt x="6746" y="511"/>
                  </a:lnTo>
                  <a:lnTo>
                    <a:pt x="6755" y="503"/>
                  </a:lnTo>
                  <a:lnTo>
                    <a:pt x="6762" y="493"/>
                  </a:lnTo>
                  <a:lnTo>
                    <a:pt x="6769" y="482"/>
                  </a:lnTo>
                  <a:lnTo>
                    <a:pt x="6775" y="469"/>
                  </a:lnTo>
                  <a:lnTo>
                    <a:pt x="6782" y="456"/>
                  </a:lnTo>
                  <a:lnTo>
                    <a:pt x="6787" y="440"/>
                  </a:lnTo>
                  <a:lnTo>
                    <a:pt x="6789" y="421"/>
                  </a:lnTo>
                  <a:lnTo>
                    <a:pt x="6792" y="404"/>
                  </a:lnTo>
                  <a:lnTo>
                    <a:pt x="6796" y="389"/>
                  </a:lnTo>
                  <a:lnTo>
                    <a:pt x="6801" y="375"/>
                  </a:lnTo>
                  <a:lnTo>
                    <a:pt x="6805" y="363"/>
                  </a:lnTo>
                  <a:lnTo>
                    <a:pt x="6810" y="351"/>
                  </a:lnTo>
                  <a:lnTo>
                    <a:pt x="6815" y="342"/>
                  </a:lnTo>
                  <a:lnTo>
                    <a:pt x="6821" y="334"/>
                  </a:lnTo>
                  <a:lnTo>
                    <a:pt x="6828" y="326"/>
                  </a:lnTo>
                  <a:lnTo>
                    <a:pt x="6832" y="318"/>
                  </a:lnTo>
                  <a:lnTo>
                    <a:pt x="6835" y="311"/>
                  </a:lnTo>
                  <a:lnTo>
                    <a:pt x="6836" y="304"/>
                  </a:lnTo>
                  <a:lnTo>
                    <a:pt x="6836" y="296"/>
                  </a:lnTo>
                  <a:lnTo>
                    <a:pt x="6833" y="287"/>
                  </a:lnTo>
                  <a:lnTo>
                    <a:pt x="6830" y="278"/>
                  </a:lnTo>
                  <a:lnTo>
                    <a:pt x="6824" y="270"/>
                  </a:lnTo>
                  <a:lnTo>
                    <a:pt x="6817" y="261"/>
                  </a:lnTo>
                  <a:lnTo>
                    <a:pt x="6809" y="252"/>
                  </a:lnTo>
                  <a:lnTo>
                    <a:pt x="6798" y="243"/>
                  </a:lnTo>
                  <a:lnTo>
                    <a:pt x="6787" y="234"/>
                  </a:lnTo>
                  <a:lnTo>
                    <a:pt x="6769" y="225"/>
                  </a:lnTo>
                  <a:lnTo>
                    <a:pt x="6752" y="217"/>
                  </a:lnTo>
                  <a:lnTo>
                    <a:pt x="6734" y="212"/>
                  </a:lnTo>
                  <a:lnTo>
                    <a:pt x="6716" y="208"/>
                  </a:lnTo>
                  <a:lnTo>
                    <a:pt x="6697" y="206"/>
                  </a:lnTo>
                  <a:lnTo>
                    <a:pt x="6677" y="205"/>
                  </a:lnTo>
                  <a:lnTo>
                    <a:pt x="6657" y="206"/>
                  </a:lnTo>
                  <a:lnTo>
                    <a:pt x="6637" y="209"/>
                  </a:lnTo>
                  <a:lnTo>
                    <a:pt x="6615" y="208"/>
                  </a:lnTo>
                  <a:lnTo>
                    <a:pt x="6595" y="208"/>
                  </a:lnTo>
                  <a:lnTo>
                    <a:pt x="6578" y="207"/>
                  </a:lnTo>
                  <a:lnTo>
                    <a:pt x="6562" y="205"/>
                  </a:lnTo>
                  <a:lnTo>
                    <a:pt x="6548" y="203"/>
                  </a:lnTo>
                  <a:lnTo>
                    <a:pt x="6538" y="200"/>
                  </a:lnTo>
                  <a:lnTo>
                    <a:pt x="6528" y="196"/>
                  </a:lnTo>
                  <a:lnTo>
                    <a:pt x="6522" y="193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7" name="Freeform 78"/>
            <p:cNvSpPr>
              <a:spLocks noEditPoints="1"/>
            </p:cNvSpPr>
            <p:nvPr/>
          </p:nvSpPr>
          <p:spPr bwMode="auto">
            <a:xfrm>
              <a:off x="1438" y="413"/>
              <a:ext cx="2280" cy="388"/>
            </a:xfrm>
            <a:custGeom>
              <a:avLst/>
              <a:gdLst>
                <a:gd name="T0" fmla="*/ 7767 w 11399"/>
                <a:gd name="T1" fmla="*/ 291 h 1943"/>
                <a:gd name="T2" fmla="*/ 8512 w 11399"/>
                <a:gd name="T3" fmla="*/ 433 h 1943"/>
                <a:gd name="T4" fmla="*/ 7851 w 11399"/>
                <a:gd name="T5" fmla="*/ 3 h 1943"/>
                <a:gd name="T6" fmla="*/ 7356 w 11399"/>
                <a:gd name="T7" fmla="*/ 508 h 1943"/>
                <a:gd name="T8" fmla="*/ 7659 w 11399"/>
                <a:gd name="T9" fmla="*/ 539 h 1943"/>
                <a:gd name="T10" fmla="*/ 7994 w 11399"/>
                <a:gd name="T11" fmla="*/ 708 h 1943"/>
                <a:gd name="T12" fmla="*/ 7427 w 11399"/>
                <a:gd name="T13" fmla="*/ 733 h 1943"/>
                <a:gd name="T14" fmla="*/ 7491 w 11399"/>
                <a:gd name="T15" fmla="*/ 710 h 1943"/>
                <a:gd name="T16" fmla="*/ 7970 w 11399"/>
                <a:gd name="T17" fmla="*/ 1065 h 1943"/>
                <a:gd name="T18" fmla="*/ 8298 w 11399"/>
                <a:gd name="T19" fmla="*/ 954 h 1943"/>
                <a:gd name="T20" fmla="*/ 7583 w 11399"/>
                <a:gd name="T21" fmla="*/ 762 h 1943"/>
                <a:gd name="T22" fmla="*/ 7940 w 11399"/>
                <a:gd name="T23" fmla="*/ 747 h 1943"/>
                <a:gd name="T24" fmla="*/ 8248 w 11399"/>
                <a:gd name="T25" fmla="*/ 721 h 1943"/>
                <a:gd name="T26" fmla="*/ 9243 w 11399"/>
                <a:gd name="T27" fmla="*/ 371 h 1943"/>
                <a:gd name="T28" fmla="*/ 9723 w 11399"/>
                <a:gd name="T29" fmla="*/ 420 h 1943"/>
                <a:gd name="T30" fmla="*/ 9400 w 11399"/>
                <a:gd name="T31" fmla="*/ 317 h 1943"/>
                <a:gd name="T32" fmla="*/ 9074 w 11399"/>
                <a:gd name="T33" fmla="*/ 1127 h 1943"/>
                <a:gd name="T34" fmla="*/ 9626 w 11399"/>
                <a:gd name="T35" fmla="*/ 714 h 1943"/>
                <a:gd name="T36" fmla="*/ 9947 w 11399"/>
                <a:gd name="T37" fmla="*/ 602 h 1943"/>
                <a:gd name="T38" fmla="*/ 8724 w 11399"/>
                <a:gd name="T39" fmla="*/ 721 h 1943"/>
                <a:gd name="T40" fmla="*/ 8951 w 11399"/>
                <a:gd name="T41" fmla="*/ 901 h 1943"/>
                <a:gd name="T42" fmla="*/ 9417 w 11399"/>
                <a:gd name="T43" fmla="*/ 787 h 1943"/>
                <a:gd name="T44" fmla="*/ 9060 w 11399"/>
                <a:gd name="T45" fmla="*/ 1014 h 1943"/>
                <a:gd name="T46" fmla="*/ 9108 w 11399"/>
                <a:gd name="T47" fmla="*/ 913 h 1943"/>
                <a:gd name="T48" fmla="*/ 9526 w 11399"/>
                <a:gd name="T49" fmla="*/ 888 h 1943"/>
                <a:gd name="T50" fmla="*/ 9346 w 11399"/>
                <a:gd name="T51" fmla="*/ 978 h 1943"/>
                <a:gd name="T52" fmla="*/ 9225 w 11399"/>
                <a:gd name="T53" fmla="*/ 219 h 1943"/>
                <a:gd name="T54" fmla="*/ 9282 w 11399"/>
                <a:gd name="T55" fmla="*/ 107 h 1943"/>
                <a:gd name="T56" fmla="*/ 8850 w 11399"/>
                <a:gd name="T57" fmla="*/ 178 h 1943"/>
                <a:gd name="T58" fmla="*/ 9203 w 11399"/>
                <a:gd name="T59" fmla="*/ 541 h 1943"/>
                <a:gd name="T60" fmla="*/ 8937 w 11399"/>
                <a:gd name="T61" fmla="*/ 162 h 1943"/>
                <a:gd name="T62" fmla="*/ 9048 w 11399"/>
                <a:gd name="T63" fmla="*/ 266 h 1943"/>
                <a:gd name="T64" fmla="*/ 8969 w 11399"/>
                <a:gd name="T65" fmla="*/ 443 h 1943"/>
                <a:gd name="T66" fmla="*/ 9627 w 11399"/>
                <a:gd name="T67" fmla="*/ 53 h 1943"/>
                <a:gd name="T68" fmla="*/ 9476 w 11399"/>
                <a:gd name="T69" fmla="*/ 246 h 1943"/>
                <a:gd name="T70" fmla="*/ 9688 w 11399"/>
                <a:gd name="T71" fmla="*/ 100 h 1943"/>
                <a:gd name="T72" fmla="*/ 10181 w 11399"/>
                <a:gd name="T73" fmla="*/ 707 h 1943"/>
                <a:gd name="T74" fmla="*/ 10385 w 11399"/>
                <a:gd name="T75" fmla="*/ 729 h 1943"/>
                <a:gd name="T76" fmla="*/ 10568 w 11399"/>
                <a:gd name="T77" fmla="*/ 179 h 1943"/>
                <a:gd name="T78" fmla="*/ 10162 w 11399"/>
                <a:gd name="T79" fmla="*/ 169 h 1943"/>
                <a:gd name="T80" fmla="*/ 10354 w 11399"/>
                <a:gd name="T81" fmla="*/ 437 h 1943"/>
                <a:gd name="T82" fmla="*/ 10682 w 11399"/>
                <a:gd name="T83" fmla="*/ 189 h 1943"/>
                <a:gd name="T84" fmla="*/ 10722 w 11399"/>
                <a:gd name="T85" fmla="*/ 292 h 1943"/>
                <a:gd name="T86" fmla="*/ 11293 w 11399"/>
                <a:gd name="T87" fmla="*/ 386 h 1943"/>
                <a:gd name="T88" fmla="*/ 10922 w 11399"/>
                <a:gd name="T89" fmla="*/ 49 h 1943"/>
                <a:gd name="T90" fmla="*/ 10952 w 11399"/>
                <a:gd name="T91" fmla="*/ 466 h 1943"/>
                <a:gd name="T92" fmla="*/ 10914 w 11399"/>
                <a:gd name="T93" fmla="*/ 949 h 1943"/>
                <a:gd name="T94" fmla="*/ 11389 w 11399"/>
                <a:gd name="T95" fmla="*/ 916 h 1943"/>
                <a:gd name="T96" fmla="*/ 11099 w 11399"/>
                <a:gd name="T97" fmla="*/ 649 h 1943"/>
                <a:gd name="T98" fmla="*/ 10630 w 11399"/>
                <a:gd name="T99" fmla="*/ 672 h 1943"/>
                <a:gd name="T100" fmla="*/ 10473 w 11399"/>
                <a:gd name="T101" fmla="*/ 1043 h 1943"/>
                <a:gd name="T102" fmla="*/ 99 w 11399"/>
                <a:gd name="T103" fmla="*/ 1654 h 1943"/>
                <a:gd name="T104" fmla="*/ 620 w 11399"/>
                <a:gd name="T105" fmla="*/ 1887 h 1943"/>
                <a:gd name="T106" fmla="*/ 527 w 11399"/>
                <a:gd name="T107" fmla="*/ 1713 h 1943"/>
                <a:gd name="T108" fmla="*/ 519 w 11399"/>
                <a:gd name="T109" fmla="*/ 1845 h 1943"/>
                <a:gd name="T110" fmla="*/ 764 w 11399"/>
                <a:gd name="T111" fmla="*/ 1583 h 1943"/>
                <a:gd name="T112" fmla="*/ 785 w 11399"/>
                <a:gd name="T113" fmla="*/ 1788 h 1943"/>
                <a:gd name="T114" fmla="*/ 1286 w 11399"/>
                <a:gd name="T115" fmla="*/ 1662 h 1943"/>
                <a:gd name="T116" fmla="*/ 1451 w 11399"/>
                <a:gd name="T117" fmla="*/ 1694 h 1943"/>
                <a:gd name="T118" fmla="*/ 1420 w 11399"/>
                <a:gd name="T119" fmla="*/ 1837 h 1943"/>
                <a:gd name="T120" fmla="*/ 1415 w 11399"/>
                <a:gd name="T121" fmla="*/ 1583 h 1943"/>
                <a:gd name="T122" fmla="*/ 1986 w 11399"/>
                <a:gd name="T123" fmla="*/ 1845 h 1943"/>
                <a:gd name="T124" fmla="*/ 2324 w 11399"/>
                <a:gd name="T125" fmla="*/ 15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399" h="1943">
                  <a:moveTo>
                    <a:pt x="7755" y="388"/>
                  </a:moveTo>
                  <a:lnTo>
                    <a:pt x="7776" y="385"/>
                  </a:lnTo>
                  <a:lnTo>
                    <a:pt x="7799" y="383"/>
                  </a:lnTo>
                  <a:lnTo>
                    <a:pt x="7822" y="381"/>
                  </a:lnTo>
                  <a:lnTo>
                    <a:pt x="7845" y="379"/>
                  </a:lnTo>
                  <a:lnTo>
                    <a:pt x="7869" y="378"/>
                  </a:lnTo>
                  <a:lnTo>
                    <a:pt x="7894" y="376"/>
                  </a:lnTo>
                  <a:lnTo>
                    <a:pt x="7920" y="375"/>
                  </a:lnTo>
                  <a:lnTo>
                    <a:pt x="7945" y="374"/>
                  </a:lnTo>
                  <a:lnTo>
                    <a:pt x="7957" y="373"/>
                  </a:lnTo>
                  <a:lnTo>
                    <a:pt x="7968" y="372"/>
                  </a:lnTo>
                  <a:lnTo>
                    <a:pt x="7978" y="371"/>
                  </a:lnTo>
                  <a:lnTo>
                    <a:pt x="7986" y="368"/>
                  </a:lnTo>
                  <a:lnTo>
                    <a:pt x="7993" y="364"/>
                  </a:lnTo>
                  <a:lnTo>
                    <a:pt x="8001" y="361"/>
                  </a:lnTo>
                  <a:lnTo>
                    <a:pt x="8006" y="357"/>
                  </a:lnTo>
                  <a:lnTo>
                    <a:pt x="8011" y="353"/>
                  </a:lnTo>
                  <a:lnTo>
                    <a:pt x="8013" y="349"/>
                  </a:lnTo>
                  <a:lnTo>
                    <a:pt x="8015" y="345"/>
                  </a:lnTo>
                  <a:lnTo>
                    <a:pt x="8016" y="341"/>
                  </a:lnTo>
                  <a:lnTo>
                    <a:pt x="8015" y="336"/>
                  </a:lnTo>
                  <a:lnTo>
                    <a:pt x="8014" y="332"/>
                  </a:lnTo>
                  <a:lnTo>
                    <a:pt x="8012" y="328"/>
                  </a:lnTo>
                  <a:lnTo>
                    <a:pt x="8010" y="323"/>
                  </a:lnTo>
                  <a:lnTo>
                    <a:pt x="8006" y="318"/>
                  </a:lnTo>
                  <a:lnTo>
                    <a:pt x="8001" y="314"/>
                  </a:lnTo>
                  <a:lnTo>
                    <a:pt x="7994" y="310"/>
                  </a:lnTo>
                  <a:lnTo>
                    <a:pt x="7988" y="307"/>
                  </a:lnTo>
                  <a:lnTo>
                    <a:pt x="7982" y="305"/>
                  </a:lnTo>
                  <a:lnTo>
                    <a:pt x="7974" y="303"/>
                  </a:lnTo>
                  <a:lnTo>
                    <a:pt x="7967" y="302"/>
                  </a:lnTo>
                  <a:lnTo>
                    <a:pt x="7959" y="301"/>
                  </a:lnTo>
                  <a:lnTo>
                    <a:pt x="7949" y="301"/>
                  </a:lnTo>
                  <a:lnTo>
                    <a:pt x="7923" y="301"/>
                  </a:lnTo>
                  <a:lnTo>
                    <a:pt x="7902" y="300"/>
                  </a:lnTo>
                  <a:lnTo>
                    <a:pt x="7885" y="297"/>
                  </a:lnTo>
                  <a:lnTo>
                    <a:pt x="7875" y="296"/>
                  </a:lnTo>
                  <a:lnTo>
                    <a:pt x="7867" y="295"/>
                  </a:lnTo>
                  <a:lnTo>
                    <a:pt x="7859" y="294"/>
                  </a:lnTo>
                  <a:lnTo>
                    <a:pt x="7853" y="292"/>
                  </a:lnTo>
                  <a:lnTo>
                    <a:pt x="7848" y="289"/>
                  </a:lnTo>
                  <a:lnTo>
                    <a:pt x="7829" y="284"/>
                  </a:lnTo>
                  <a:lnTo>
                    <a:pt x="7812" y="282"/>
                  </a:lnTo>
                  <a:lnTo>
                    <a:pt x="7805" y="282"/>
                  </a:lnTo>
                  <a:lnTo>
                    <a:pt x="7798" y="282"/>
                  </a:lnTo>
                  <a:lnTo>
                    <a:pt x="7791" y="283"/>
                  </a:lnTo>
                  <a:lnTo>
                    <a:pt x="7785" y="284"/>
                  </a:lnTo>
                  <a:lnTo>
                    <a:pt x="7780" y="286"/>
                  </a:lnTo>
                  <a:lnTo>
                    <a:pt x="7773" y="288"/>
                  </a:lnTo>
                  <a:lnTo>
                    <a:pt x="7767" y="291"/>
                  </a:lnTo>
                  <a:lnTo>
                    <a:pt x="7761" y="295"/>
                  </a:lnTo>
                  <a:lnTo>
                    <a:pt x="7747" y="306"/>
                  </a:lnTo>
                  <a:lnTo>
                    <a:pt x="7732" y="319"/>
                  </a:lnTo>
                  <a:lnTo>
                    <a:pt x="7725" y="326"/>
                  </a:lnTo>
                  <a:lnTo>
                    <a:pt x="7721" y="333"/>
                  </a:lnTo>
                  <a:lnTo>
                    <a:pt x="7717" y="339"/>
                  </a:lnTo>
                  <a:lnTo>
                    <a:pt x="7714" y="346"/>
                  </a:lnTo>
                  <a:lnTo>
                    <a:pt x="7712" y="351"/>
                  </a:lnTo>
                  <a:lnTo>
                    <a:pt x="7710" y="357"/>
                  </a:lnTo>
                  <a:lnTo>
                    <a:pt x="7710" y="362"/>
                  </a:lnTo>
                  <a:lnTo>
                    <a:pt x="7711" y="368"/>
                  </a:lnTo>
                  <a:lnTo>
                    <a:pt x="7713" y="373"/>
                  </a:lnTo>
                  <a:lnTo>
                    <a:pt x="7717" y="377"/>
                  </a:lnTo>
                  <a:lnTo>
                    <a:pt x="7721" y="381"/>
                  </a:lnTo>
                  <a:lnTo>
                    <a:pt x="7726" y="383"/>
                  </a:lnTo>
                  <a:lnTo>
                    <a:pt x="7732" y="386"/>
                  </a:lnTo>
                  <a:lnTo>
                    <a:pt x="7739" y="387"/>
                  </a:lnTo>
                  <a:lnTo>
                    <a:pt x="7746" y="388"/>
                  </a:lnTo>
                  <a:lnTo>
                    <a:pt x="7755" y="388"/>
                  </a:lnTo>
                  <a:close/>
                  <a:moveTo>
                    <a:pt x="7895" y="201"/>
                  </a:moveTo>
                  <a:lnTo>
                    <a:pt x="7916" y="212"/>
                  </a:lnTo>
                  <a:lnTo>
                    <a:pt x="7941" y="226"/>
                  </a:lnTo>
                  <a:lnTo>
                    <a:pt x="7967" y="244"/>
                  </a:lnTo>
                  <a:lnTo>
                    <a:pt x="7997" y="267"/>
                  </a:lnTo>
                  <a:lnTo>
                    <a:pt x="8030" y="293"/>
                  </a:lnTo>
                  <a:lnTo>
                    <a:pt x="8065" y="324"/>
                  </a:lnTo>
                  <a:lnTo>
                    <a:pt x="8103" y="357"/>
                  </a:lnTo>
                  <a:lnTo>
                    <a:pt x="8145" y="396"/>
                  </a:lnTo>
                  <a:lnTo>
                    <a:pt x="8173" y="422"/>
                  </a:lnTo>
                  <a:lnTo>
                    <a:pt x="8200" y="446"/>
                  </a:lnTo>
                  <a:lnTo>
                    <a:pt x="8225" y="466"/>
                  </a:lnTo>
                  <a:lnTo>
                    <a:pt x="8245" y="483"/>
                  </a:lnTo>
                  <a:lnTo>
                    <a:pt x="8265" y="496"/>
                  </a:lnTo>
                  <a:lnTo>
                    <a:pt x="8282" y="506"/>
                  </a:lnTo>
                  <a:lnTo>
                    <a:pt x="8289" y="510"/>
                  </a:lnTo>
                  <a:lnTo>
                    <a:pt x="8296" y="513"/>
                  </a:lnTo>
                  <a:lnTo>
                    <a:pt x="8302" y="514"/>
                  </a:lnTo>
                  <a:lnTo>
                    <a:pt x="8308" y="515"/>
                  </a:lnTo>
                  <a:lnTo>
                    <a:pt x="8325" y="515"/>
                  </a:lnTo>
                  <a:lnTo>
                    <a:pt x="8345" y="512"/>
                  </a:lnTo>
                  <a:lnTo>
                    <a:pt x="8366" y="508"/>
                  </a:lnTo>
                  <a:lnTo>
                    <a:pt x="8388" y="500"/>
                  </a:lnTo>
                  <a:lnTo>
                    <a:pt x="8414" y="491"/>
                  </a:lnTo>
                  <a:lnTo>
                    <a:pt x="8437" y="481"/>
                  </a:lnTo>
                  <a:lnTo>
                    <a:pt x="8458" y="472"/>
                  </a:lnTo>
                  <a:lnTo>
                    <a:pt x="8476" y="463"/>
                  </a:lnTo>
                  <a:lnTo>
                    <a:pt x="8490" y="452"/>
                  </a:lnTo>
                  <a:lnTo>
                    <a:pt x="8503" y="443"/>
                  </a:lnTo>
                  <a:lnTo>
                    <a:pt x="8508" y="439"/>
                  </a:lnTo>
                  <a:lnTo>
                    <a:pt x="8512" y="433"/>
                  </a:lnTo>
                  <a:lnTo>
                    <a:pt x="8517" y="428"/>
                  </a:lnTo>
                  <a:lnTo>
                    <a:pt x="8519" y="424"/>
                  </a:lnTo>
                  <a:lnTo>
                    <a:pt x="8522" y="418"/>
                  </a:lnTo>
                  <a:lnTo>
                    <a:pt x="8522" y="411"/>
                  </a:lnTo>
                  <a:lnTo>
                    <a:pt x="8521" y="406"/>
                  </a:lnTo>
                  <a:lnTo>
                    <a:pt x="8518" y="402"/>
                  </a:lnTo>
                  <a:lnTo>
                    <a:pt x="8513" y="399"/>
                  </a:lnTo>
                  <a:lnTo>
                    <a:pt x="8508" y="396"/>
                  </a:lnTo>
                  <a:lnTo>
                    <a:pt x="8500" y="394"/>
                  </a:lnTo>
                  <a:lnTo>
                    <a:pt x="8491" y="393"/>
                  </a:lnTo>
                  <a:lnTo>
                    <a:pt x="8477" y="391"/>
                  </a:lnTo>
                  <a:lnTo>
                    <a:pt x="8460" y="386"/>
                  </a:lnTo>
                  <a:lnTo>
                    <a:pt x="8440" y="380"/>
                  </a:lnTo>
                  <a:lnTo>
                    <a:pt x="8417" y="372"/>
                  </a:lnTo>
                  <a:lnTo>
                    <a:pt x="8392" y="362"/>
                  </a:lnTo>
                  <a:lnTo>
                    <a:pt x="8363" y="350"/>
                  </a:lnTo>
                  <a:lnTo>
                    <a:pt x="8330" y="336"/>
                  </a:lnTo>
                  <a:lnTo>
                    <a:pt x="8296" y="319"/>
                  </a:lnTo>
                  <a:lnTo>
                    <a:pt x="8265" y="305"/>
                  </a:lnTo>
                  <a:lnTo>
                    <a:pt x="8234" y="289"/>
                  </a:lnTo>
                  <a:lnTo>
                    <a:pt x="8203" y="271"/>
                  </a:lnTo>
                  <a:lnTo>
                    <a:pt x="8170" y="254"/>
                  </a:lnTo>
                  <a:lnTo>
                    <a:pt x="8138" y="234"/>
                  </a:lnTo>
                  <a:lnTo>
                    <a:pt x="8105" y="214"/>
                  </a:lnTo>
                  <a:lnTo>
                    <a:pt x="8072" y="192"/>
                  </a:lnTo>
                  <a:lnTo>
                    <a:pt x="8037" y="170"/>
                  </a:lnTo>
                  <a:lnTo>
                    <a:pt x="8014" y="153"/>
                  </a:lnTo>
                  <a:lnTo>
                    <a:pt x="7993" y="137"/>
                  </a:lnTo>
                  <a:lnTo>
                    <a:pt x="7975" y="123"/>
                  </a:lnTo>
                  <a:lnTo>
                    <a:pt x="7961" y="110"/>
                  </a:lnTo>
                  <a:lnTo>
                    <a:pt x="7949" y="99"/>
                  </a:lnTo>
                  <a:lnTo>
                    <a:pt x="7941" y="88"/>
                  </a:lnTo>
                  <a:lnTo>
                    <a:pt x="7938" y="84"/>
                  </a:lnTo>
                  <a:lnTo>
                    <a:pt x="7936" y="80"/>
                  </a:lnTo>
                  <a:lnTo>
                    <a:pt x="7935" y="76"/>
                  </a:lnTo>
                  <a:lnTo>
                    <a:pt x="7934" y="73"/>
                  </a:lnTo>
                  <a:lnTo>
                    <a:pt x="7932" y="65"/>
                  </a:lnTo>
                  <a:lnTo>
                    <a:pt x="7929" y="58"/>
                  </a:lnTo>
                  <a:lnTo>
                    <a:pt x="7926" y="51"/>
                  </a:lnTo>
                  <a:lnTo>
                    <a:pt x="7922" y="44"/>
                  </a:lnTo>
                  <a:lnTo>
                    <a:pt x="7918" y="38"/>
                  </a:lnTo>
                  <a:lnTo>
                    <a:pt x="7913" y="32"/>
                  </a:lnTo>
                  <a:lnTo>
                    <a:pt x="7906" y="27"/>
                  </a:lnTo>
                  <a:lnTo>
                    <a:pt x="7900" y="21"/>
                  </a:lnTo>
                  <a:lnTo>
                    <a:pt x="7892" y="13"/>
                  </a:lnTo>
                  <a:lnTo>
                    <a:pt x="7882" y="7"/>
                  </a:lnTo>
                  <a:lnTo>
                    <a:pt x="7874" y="3"/>
                  </a:lnTo>
                  <a:lnTo>
                    <a:pt x="7866" y="0"/>
                  </a:lnTo>
                  <a:lnTo>
                    <a:pt x="7858" y="2"/>
                  </a:lnTo>
                  <a:lnTo>
                    <a:pt x="7851" y="3"/>
                  </a:lnTo>
                  <a:lnTo>
                    <a:pt x="7845" y="6"/>
                  </a:lnTo>
                  <a:lnTo>
                    <a:pt x="7838" y="8"/>
                  </a:lnTo>
                  <a:lnTo>
                    <a:pt x="7833" y="12"/>
                  </a:lnTo>
                  <a:lnTo>
                    <a:pt x="7827" y="16"/>
                  </a:lnTo>
                  <a:lnTo>
                    <a:pt x="7822" y="21"/>
                  </a:lnTo>
                  <a:lnTo>
                    <a:pt x="7817" y="27"/>
                  </a:lnTo>
                  <a:lnTo>
                    <a:pt x="7810" y="37"/>
                  </a:lnTo>
                  <a:lnTo>
                    <a:pt x="7804" y="51"/>
                  </a:lnTo>
                  <a:lnTo>
                    <a:pt x="7798" y="65"/>
                  </a:lnTo>
                  <a:lnTo>
                    <a:pt x="7790" y="84"/>
                  </a:lnTo>
                  <a:lnTo>
                    <a:pt x="7785" y="95"/>
                  </a:lnTo>
                  <a:lnTo>
                    <a:pt x="7778" y="106"/>
                  </a:lnTo>
                  <a:lnTo>
                    <a:pt x="7768" y="118"/>
                  </a:lnTo>
                  <a:lnTo>
                    <a:pt x="7757" y="130"/>
                  </a:lnTo>
                  <a:lnTo>
                    <a:pt x="7742" y="143"/>
                  </a:lnTo>
                  <a:lnTo>
                    <a:pt x="7726" y="156"/>
                  </a:lnTo>
                  <a:lnTo>
                    <a:pt x="7708" y="170"/>
                  </a:lnTo>
                  <a:lnTo>
                    <a:pt x="7687" y="185"/>
                  </a:lnTo>
                  <a:lnTo>
                    <a:pt x="7664" y="200"/>
                  </a:lnTo>
                  <a:lnTo>
                    <a:pt x="7640" y="216"/>
                  </a:lnTo>
                  <a:lnTo>
                    <a:pt x="7612" y="233"/>
                  </a:lnTo>
                  <a:lnTo>
                    <a:pt x="7582" y="249"/>
                  </a:lnTo>
                  <a:lnTo>
                    <a:pt x="7517" y="285"/>
                  </a:lnTo>
                  <a:lnTo>
                    <a:pt x="7443" y="323"/>
                  </a:lnTo>
                  <a:lnTo>
                    <a:pt x="7409" y="337"/>
                  </a:lnTo>
                  <a:lnTo>
                    <a:pt x="7377" y="351"/>
                  </a:lnTo>
                  <a:lnTo>
                    <a:pt x="7346" y="362"/>
                  </a:lnTo>
                  <a:lnTo>
                    <a:pt x="7317" y="373"/>
                  </a:lnTo>
                  <a:lnTo>
                    <a:pt x="7309" y="376"/>
                  </a:lnTo>
                  <a:lnTo>
                    <a:pt x="7300" y="379"/>
                  </a:lnTo>
                  <a:lnTo>
                    <a:pt x="7294" y="383"/>
                  </a:lnTo>
                  <a:lnTo>
                    <a:pt x="7288" y="387"/>
                  </a:lnTo>
                  <a:lnTo>
                    <a:pt x="7284" y="392"/>
                  </a:lnTo>
                  <a:lnTo>
                    <a:pt x="7280" y="396"/>
                  </a:lnTo>
                  <a:lnTo>
                    <a:pt x="7277" y="400"/>
                  </a:lnTo>
                  <a:lnTo>
                    <a:pt x="7276" y="405"/>
                  </a:lnTo>
                  <a:lnTo>
                    <a:pt x="7275" y="412"/>
                  </a:lnTo>
                  <a:lnTo>
                    <a:pt x="7275" y="419"/>
                  </a:lnTo>
                  <a:lnTo>
                    <a:pt x="7277" y="426"/>
                  </a:lnTo>
                  <a:lnTo>
                    <a:pt x="7280" y="433"/>
                  </a:lnTo>
                  <a:lnTo>
                    <a:pt x="7284" y="442"/>
                  </a:lnTo>
                  <a:lnTo>
                    <a:pt x="7289" y="449"/>
                  </a:lnTo>
                  <a:lnTo>
                    <a:pt x="7295" y="457"/>
                  </a:lnTo>
                  <a:lnTo>
                    <a:pt x="7303" y="465"/>
                  </a:lnTo>
                  <a:lnTo>
                    <a:pt x="7317" y="480"/>
                  </a:lnTo>
                  <a:lnTo>
                    <a:pt x="7331" y="493"/>
                  </a:lnTo>
                  <a:lnTo>
                    <a:pt x="7337" y="498"/>
                  </a:lnTo>
                  <a:lnTo>
                    <a:pt x="7343" y="502"/>
                  </a:lnTo>
                  <a:lnTo>
                    <a:pt x="7350" y="506"/>
                  </a:lnTo>
                  <a:lnTo>
                    <a:pt x="7356" y="508"/>
                  </a:lnTo>
                  <a:lnTo>
                    <a:pt x="7363" y="509"/>
                  </a:lnTo>
                  <a:lnTo>
                    <a:pt x="7371" y="509"/>
                  </a:lnTo>
                  <a:lnTo>
                    <a:pt x="7379" y="507"/>
                  </a:lnTo>
                  <a:lnTo>
                    <a:pt x="7387" y="504"/>
                  </a:lnTo>
                  <a:lnTo>
                    <a:pt x="7397" y="501"/>
                  </a:lnTo>
                  <a:lnTo>
                    <a:pt x="7407" y="497"/>
                  </a:lnTo>
                  <a:lnTo>
                    <a:pt x="7419" y="493"/>
                  </a:lnTo>
                  <a:lnTo>
                    <a:pt x="7431" y="487"/>
                  </a:lnTo>
                  <a:lnTo>
                    <a:pt x="7493" y="445"/>
                  </a:lnTo>
                  <a:lnTo>
                    <a:pt x="7550" y="406"/>
                  </a:lnTo>
                  <a:lnTo>
                    <a:pt x="7600" y="371"/>
                  </a:lnTo>
                  <a:lnTo>
                    <a:pt x="7644" y="338"/>
                  </a:lnTo>
                  <a:lnTo>
                    <a:pt x="7682" y="309"/>
                  </a:lnTo>
                  <a:lnTo>
                    <a:pt x="7715" y="283"/>
                  </a:lnTo>
                  <a:lnTo>
                    <a:pt x="7742" y="260"/>
                  </a:lnTo>
                  <a:lnTo>
                    <a:pt x="7762" y="240"/>
                  </a:lnTo>
                  <a:lnTo>
                    <a:pt x="7769" y="233"/>
                  </a:lnTo>
                  <a:lnTo>
                    <a:pt x="7777" y="225"/>
                  </a:lnTo>
                  <a:lnTo>
                    <a:pt x="7784" y="219"/>
                  </a:lnTo>
                  <a:lnTo>
                    <a:pt x="7791" y="214"/>
                  </a:lnTo>
                  <a:lnTo>
                    <a:pt x="7800" y="210"/>
                  </a:lnTo>
                  <a:lnTo>
                    <a:pt x="7807" y="205"/>
                  </a:lnTo>
                  <a:lnTo>
                    <a:pt x="7815" y="202"/>
                  </a:lnTo>
                  <a:lnTo>
                    <a:pt x="7824" y="199"/>
                  </a:lnTo>
                  <a:lnTo>
                    <a:pt x="7832" y="197"/>
                  </a:lnTo>
                  <a:lnTo>
                    <a:pt x="7840" y="196"/>
                  </a:lnTo>
                  <a:lnTo>
                    <a:pt x="7849" y="195"/>
                  </a:lnTo>
                  <a:lnTo>
                    <a:pt x="7858" y="195"/>
                  </a:lnTo>
                  <a:lnTo>
                    <a:pt x="7867" y="195"/>
                  </a:lnTo>
                  <a:lnTo>
                    <a:pt x="7876" y="197"/>
                  </a:lnTo>
                  <a:lnTo>
                    <a:pt x="7885" y="198"/>
                  </a:lnTo>
                  <a:lnTo>
                    <a:pt x="7895" y="201"/>
                  </a:lnTo>
                  <a:close/>
                  <a:moveTo>
                    <a:pt x="7689" y="431"/>
                  </a:moveTo>
                  <a:lnTo>
                    <a:pt x="7675" y="432"/>
                  </a:lnTo>
                  <a:lnTo>
                    <a:pt x="7664" y="435"/>
                  </a:lnTo>
                  <a:lnTo>
                    <a:pt x="7653" y="440"/>
                  </a:lnTo>
                  <a:lnTo>
                    <a:pt x="7645" y="445"/>
                  </a:lnTo>
                  <a:lnTo>
                    <a:pt x="7637" y="452"/>
                  </a:lnTo>
                  <a:lnTo>
                    <a:pt x="7632" y="460"/>
                  </a:lnTo>
                  <a:lnTo>
                    <a:pt x="7627" y="469"/>
                  </a:lnTo>
                  <a:lnTo>
                    <a:pt x="7625" y="479"/>
                  </a:lnTo>
                  <a:lnTo>
                    <a:pt x="7624" y="488"/>
                  </a:lnTo>
                  <a:lnTo>
                    <a:pt x="7625" y="496"/>
                  </a:lnTo>
                  <a:lnTo>
                    <a:pt x="7626" y="503"/>
                  </a:lnTo>
                  <a:lnTo>
                    <a:pt x="7629" y="510"/>
                  </a:lnTo>
                  <a:lnTo>
                    <a:pt x="7632" y="517"/>
                  </a:lnTo>
                  <a:lnTo>
                    <a:pt x="7637" y="522"/>
                  </a:lnTo>
                  <a:lnTo>
                    <a:pt x="7644" y="529"/>
                  </a:lnTo>
                  <a:lnTo>
                    <a:pt x="7651" y="534"/>
                  </a:lnTo>
                  <a:lnTo>
                    <a:pt x="7659" y="539"/>
                  </a:lnTo>
                  <a:lnTo>
                    <a:pt x="7669" y="542"/>
                  </a:lnTo>
                  <a:lnTo>
                    <a:pt x="7679" y="545"/>
                  </a:lnTo>
                  <a:lnTo>
                    <a:pt x="7690" y="546"/>
                  </a:lnTo>
                  <a:lnTo>
                    <a:pt x="7701" y="546"/>
                  </a:lnTo>
                  <a:lnTo>
                    <a:pt x="7713" y="544"/>
                  </a:lnTo>
                  <a:lnTo>
                    <a:pt x="7726" y="542"/>
                  </a:lnTo>
                  <a:lnTo>
                    <a:pt x="7740" y="538"/>
                  </a:lnTo>
                  <a:lnTo>
                    <a:pt x="7760" y="533"/>
                  </a:lnTo>
                  <a:lnTo>
                    <a:pt x="7780" y="530"/>
                  </a:lnTo>
                  <a:lnTo>
                    <a:pt x="7799" y="526"/>
                  </a:lnTo>
                  <a:lnTo>
                    <a:pt x="7817" y="524"/>
                  </a:lnTo>
                  <a:lnTo>
                    <a:pt x="7835" y="523"/>
                  </a:lnTo>
                  <a:lnTo>
                    <a:pt x="7853" y="522"/>
                  </a:lnTo>
                  <a:lnTo>
                    <a:pt x="7870" y="523"/>
                  </a:lnTo>
                  <a:lnTo>
                    <a:pt x="7887" y="525"/>
                  </a:lnTo>
                  <a:lnTo>
                    <a:pt x="7900" y="524"/>
                  </a:lnTo>
                  <a:lnTo>
                    <a:pt x="7912" y="525"/>
                  </a:lnTo>
                  <a:lnTo>
                    <a:pt x="7921" y="527"/>
                  </a:lnTo>
                  <a:lnTo>
                    <a:pt x="7929" y="532"/>
                  </a:lnTo>
                  <a:lnTo>
                    <a:pt x="7933" y="534"/>
                  </a:lnTo>
                  <a:lnTo>
                    <a:pt x="7936" y="536"/>
                  </a:lnTo>
                  <a:lnTo>
                    <a:pt x="7938" y="539"/>
                  </a:lnTo>
                  <a:lnTo>
                    <a:pt x="7940" y="542"/>
                  </a:lnTo>
                  <a:lnTo>
                    <a:pt x="7943" y="549"/>
                  </a:lnTo>
                  <a:lnTo>
                    <a:pt x="7944" y="558"/>
                  </a:lnTo>
                  <a:lnTo>
                    <a:pt x="7949" y="545"/>
                  </a:lnTo>
                  <a:lnTo>
                    <a:pt x="7955" y="533"/>
                  </a:lnTo>
                  <a:lnTo>
                    <a:pt x="7947" y="552"/>
                  </a:lnTo>
                  <a:lnTo>
                    <a:pt x="7941" y="569"/>
                  </a:lnTo>
                  <a:lnTo>
                    <a:pt x="7936" y="586"/>
                  </a:lnTo>
                  <a:lnTo>
                    <a:pt x="7930" y="603"/>
                  </a:lnTo>
                  <a:lnTo>
                    <a:pt x="7927" y="617"/>
                  </a:lnTo>
                  <a:lnTo>
                    <a:pt x="7925" y="631"/>
                  </a:lnTo>
                  <a:lnTo>
                    <a:pt x="7923" y="644"/>
                  </a:lnTo>
                  <a:lnTo>
                    <a:pt x="7923" y="655"/>
                  </a:lnTo>
                  <a:lnTo>
                    <a:pt x="7923" y="668"/>
                  </a:lnTo>
                  <a:lnTo>
                    <a:pt x="7924" y="679"/>
                  </a:lnTo>
                  <a:lnTo>
                    <a:pt x="7926" y="689"/>
                  </a:lnTo>
                  <a:lnTo>
                    <a:pt x="7929" y="698"/>
                  </a:lnTo>
                  <a:lnTo>
                    <a:pt x="7933" y="705"/>
                  </a:lnTo>
                  <a:lnTo>
                    <a:pt x="7938" y="712"/>
                  </a:lnTo>
                  <a:lnTo>
                    <a:pt x="7943" y="716"/>
                  </a:lnTo>
                  <a:lnTo>
                    <a:pt x="7949" y="720"/>
                  </a:lnTo>
                  <a:lnTo>
                    <a:pt x="7957" y="721"/>
                  </a:lnTo>
                  <a:lnTo>
                    <a:pt x="7963" y="722"/>
                  </a:lnTo>
                  <a:lnTo>
                    <a:pt x="7970" y="722"/>
                  </a:lnTo>
                  <a:lnTo>
                    <a:pt x="7977" y="720"/>
                  </a:lnTo>
                  <a:lnTo>
                    <a:pt x="7983" y="718"/>
                  </a:lnTo>
                  <a:lnTo>
                    <a:pt x="7989" y="714"/>
                  </a:lnTo>
                  <a:lnTo>
                    <a:pt x="7994" y="708"/>
                  </a:lnTo>
                  <a:lnTo>
                    <a:pt x="8001" y="702"/>
                  </a:lnTo>
                  <a:lnTo>
                    <a:pt x="8007" y="694"/>
                  </a:lnTo>
                  <a:lnTo>
                    <a:pt x="8013" y="683"/>
                  </a:lnTo>
                  <a:lnTo>
                    <a:pt x="8019" y="672"/>
                  </a:lnTo>
                  <a:lnTo>
                    <a:pt x="8025" y="659"/>
                  </a:lnTo>
                  <a:lnTo>
                    <a:pt x="8029" y="645"/>
                  </a:lnTo>
                  <a:lnTo>
                    <a:pt x="8033" y="629"/>
                  </a:lnTo>
                  <a:lnTo>
                    <a:pt x="8037" y="612"/>
                  </a:lnTo>
                  <a:lnTo>
                    <a:pt x="8040" y="593"/>
                  </a:lnTo>
                  <a:lnTo>
                    <a:pt x="8045" y="580"/>
                  </a:lnTo>
                  <a:lnTo>
                    <a:pt x="8050" y="568"/>
                  </a:lnTo>
                  <a:lnTo>
                    <a:pt x="8056" y="558"/>
                  </a:lnTo>
                  <a:lnTo>
                    <a:pt x="8063" y="549"/>
                  </a:lnTo>
                  <a:lnTo>
                    <a:pt x="8071" y="542"/>
                  </a:lnTo>
                  <a:lnTo>
                    <a:pt x="8079" y="537"/>
                  </a:lnTo>
                  <a:lnTo>
                    <a:pt x="8089" y="533"/>
                  </a:lnTo>
                  <a:lnTo>
                    <a:pt x="8098" y="531"/>
                  </a:lnTo>
                  <a:lnTo>
                    <a:pt x="8104" y="530"/>
                  </a:lnTo>
                  <a:lnTo>
                    <a:pt x="8108" y="529"/>
                  </a:lnTo>
                  <a:lnTo>
                    <a:pt x="8112" y="526"/>
                  </a:lnTo>
                  <a:lnTo>
                    <a:pt x="8114" y="523"/>
                  </a:lnTo>
                  <a:lnTo>
                    <a:pt x="8115" y="513"/>
                  </a:lnTo>
                  <a:lnTo>
                    <a:pt x="8115" y="503"/>
                  </a:lnTo>
                  <a:lnTo>
                    <a:pt x="8114" y="494"/>
                  </a:lnTo>
                  <a:lnTo>
                    <a:pt x="8112" y="485"/>
                  </a:lnTo>
                  <a:lnTo>
                    <a:pt x="8108" y="476"/>
                  </a:lnTo>
                  <a:lnTo>
                    <a:pt x="8104" y="469"/>
                  </a:lnTo>
                  <a:lnTo>
                    <a:pt x="8099" y="463"/>
                  </a:lnTo>
                  <a:lnTo>
                    <a:pt x="8093" y="456"/>
                  </a:lnTo>
                  <a:lnTo>
                    <a:pt x="8085" y="451"/>
                  </a:lnTo>
                  <a:lnTo>
                    <a:pt x="8077" y="447"/>
                  </a:lnTo>
                  <a:lnTo>
                    <a:pt x="8068" y="443"/>
                  </a:lnTo>
                  <a:lnTo>
                    <a:pt x="8057" y="439"/>
                  </a:lnTo>
                  <a:lnTo>
                    <a:pt x="8046" y="437"/>
                  </a:lnTo>
                  <a:lnTo>
                    <a:pt x="8033" y="434"/>
                  </a:lnTo>
                  <a:lnTo>
                    <a:pt x="8020" y="433"/>
                  </a:lnTo>
                  <a:lnTo>
                    <a:pt x="8006" y="432"/>
                  </a:lnTo>
                  <a:lnTo>
                    <a:pt x="7988" y="434"/>
                  </a:lnTo>
                  <a:lnTo>
                    <a:pt x="7969" y="437"/>
                  </a:lnTo>
                  <a:lnTo>
                    <a:pt x="7949" y="438"/>
                  </a:lnTo>
                  <a:lnTo>
                    <a:pt x="7929" y="438"/>
                  </a:lnTo>
                  <a:lnTo>
                    <a:pt x="7907" y="438"/>
                  </a:lnTo>
                  <a:lnTo>
                    <a:pt x="7885" y="437"/>
                  </a:lnTo>
                  <a:lnTo>
                    <a:pt x="7861" y="435"/>
                  </a:lnTo>
                  <a:lnTo>
                    <a:pt x="7837" y="433"/>
                  </a:lnTo>
                  <a:lnTo>
                    <a:pt x="7787" y="430"/>
                  </a:lnTo>
                  <a:lnTo>
                    <a:pt x="7745" y="429"/>
                  </a:lnTo>
                  <a:lnTo>
                    <a:pt x="7713" y="429"/>
                  </a:lnTo>
                  <a:lnTo>
                    <a:pt x="7689" y="431"/>
                  </a:lnTo>
                  <a:close/>
                  <a:moveTo>
                    <a:pt x="7427" y="733"/>
                  </a:moveTo>
                  <a:lnTo>
                    <a:pt x="7398" y="764"/>
                  </a:lnTo>
                  <a:lnTo>
                    <a:pt x="7372" y="789"/>
                  </a:lnTo>
                  <a:lnTo>
                    <a:pt x="7359" y="799"/>
                  </a:lnTo>
                  <a:lnTo>
                    <a:pt x="7348" y="809"/>
                  </a:lnTo>
                  <a:lnTo>
                    <a:pt x="7337" y="817"/>
                  </a:lnTo>
                  <a:lnTo>
                    <a:pt x="7327" y="823"/>
                  </a:lnTo>
                  <a:lnTo>
                    <a:pt x="7318" y="829"/>
                  </a:lnTo>
                  <a:lnTo>
                    <a:pt x="7310" y="833"/>
                  </a:lnTo>
                  <a:lnTo>
                    <a:pt x="7303" y="838"/>
                  </a:lnTo>
                  <a:lnTo>
                    <a:pt x="7297" y="844"/>
                  </a:lnTo>
                  <a:lnTo>
                    <a:pt x="7292" y="850"/>
                  </a:lnTo>
                  <a:lnTo>
                    <a:pt x="7289" y="856"/>
                  </a:lnTo>
                  <a:lnTo>
                    <a:pt x="7286" y="861"/>
                  </a:lnTo>
                  <a:lnTo>
                    <a:pt x="7284" y="867"/>
                  </a:lnTo>
                  <a:lnTo>
                    <a:pt x="7283" y="875"/>
                  </a:lnTo>
                  <a:lnTo>
                    <a:pt x="7283" y="882"/>
                  </a:lnTo>
                  <a:lnTo>
                    <a:pt x="7284" y="889"/>
                  </a:lnTo>
                  <a:lnTo>
                    <a:pt x="7286" y="897"/>
                  </a:lnTo>
                  <a:lnTo>
                    <a:pt x="7289" y="904"/>
                  </a:lnTo>
                  <a:lnTo>
                    <a:pt x="7292" y="911"/>
                  </a:lnTo>
                  <a:lnTo>
                    <a:pt x="7297" y="920"/>
                  </a:lnTo>
                  <a:lnTo>
                    <a:pt x="7303" y="928"/>
                  </a:lnTo>
                  <a:lnTo>
                    <a:pt x="7312" y="938"/>
                  </a:lnTo>
                  <a:lnTo>
                    <a:pt x="7321" y="948"/>
                  </a:lnTo>
                  <a:lnTo>
                    <a:pt x="7330" y="955"/>
                  </a:lnTo>
                  <a:lnTo>
                    <a:pt x="7339" y="961"/>
                  </a:lnTo>
                  <a:lnTo>
                    <a:pt x="7348" y="966"/>
                  </a:lnTo>
                  <a:lnTo>
                    <a:pt x="7357" y="968"/>
                  </a:lnTo>
                  <a:lnTo>
                    <a:pt x="7365" y="969"/>
                  </a:lnTo>
                  <a:lnTo>
                    <a:pt x="7374" y="968"/>
                  </a:lnTo>
                  <a:lnTo>
                    <a:pt x="7381" y="966"/>
                  </a:lnTo>
                  <a:lnTo>
                    <a:pt x="7387" y="961"/>
                  </a:lnTo>
                  <a:lnTo>
                    <a:pt x="7394" y="956"/>
                  </a:lnTo>
                  <a:lnTo>
                    <a:pt x="7400" y="949"/>
                  </a:lnTo>
                  <a:lnTo>
                    <a:pt x="7406" y="939"/>
                  </a:lnTo>
                  <a:lnTo>
                    <a:pt x="7411" y="929"/>
                  </a:lnTo>
                  <a:lnTo>
                    <a:pt x="7417" y="916"/>
                  </a:lnTo>
                  <a:lnTo>
                    <a:pt x="7422" y="902"/>
                  </a:lnTo>
                  <a:lnTo>
                    <a:pt x="7433" y="874"/>
                  </a:lnTo>
                  <a:lnTo>
                    <a:pt x="7448" y="843"/>
                  </a:lnTo>
                  <a:lnTo>
                    <a:pt x="7465" y="813"/>
                  </a:lnTo>
                  <a:lnTo>
                    <a:pt x="7485" y="781"/>
                  </a:lnTo>
                  <a:lnTo>
                    <a:pt x="7491" y="768"/>
                  </a:lnTo>
                  <a:lnTo>
                    <a:pt x="7495" y="758"/>
                  </a:lnTo>
                  <a:lnTo>
                    <a:pt x="7498" y="747"/>
                  </a:lnTo>
                  <a:lnTo>
                    <a:pt x="7500" y="738"/>
                  </a:lnTo>
                  <a:lnTo>
                    <a:pt x="7500" y="729"/>
                  </a:lnTo>
                  <a:lnTo>
                    <a:pt x="7498" y="722"/>
                  </a:lnTo>
                  <a:lnTo>
                    <a:pt x="7495" y="716"/>
                  </a:lnTo>
                  <a:lnTo>
                    <a:pt x="7491" y="710"/>
                  </a:lnTo>
                  <a:lnTo>
                    <a:pt x="7487" y="707"/>
                  </a:lnTo>
                  <a:lnTo>
                    <a:pt x="7480" y="706"/>
                  </a:lnTo>
                  <a:lnTo>
                    <a:pt x="7474" y="706"/>
                  </a:lnTo>
                  <a:lnTo>
                    <a:pt x="7466" y="708"/>
                  </a:lnTo>
                  <a:lnTo>
                    <a:pt x="7457" y="712"/>
                  </a:lnTo>
                  <a:lnTo>
                    <a:pt x="7448" y="717"/>
                  </a:lnTo>
                  <a:lnTo>
                    <a:pt x="7439" y="724"/>
                  </a:lnTo>
                  <a:lnTo>
                    <a:pt x="7427" y="733"/>
                  </a:lnTo>
                  <a:close/>
                  <a:moveTo>
                    <a:pt x="7535" y="870"/>
                  </a:moveTo>
                  <a:lnTo>
                    <a:pt x="7532" y="884"/>
                  </a:lnTo>
                  <a:lnTo>
                    <a:pt x="7525" y="903"/>
                  </a:lnTo>
                  <a:lnTo>
                    <a:pt x="7517" y="925"/>
                  </a:lnTo>
                  <a:lnTo>
                    <a:pt x="7506" y="952"/>
                  </a:lnTo>
                  <a:lnTo>
                    <a:pt x="7500" y="965"/>
                  </a:lnTo>
                  <a:lnTo>
                    <a:pt x="7496" y="976"/>
                  </a:lnTo>
                  <a:lnTo>
                    <a:pt x="7493" y="987"/>
                  </a:lnTo>
                  <a:lnTo>
                    <a:pt x="7492" y="996"/>
                  </a:lnTo>
                  <a:lnTo>
                    <a:pt x="7493" y="1004"/>
                  </a:lnTo>
                  <a:lnTo>
                    <a:pt x="7495" y="1012"/>
                  </a:lnTo>
                  <a:lnTo>
                    <a:pt x="7498" y="1018"/>
                  </a:lnTo>
                  <a:lnTo>
                    <a:pt x="7503" y="1023"/>
                  </a:lnTo>
                  <a:lnTo>
                    <a:pt x="7508" y="1026"/>
                  </a:lnTo>
                  <a:lnTo>
                    <a:pt x="7513" y="1027"/>
                  </a:lnTo>
                  <a:lnTo>
                    <a:pt x="7518" y="1026"/>
                  </a:lnTo>
                  <a:lnTo>
                    <a:pt x="7524" y="1023"/>
                  </a:lnTo>
                  <a:lnTo>
                    <a:pt x="7531" y="1019"/>
                  </a:lnTo>
                  <a:lnTo>
                    <a:pt x="7537" y="1013"/>
                  </a:lnTo>
                  <a:lnTo>
                    <a:pt x="7544" y="1005"/>
                  </a:lnTo>
                  <a:lnTo>
                    <a:pt x="7553" y="995"/>
                  </a:lnTo>
                  <a:lnTo>
                    <a:pt x="7565" y="973"/>
                  </a:lnTo>
                  <a:lnTo>
                    <a:pt x="7579" y="951"/>
                  </a:lnTo>
                  <a:lnTo>
                    <a:pt x="7593" y="928"/>
                  </a:lnTo>
                  <a:lnTo>
                    <a:pt x="7610" y="905"/>
                  </a:lnTo>
                  <a:lnTo>
                    <a:pt x="7617" y="896"/>
                  </a:lnTo>
                  <a:lnTo>
                    <a:pt x="7624" y="889"/>
                  </a:lnTo>
                  <a:lnTo>
                    <a:pt x="7631" y="884"/>
                  </a:lnTo>
                  <a:lnTo>
                    <a:pt x="7641" y="880"/>
                  </a:lnTo>
                  <a:lnTo>
                    <a:pt x="7650" y="879"/>
                  </a:lnTo>
                  <a:lnTo>
                    <a:pt x="7660" y="880"/>
                  </a:lnTo>
                  <a:lnTo>
                    <a:pt x="7672" y="882"/>
                  </a:lnTo>
                  <a:lnTo>
                    <a:pt x="7683" y="886"/>
                  </a:lnTo>
                  <a:lnTo>
                    <a:pt x="7700" y="895"/>
                  </a:lnTo>
                  <a:lnTo>
                    <a:pt x="7722" y="907"/>
                  </a:lnTo>
                  <a:lnTo>
                    <a:pt x="7748" y="924"/>
                  </a:lnTo>
                  <a:lnTo>
                    <a:pt x="7780" y="944"/>
                  </a:lnTo>
                  <a:lnTo>
                    <a:pt x="7822" y="972"/>
                  </a:lnTo>
                  <a:lnTo>
                    <a:pt x="7861" y="998"/>
                  </a:lnTo>
                  <a:lnTo>
                    <a:pt x="7899" y="1023"/>
                  </a:lnTo>
                  <a:lnTo>
                    <a:pt x="7936" y="1045"/>
                  </a:lnTo>
                  <a:lnTo>
                    <a:pt x="7970" y="1065"/>
                  </a:lnTo>
                  <a:lnTo>
                    <a:pt x="8004" y="1084"/>
                  </a:lnTo>
                  <a:lnTo>
                    <a:pt x="8035" y="1099"/>
                  </a:lnTo>
                  <a:lnTo>
                    <a:pt x="8064" y="1113"/>
                  </a:lnTo>
                  <a:lnTo>
                    <a:pt x="8093" y="1126"/>
                  </a:lnTo>
                  <a:lnTo>
                    <a:pt x="8120" y="1135"/>
                  </a:lnTo>
                  <a:lnTo>
                    <a:pt x="8144" y="1143"/>
                  </a:lnTo>
                  <a:lnTo>
                    <a:pt x="8168" y="1150"/>
                  </a:lnTo>
                  <a:lnTo>
                    <a:pt x="8189" y="1153"/>
                  </a:lnTo>
                  <a:lnTo>
                    <a:pt x="8209" y="1155"/>
                  </a:lnTo>
                  <a:lnTo>
                    <a:pt x="8218" y="1155"/>
                  </a:lnTo>
                  <a:lnTo>
                    <a:pt x="8228" y="1155"/>
                  </a:lnTo>
                  <a:lnTo>
                    <a:pt x="8236" y="1154"/>
                  </a:lnTo>
                  <a:lnTo>
                    <a:pt x="8243" y="1152"/>
                  </a:lnTo>
                  <a:lnTo>
                    <a:pt x="8260" y="1148"/>
                  </a:lnTo>
                  <a:lnTo>
                    <a:pt x="8277" y="1142"/>
                  </a:lnTo>
                  <a:lnTo>
                    <a:pt x="8294" y="1136"/>
                  </a:lnTo>
                  <a:lnTo>
                    <a:pt x="8309" y="1128"/>
                  </a:lnTo>
                  <a:lnTo>
                    <a:pt x="8325" y="1119"/>
                  </a:lnTo>
                  <a:lnTo>
                    <a:pt x="8340" y="1109"/>
                  </a:lnTo>
                  <a:lnTo>
                    <a:pt x="8354" y="1097"/>
                  </a:lnTo>
                  <a:lnTo>
                    <a:pt x="8369" y="1085"/>
                  </a:lnTo>
                  <a:lnTo>
                    <a:pt x="8384" y="1071"/>
                  </a:lnTo>
                  <a:lnTo>
                    <a:pt x="8397" y="1057"/>
                  </a:lnTo>
                  <a:lnTo>
                    <a:pt x="8411" y="1041"/>
                  </a:lnTo>
                  <a:lnTo>
                    <a:pt x="8424" y="1023"/>
                  </a:lnTo>
                  <a:lnTo>
                    <a:pt x="8437" y="1005"/>
                  </a:lnTo>
                  <a:lnTo>
                    <a:pt x="8450" y="985"/>
                  </a:lnTo>
                  <a:lnTo>
                    <a:pt x="8462" y="966"/>
                  </a:lnTo>
                  <a:lnTo>
                    <a:pt x="8474" y="944"/>
                  </a:lnTo>
                  <a:lnTo>
                    <a:pt x="8483" y="924"/>
                  </a:lnTo>
                  <a:lnTo>
                    <a:pt x="8488" y="909"/>
                  </a:lnTo>
                  <a:lnTo>
                    <a:pt x="8489" y="903"/>
                  </a:lnTo>
                  <a:lnTo>
                    <a:pt x="8490" y="898"/>
                  </a:lnTo>
                  <a:lnTo>
                    <a:pt x="8489" y="893"/>
                  </a:lnTo>
                  <a:lnTo>
                    <a:pt x="8488" y="890"/>
                  </a:lnTo>
                  <a:lnTo>
                    <a:pt x="8486" y="889"/>
                  </a:lnTo>
                  <a:lnTo>
                    <a:pt x="8482" y="888"/>
                  </a:lnTo>
                  <a:lnTo>
                    <a:pt x="8477" y="888"/>
                  </a:lnTo>
                  <a:lnTo>
                    <a:pt x="8471" y="889"/>
                  </a:lnTo>
                  <a:lnTo>
                    <a:pt x="8463" y="891"/>
                  </a:lnTo>
                  <a:lnTo>
                    <a:pt x="8455" y="895"/>
                  </a:lnTo>
                  <a:lnTo>
                    <a:pt x="8445" y="899"/>
                  </a:lnTo>
                  <a:lnTo>
                    <a:pt x="8435" y="904"/>
                  </a:lnTo>
                  <a:lnTo>
                    <a:pt x="8415" y="912"/>
                  </a:lnTo>
                  <a:lnTo>
                    <a:pt x="8395" y="922"/>
                  </a:lnTo>
                  <a:lnTo>
                    <a:pt x="8375" y="929"/>
                  </a:lnTo>
                  <a:lnTo>
                    <a:pt x="8356" y="936"/>
                  </a:lnTo>
                  <a:lnTo>
                    <a:pt x="8337" y="943"/>
                  </a:lnTo>
                  <a:lnTo>
                    <a:pt x="8317" y="949"/>
                  </a:lnTo>
                  <a:lnTo>
                    <a:pt x="8298" y="954"/>
                  </a:lnTo>
                  <a:lnTo>
                    <a:pt x="8278" y="958"/>
                  </a:lnTo>
                  <a:lnTo>
                    <a:pt x="8259" y="962"/>
                  </a:lnTo>
                  <a:lnTo>
                    <a:pt x="8240" y="966"/>
                  </a:lnTo>
                  <a:lnTo>
                    <a:pt x="8220" y="969"/>
                  </a:lnTo>
                  <a:lnTo>
                    <a:pt x="8202" y="971"/>
                  </a:lnTo>
                  <a:lnTo>
                    <a:pt x="8183" y="973"/>
                  </a:lnTo>
                  <a:lnTo>
                    <a:pt x="8164" y="974"/>
                  </a:lnTo>
                  <a:lnTo>
                    <a:pt x="8145" y="974"/>
                  </a:lnTo>
                  <a:lnTo>
                    <a:pt x="8126" y="974"/>
                  </a:lnTo>
                  <a:lnTo>
                    <a:pt x="8107" y="973"/>
                  </a:lnTo>
                  <a:lnTo>
                    <a:pt x="8089" y="971"/>
                  </a:lnTo>
                  <a:lnTo>
                    <a:pt x="8070" y="969"/>
                  </a:lnTo>
                  <a:lnTo>
                    <a:pt x="8051" y="966"/>
                  </a:lnTo>
                  <a:lnTo>
                    <a:pt x="8032" y="962"/>
                  </a:lnTo>
                  <a:lnTo>
                    <a:pt x="8014" y="958"/>
                  </a:lnTo>
                  <a:lnTo>
                    <a:pt x="7995" y="954"/>
                  </a:lnTo>
                  <a:lnTo>
                    <a:pt x="7977" y="949"/>
                  </a:lnTo>
                  <a:lnTo>
                    <a:pt x="7959" y="943"/>
                  </a:lnTo>
                  <a:lnTo>
                    <a:pt x="7940" y="936"/>
                  </a:lnTo>
                  <a:lnTo>
                    <a:pt x="7922" y="929"/>
                  </a:lnTo>
                  <a:lnTo>
                    <a:pt x="7904" y="921"/>
                  </a:lnTo>
                  <a:lnTo>
                    <a:pt x="7885" y="912"/>
                  </a:lnTo>
                  <a:lnTo>
                    <a:pt x="7868" y="904"/>
                  </a:lnTo>
                  <a:lnTo>
                    <a:pt x="7850" y="895"/>
                  </a:lnTo>
                  <a:lnTo>
                    <a:pt x="7832" y="884"/>
                  </a:lnTo>
                  <a:lnTo>
                    <a:pt x="7820" y="876"/>
                  </a:lnTo>
                  <a:lnTo>
                    <a:pt x="7808" y="867"/>
                  </a:lnTo>
                  <a:lnTo>
                    <a:pt x="7795" y="859"/>
                  </a:lnTo>
                  <a:lnTo>
                    <a:pt x="7783" y="850"/>
                  </a:lnTo>
                  <a:lnTo>
                    <a:pt x="7770" y="840"/>
                  </a:lnTo>
                  <a:lnTo>
                    <a:pt x="7759" y="830"/>
                  </a:lnTo>
                  <a:lnTo>
                    <a:pt x="7748" y="819"/>
                  </a:lnTo>
                  <a:lnTo>
                    <a:pt x="7737" y="808"/>
                  </a:lnTo>
                  <a:lnTo>
                    <a:pt x="7726" y="796"/>
                  </a:lnTo>
                  <a:lnTo>
                    <a:pt x="7717" y="784"/>
                  </a:lnTo>
                  <a:lnTo>
                    <a:pt x="7707" y="771"/>
                  </a:lnTo>
                  <a:lnTo>
                    <a:pt x="7696" y="761"/>
                  </a:lnTo>
                  <a:lnTo>
                    <a:pt x="7685" y="752"/>
                  </a:lnTo>
                  <a:lnTo>
                    <a:pt x="7673" y="745"/>
                  </a:lnTo>
                  <a:lnTo>
                    <a:pt x="7662" y="740"/>
                  </a:lnTo>
                  <a:lnTo>
                    <a:pt x="7650" y="737"/>
                  </a:lnTo>
                  <a:lnTo>
                    <a:pt x="7638" y="735"/>
                  </a:lnTo>
                  <a:lnTo>
                    <a:pt x="7626" y="735"/>
                  </a:lnTo>
                  <a:lnTo>
                    <a:pt x="7620" y="736"/>
                  </a:lnTo>
                  <a:lnTo>
                    <a:pt x="7613" y="738"/>
                  </a:lnTo>
                  <a:lnTo>
                    <a:pt x="7607" y="740"/>
                  </a:lnTo>
                  <a:lnTo>
                    <a:pt x="7601" y="744"/>
                  </a:lnTo>
                  <a:lnTo>
                    <a:pt x="7595" y="749"/>
                  </a:lnTo>
                  <a:lnTo>
                    <a:pt x="7589" y="754"/>
                  </a:lnTo>
                  <a:lnTo>
                    <a:pt x="7583" y="762"/>
                  </a:lnTo>
                  <a:lnTo>
                    <a:pt x="7578" y="770"/>
                  </a:lnTo>
                  <a:lnTo>
                    <a:pt x="7572" y="778"/>
                  </a:lnTo>
                  <a:lnTo>
                    <a:pt x="7566" y="789"/>
                  </a:lnTo>
                  <a:lnTo>
                    <a:pt x="7561" y="799"/>
                  </a:lnTo>
                  <a:lnTo>
                    <a:pt x="7556" y="812"/>
                  </a:lnTo>
                  <a:lnTo>
                    <a:pt x="7545" y="839"/>
                  </a:lnTo>
                  <a:lnTo>
                    <a:pt x="7535" y="870"/>
                  </a:lnTo>
                  <a:close/>
                  <a:moveTo>
                    <a:pt x="7900" y="758"/>
                  </a:moveTo>
                  <a:lnTo>
                    <a:pt x="7894" y="765"/>
                  </a:lnTo>
                  <a:lnTo>
                    <a:pt x="7890" y="773"/>
                  </a:lnTo>
                  <a:lnTo>
                    <a:pt x="7887" y="784"/>
                  </a:lnTo>
                  <a:lnTo>
                    <a:pt x="7885" y="795"/>
                  </a:lnTo>
                  <a:lnTo>
                    <a:pt x="7885" y="807"/>
                  </a:lnTo>
                  <a:lnTo>
                    <a:pt x="7887" y="818"/>
                  </a:lnTo>
                  <a:lnTo>
                    <a:pt x="7885" y="832"/>
                  </a:lnTo>
                  <a:lnTo>
                    <a:pt x="7885" y="846"/>
                  </a:lnTo>
                  <a:lnTo>
                    <a:pt x="7884" y="856"/>
                  </a:lnTo>
                  <a:lnTo>
                    <a:pt x="7885" y="864"/>
                  </a:lnTo>
                  <a:lnTo>
                    <a:pt x="7887" y="873"/>
                  </a:lnTo>
                  <a:lnTo>
                    <a:pt x="7888" y="879"/>
                  </a:lnTo>
                  <a:lnTo>
                    <a:pt x="7891" y="885"/>
                  </a:lnTo>
                  <a:lnTo>
                    <a:pt x="7895" y="889"/>
                  </a:lnTo>
                  <a:lnTo>
                    <a:pt x="7899" y="893"/>
                  </a:lnTo>
                  <a:lnTo>
                    <a:pt x="7904" y="897"/>
                  </a:lnTo>
                  <a:lnTo>
                    <a:pt x="7909" y="897"/>
                  </a:lnTo>
                  <a:lnTo>
                    <a:pt x="7914" y="896"/>
                  </a:lnTo>
                  <a:lnTo>
                    <a:pt x="7919" y="893"/>
                  </a:lnTo>
                  <a:lnTo>
                    <a:pt x="7924" y="889"/>
                  </a:lnTo>
                  <a:lnTo>
                    <a:pt x="7930" y="883"/>
                  </a:lnTo>
                  <a:lnTo>
                    <a:pt x="7937" y="876"/>
                  </a:lnTo>
                  <a:lnTo>
                    <a:pt x="7944" y="867"/>
                  </a:lnTo>
                  <a:lnTo>
                    <a:pt x="7951" y="857"/>
                  </a:lnTo>
                  <a:lnTo>
                    <a:pt x="7955" y="852"/>
                  </a:lnTo>
                  <a:lnTo>
                    <a:pt x="7959" y="846"/>
                  </a:lnTo>
                  <a:lnTo>
                    <a:pt x="7965" y="841"/>
                  </a:lnTo>
                  <a:lnTo>
                    <a:pt x="7972" y="835"/>
                  </a:lnTo>
                  <a:lnTo>
                    <a:pt x="7979" y="830"/>
                  </a:lnTo>
                  <a:lnTo>
                    <a:pt x="7983" y="823"/>
                  </a:lnTo>
                  <a:lnTo>
                    <a:pt x="7987" y="816"/>
                  </a:lnTo>
                  <a:lnTo>
                    <a:pt x="7989" y="808"/>
                  </a:lnTo>
                  <a:lnTo>
                    <a:pt x="7991" y="798"/>
                  </a:lnTo>
                  <a:lnTo>
                    <a:pt x="7990" y="790"/>
                  </a:lnTo>
                  <a:lnTo>
                    <a:pt x="7989" y="782"/>
                  </a:lnTo>
                  <a:lnTo>
                    <a:pt x="7985" y="774"/>
                  </a:lnTo>
                  <a:lnTo>
                    <a:pt x="7981" y="768"/>
                  </a:lnTo>
                  <a:lnTo>
                    <a:pt x="7973" y="762"/>
                  </a:lnTo>
                  <a:lnTo>
                    <a:pt x="7966" y="756"/>
                  </a:lnTo>
                  <a:lnTo>
                    <a:pt x="7957" y="752"/>
                  </a:lnTo>
                  <a:lnTo>
                    <a:pt x="7948" y="749"/>
                  </a:lnTo>
                  <a:lnTo>
                    <a:pt x="7940" y="747"/>
                  </a:lnTo>
                  <a:lnTo>
                    <a:pt x="7933" y="746"/>
                  </a:lnTo>
                  <a:lnTo>
                    <a:pt x="7925" y="746"/>
                  </a:lnTo>
                  <a:lnTo>
                    <a:pt x="7919" y="748"/>
                  </a:lnTo>
                  <a:lnTo>
                    <a:pt x="7912" y="750"/>
                  </a:lnTo>
                  <a:lnTo>
                    <a:pt x="7906" y="753"/>
                  </a:lnTo>
                  <a:lnTo>
                    <a:pt x="7900" y="758"/>
                  </a:lnTo>
                  <a:close/>
                  <a:moveTo>
                    <a:pt x="8152" y="755"/>
                  </a:moveTo>
                  <a:lnTo>
                    <a:pt x="8148" y="782"/>
                  </a:lnTo>
                  <a:lnTo>
                    <a:pt x="8142" y="807"/>
                  </a:lnTo>
                  <a:lnTo>
                    <a:pt x="8138" y="818"/>
                  </a:lnTo>
                  <a:lnTo>
                    <a:pt x="8134" y="830"/>
                  </a:lnTo>
                  <a:lnTo>
                    <a:pt x="8129" y="840"/>
                  </a:lnTo>
                  <a:lnTo>
                    <a:pt x="8125" y="851"/>
                  </a:lnTo>
                  <a:lnTo>
                    <a:pt x="8117" y="864"/>
                  </a:lnTo>
                  <a:lnTo>
                    <a:pt x="8110" y="877"/>
                  </a:lnTo>
                  <a:lnTo>
                    <a:pt x="8106" y="888"/>
                  </a:lnTo>
                  <a:lnTo>
                    <a:pt x="8102" y="899"/>
                  </a:lnTo>
                  <a:lnTo>
                    <a:pt x="8100" y="908"/>
                  </a:lnTo>
                  <a:lnTo>
                    <a:pt x="8099" y="916"/>
                  </a:lnTo>
                  <a:lnTo>
                    <a:pt x="8100" y="924"/>
                  </a:lnTo>
                  <a:lnTo>
                    <a:pt x="8102" y="929"/>
                  </a:lnTo>
                  <a:lnTo>
                    <a:pt x="8105" y="933"/>
                  </a:lnTo>
                  <a:lnTo>
                    <a:pt x="8108" y="936"/>
                  </a:lnTo>
                  <a:lnTo>
                    <a:pt x="8112" y="939"/>
                  </a:lnTo>
                  <a:lnTo>
                    <a:pt x="8116" y="941"/>
                  </a:lnTo>
                  <a:lnTo>
                    <a:pt x="8120" y="942"/>
                  </a:lnTo>
                  <a:lnTo>
                    <a:pt x="8124" y="942"/>
                  </a:lnTo>
                  <a:lnTo>
                    <a:pt x="8128" y="939"/>
                  </a:lnTo>
                  <a:lnTo>
                    <a:pt x="8132" y="937"/>
                  </a:lnTo>
                  <a:lnTo>
                    <a:pt x="8143" y="930"/>
                  </a:lnTo>
                  <a:lnTo>
                    <a:pt x="8153" y="921"/>
                  </a:lnTo>
                  <a:lnTo>
                    <a:pt x="8164" y="911"/>
                  </a:lnTo>
                  <a:lnTo>
                    <a:pt x="8174" y="900"/>
                  </a:lnTo>
                  <a:lnTo>
                    <a:pt x="8188" y="886"/>
                  </a:lnTo>
                  <a:lnTo>
                    <a:pt x="8202" y="874"/>
                  </a:lnTo>
                  <a:lnTo>
                    <a:pt x="8214" y="862"/>
                  </a:lnTo>
                  <a:lnTo>
                    <a:pt x="8227" y="851"/>
                  </a:lnTo>
                  <a:lnTo>
                    <a:pt x="8237" y="840"/>
                  </a:lnTo>
                  <a:lnTo>
                    <a:pt x="8247" y="830"/>
                  </a:lnTo>
                  <a:lnTo>
                    <a:pt x="8254" y="818"/>
                  </a:lnTo>
                  <a:lnTo>
                    <a:pt x="8260" y="808"/>
                  </a:lnTo>
                  <a:lnTo>
                    <a:pt x="8264" y="796"/>
                  </a:lnTo>
                  <a:lnTo>
                    <a:pt x="8269" y="785"/>
                  </a:lnTo>
                  <a:lnTo>
                    <a:pt x="8270" y="773"/>
                  </a:lnTo>
                  <a:lnTo>
                    <a:pt x="8271" y="763"/>
                  </a:lnTo>
                  <a:lnTo>
                    <a:pt x="8269" y="751"/>
                  </a:lnTo>
                  <a:lnTo>
                    <a:pt x="8265" y="741"/>
                  </a:lnTo>
                  <a:lnTo>
                    <a:pt x="8261" y="732"/>
                  </a:lnTo>
                  <a:lnTo>
                    <a:pt x="8255" y="726"/>
                  </a:lnTo>
                  <a:lnTo>
                    <a:pt x="8248" y="721"/>
                  </a:lnTo>
                  <a:lnTo>
                    <a:pt x="8238" y="717"/>
                  </a:lnTo>
                  <a:lnTo>
                    <a:pt x="8228" y="715"/>
                  </a:lnTo>
                  <a:lnTo>
                    <a:pt x="8216" y="714"/>
                  </a:lnTo>
                  <a:lnTo>
                    <a:pt x="8203" y="716"/>
                  </a:lnTo>
                  <a:lnTo>
                    <a:pt x="8192" y="718"/>
                  </a:lnTo>
                  <a:lnTo>
                    <a:pt x="8182" y="722"/>
                  </a:lnTo>
                  <a:lnTo>
                    <a:pt x="8173" y="726"/>
                  </a:lnTo>
                  <a:lnTo>
                    <a:pt x="8166" y="731"/>
                  </a:lnTo>
                  <a:lnTo>
                    <a:pt x="8161" y="739"/>
                  </a:lnTo>
                  <a:lnTo>
                    <a:pt x="8155" y="746"/>
                  </a:lnTo>
                  <a:lnTo>
                    <a:pt x="8152" y="755"/>
                  </a:lnTo>
                  <a:close/>
                  <a:moveTo>
                    <a:pt x="9213" y="353"/>
                  </a:moveTo>
                  <a:lnTo>
                    <a:pt x="9206" y="348"/>
                  </a:lnTo>
                  <a:lnTo>
                    <a:pt x="9200" y="345"/>
                  </a:lnTo>
                  <a:lnTo>
                    <a:pt x="9194" y="343"/>
                  </a:lnTo>
                  <a:lnTo>
                    <a:pt x="9187" y="342"/>
                  </a:lnTo>
                  <a:lnTo>
                    <a:pt x="9182" y="342"/>
                  </a:lnTo>
                  <a:lnTo>
                    <a:pt x="9177" y="345"/>
                  </a:lnTo>
                  <a:lnTo>
                    <a:pt x="9172" y="347"/>
                  </a:lnTo>
                  <a:lnTo>
                    <a:pt x="9164" y="350"/>
                  </a:lnTo>
                  <a:lnTo>
                    <a:pt x="9159" y="355"/>
                  </a:lnTo>
                  <a:lnTo>
                    <a:pt x="9154" y="360"/>
                  </a:lnTo>
                  <a:lnTo>
                    <a:pt x="9150" y="366"/>
                  </a:lnTo>
                  <a:lnTo>
                    <a:pt x="9148" y="374"/>
                  </a:lnTo>
                  <a:lnTo>
                    <a:pt x="9146" y="380"/>
                  </a:lnTo>
                  <a:lnTo>
                    <a:pt x="9146" y="386"/>
                  </a:lnTo>
                  <a:lnTo>
                    <a:pt x="9147" y="393"/>
                  </a:lnTo>
                  <a:lnTo>
                    <a:pt x="9150" y="398"/>
                  </a:lnTo>
                  <a:lnTo>
                    <a:pt x="9153" y="401"/>
                  </a:lnTo>
                  <a:lnTo>
                    <a:pt x="9156" y="404"/>
                  </a:lnTo>
                  <a:lnTo>
                    <a:pt x="9160" y="406"/>
                  </a:lnTo>
                  <a:lnTo>
                    <a:pt x="9164" y="407"/>
                  </a:lnTo>
                  <a:lnTo>
                    <a:pt x="9175" y="410"/>
                  </a:lnTo>
                  <a:lnTo>
                    <a:pt x="9187" y="410"/>
                  </a:lnTo>
                  <a:lnTo>
                    <a:pt x="9204" y="412"/>
                  </a:lnTo>
                  <a:lnTo>
                    <a:pt x="9221" y="415"/>
                  </a:lnTo>
                  <a:lnTo>
                    <a:pt x="9239" y="418"/>
                  </a:lnTo>
                  <a:lnTo>
                    <a:pt x="9256" y="422"/>
                  </a:lnTo>
                  <a:lnTo>
                    <a:pt x="9268" y="422"/>
                  </a:lnTo>
                  <a:lnTo>
                    <a:pt x="9276" y="421"/>
                  </a:lnTo>
                  <a:lnTo>
                    <a:pt x="9280" y="419"/>
                  </a:lnTo>
                  <a:lnTo>
                    <a:pt x="9282" y="418"/>
                  </a:lnTo>
                  <a:lnTo>
                    <a:pt x="9284" y="415"/>
                  </a:lnTo>
                  <a:lnTo>
                    <a:pt x="9285" y="412"/>
                  </a:lnTo>
                  <a:lnTo>
                    <a:pt x="9285" y="405"/>
                  </a:lnTo>
                  <a:lnTo>
                    <a:pt x="9283" y="399"/>
                  </a:lnTo>
                  <a:lnTo>
                    <a:pt x="9278" y="393"/>
                  </a:lnTo>
                  <a:lnTo>
                    <a:pt x="9273" y="386"/>
                  </a:lnTo>
                  <a:lnTo>
                    <a:pt x="9259" y="379"/>
                  </a:lnTo>
                  <a:lnTo>
                    <a:pt x="9243" y="371"/>
                  </a:lnTo>
                  <a:lnTo>
                    <a:pt x="9228" y="362"/>
                  </a:lnTo>
                  <a:lnTo>
                    <a:pt x="9213" y="353"/>
                  </a:lnTo>
                  <a:close/>
                  <a:moveTo>
                    <a:pt x="9401" y="542"/>
                  </a:moveTo>
                  <a:lnTo>
                    <a:pt x="9441" y="530"/>
                  </a:lnTo>
                  <a:lnTo>
                    <a:pt x="9474" y="517"/>
                  </a:lnTo>
                  <a:lnTo>
                    <a:pt x="9501" y="506"/>
                  </a:lnTo>
                  <a:lnTo>
                    <a:pt x="9523" y="495"/>
                  </a:lnTo>
                  <a:lnTo>
                    <a:pt x="9539" y="486"/>
                  </a:lnTo>
                  <a:lnTo>
                    <a:pt x="9555" y="475"/>
                  </a:lnTo>
                  <a:lnTo>
                    <a:pt x="9569" y="464"/>
                  </a:lnTo>
                  <a:lnTo>
                    <a:pt x="9583" y="451"/>
                  </a:lnTo>
                  <a:lnTo>
                    <a:pt x="9605" y="471"/>
                  </a:lnTo>
                  <a:lnTo>
                    <a:pt x="9628" y="494"/>
                  </a:lnTo>
                  <a:lnTo>
                    <a:pt x="9650" y="520"/>
                  </a:lnTo>
                  <a:lnTo>
                    <a:pt x="9673" y="548"/>
                  </a:lnTo>
                  <a:lnTo>
                    <a:pt x="9682" y="560"/>
                  </a:lnTo>
                  <a:lnTo>
                    <a:pt x="9693" y="569"/>
                  </a:lnTo>
                  <a:lnTo>
                    <a:pt x="9698" y="574"/>
                  </a:lnTo>
                  <a:lnTo>
                    <a:pt x="9703" y="577"/>
                  </a:lnTo>
                  <a:lnTo>
                    <a:pt x="9709" y="579"/>
                  </a:lnTo>
                  <a:lnTo>
                    <a:pt x="9714" y="581"/>
                  </a:lnTo>
                  <a:lnTo>
                    <a:pt x="9720" y="582"/>
                  </a:lnTo>
                  <a:lnTo>
                    <a:pt x="9726" y="583"/>
                  </a:lnTo>
                  <a:lnTo>
                    <a:pt x="9732" y="583"/>
                  </a:lnTo>
                  <a:lnTo>
                    <a:pt x="9738" y="582"/>
                  </a:lnTo>
                  <a:lnTo>
                    <a:pt x="9744" y="581"/>
                  </a:lnTo>
                  <a:lnTo>
                    <a:pt x="9750" y="579"/>
                  </a:lnTo>
                  <a:lnTo>
                    <a:pt x="9757" y="577"/>
                  </a:lnTo>
                  <a:lnTo>
                    <a:pt x="9764" y="574"/>
                  </a:lnTo>
                  <a:lnTo>
                    <a:pt x="9784" y="563"/>
                  </a:lnTo>
                  <a:lnTo>
                    <a:pt x="9802" y="552"/>
                  </a:lnTo>
                  <a:lnTo>
                    <a:pt x="9817" y="541"/>
                  </a:lnTo>
                  <a:lnTo>
                    <a:pt x="9832" y="531"/>
                  </a:lnTo>
                  <a:lnTo>
                    <a:pt x="9844" y="520"/>
                  </a:lnTo>
                  <a:lnTo>
                    <a:pt x="9854" y="511"/>
                  </a:lnTo>
                  <a:lnTo>
                    <a:pt x="9862" y="500"/>
                  </a:lnTo>
                  <a:lnTo>
                    <a:pt x="9868" y="491"/>
                  </a:lnTo>
                  <a:lnTo>
                    <a:pt x="9873" y="483"/>
                  </a:lnTo>
                  <a:lnTo>
                    <a:pt x="9876" y="475"/>
                  </a:lnTo>
                  <a:lnTo>
                    <a:pt x="9877" y="469"/>
                  </a:lnTo>
                  <a:lnTo>
                    <a:pt x="9876" y="464"/>
                  </a:lnTo>
                  <a:lnTo>
                    <a:pt x="9873" y="460"/>
                  </a:lnTo>
                  <a:lnTo>
                    <a:pt x="9868" y="455"/>
                  </a:lnTo>
                  <a:lnTo>
                    <a:pt x="9860" y="453"/>
                  </a:lnTo>
                  <a:lnTo>
                    <a:pt x="9851" y="451"/>
                  </a:lnTo>
                  <a:lnTo>
                    <a:pt x="9823" y="447"/>
                  </a:lnTo>
                  <a:lnTo>
                    <a:pt x="9795" y="443"/>
                  </a:lnTo>
                  <a:lnTo>
                    <a:pt x="9770" y="435"/>
                  </a:lnTo>
                  <a:lnTo>
                    <a:pt x="9746" y="428"/>
                  </a:lnTo>
                  <a:lnTo>
                    <a:pt x="9723" y="420"/>
                  </a:lnTo>
                  <a:lnTo>
                    <a:pt x="9699" y="410"/>
                  </a:lnTo>
                  <a:lnTo>
                    <a:pt x="9674" y="400"/>
                  </a:lnTo>
                  <a:lnTo>
                    <a:pt x="9647" y="388"/>
                  </a:lnTo>
                  <a:lnTo>
                    <a:pt x="9640" y="384"/>
                  </a:lnTo>
                  <a:lnTo>
                    <a:pt x="9633" y="381"/>
                  </a:lnTo>
                  <a:lnTo>
                    <a:pt x="9634" y="379"/>
                  </a:lnTo>
                  <a:lnTo>
                    <a:pt x="9635" y="377"/>
                  </a:lnTo>
                  <a:lnTo>
                    <a:pt x="9641" y="363"/>
                  </a:lnTo>
                  <a:lnTo>
                    <a:pt x="9646" y="350"/>
                  </a:lnTo>
                  <a:lnTo>
                    <a:pt x="9652" y="337"/>
                  </a:lnTo>
                  <a:lnTo>
                    <a:pt x="9658" y="324"/>
                  </a:lnTo>
                  <a:lnTo>
                    <a:pt x="9659" y="317"/>
                  </a:lnTo>
                  <a:lnTo>
                    <a:pt x="9659" y="310"/>
                  </a:lnTo>
                  <a:lnTo>
                    <a:pt x="9657" y="304"/>
                  </a:lnTo>
                  <a:lnTo>
                    <a:pt x="9653" y="299"/>
                  </a:lnTo>
                  <a:lnTo>
                    <a:pt x="9645" y="292"/>
                  </a:lnTo>
                  <a:lnTo>
                    <a:pt x="9636" y="287"/>
                  </a:lnTo>
                  <a:lnTo>
                    <a:pt x="9629" y="283"/>
                  </a:lnTo>
                  <a:lnTo>
                    <a:pt x="9622" y="280"/>
                  </a:lnTo>
                  <a:lnTo>
                    <a:pt x="9615" y="278"/>
                  </a:lnTo>
                  <a:lnTo>
                    <a:pt x="9609" y="277"/>
                  </a:lnTo>
                  <a:lnTo>
                    <a:pt x="9603" y="277"/>
                  </a:lnTo>
                  <a:lnTo>
                    <a:pt x="9597" y="278"/>
                  </a:lnTo>
                  <a:lnTo>
                    <a:pt x="9593" y="280"/>
                  </a:lnTo>
                  <a:lnTo>
                    <a:pt x="9590" y="282"/>
                  </a:lnTo>
                  <a:lnTo>
                    <a:pt x="9587" y="285"/>
                  </a:lnTo>
                  <a:lnTo>
                    <a:pt x="9586" y="289"/>
                  </a:lnTo>
                  <a:lnTo>
                    <a:pt x="9584" y="301"/>
                  </a:lnTo>
                  <a:lnTo>
                    <a:pt x="9581" y="312"/>
                  </a:lnTo>
                  <a:lnTo>
                    <a:pt x="9578" y="323"/>
                  </a:lnTo>
                  <a:lnTo>
                    <a:pt x="9574" y="334"/>
                  </a:lnTo>
                  <a:lnTo>
                    <a:pt x="9569" y="342"/>
                  </a:lnTo>
                  <a:lnTo>
                    <a:pt x="9564" y="353"/>
                  </a:lnTo>
                  <a:lnTo>
                    <a:pt x="9556" y="349"/>
                  </a:lnTo>
                  <a:lnTo>
                    <a:pt x="9547" y="346"/>
                  </a:lnTo>
                  <a:lnTo>
                    <a:pt x="9536" y="341"/>
                  </a:lnTo>
                  <a:lnTo>
                    <a:pt x="9524" y="336"/>
                  </a:lnTo>
                  <a:lnTo>
                    <a:pt x="9513" y="330"/>
                  </a:lnTo>
                  <a:lnTo>
                    <a:pt x="9500" y="320"/>
                  </a:lnTo>
                  <a:lnTo>
                    <a:pt x="9491" y="314"/>
                  </a:lnTo>
                  <a:lnTo>
                    <a:pt x="9481" y="308"/>
                  </a:lnTo>
                  <a:lnTo>
                    <a:pt x="9471" y="304"/>
                  </a:lnTo>
                  <a:lnTo>
                    <a:pt x="9461" y="302"/>
                  </a:lnTo>
                  <a:lnTo>
                    <a:pt x="9450" y="301"/>
                  </a:lnTo>
                  <a:lnTo>
                    <a:pt x="9440" y="302"/>
                  </a:lnTo>
                  <a:lnTo>
                    <a:pt x="9429" y="303"/>
                  </a:lnTo>
                  <a:lnTo>
                    <a:pt x="9418" y="307"/>
                  </a:lnTo>
                  <a:lnTo>
                    <a:pt x="9410" y="309"/>
                  </a:lnTo>
                  <a:lnTo>
                    <a:pt x="9405" y="313"/>
                  </a:lnTo>
                  <a:lnTo>
                    <a:pt x="9400" y="317"/>
                  </a:lnTo>
                  <a:lnTo>
                    <a:pt x="9396" y="322"/>
                  </a:lnTo>
                  <a:lnTo>
                    <a:pt x="9391" y="327"/>
                  </a:lnTo>
                  <a:lnTo>
                    <a:pt x="9389" y="333"/>
                  </a:lnTo>
                  <a:lnTo>
                    <a:pt x="9387" y="339"/>
                  </a:lnTo>
                  <a:lnTo>
                    <a:pt x="9387" y="347"/>
                  </a:lnTo>
                  <a:lnTo>
                    <a:pt x="9387" y="355"/>
                  </a:lnTo>
                  <a:lnTo>
                    <a:pt x="9388" y="362"/>
                  </a:lnTo>
                  <a:lnTo>
                    <a:pt x="9391" y="369"/>
                  </a:lnTo>
                  <a:lnTo>
                    <a:pt x="9396" y="374"/>
                  </a:lnTo>
                  <a:lnTo>
                    <a:pt x="9401" y="377"/>
                  </a:lnTo>
                  <a:lnTo>
                    <a:pt x="9408" y="380"/>
                  </a:lnTo>
                  <a:lnTo>
                    <a:pt x="9417" y="382"/>
                  </a:lnTo>
                  <a:lnTo>
                    <a:pt x="9426" y="382"/>
                  </a:lnTo>
                  <a:lnTo>
                    <a:pt x="9442" y="383"/>
                  </a:lnTo>
                  <a:lnTo>
                    <a:pt x="9456" y="385"/>
                  </a:lnTo>
                  <a:lnTo>
                    <a:pt x="9472" y="388"/>
                  </a:lnTo>
                  <a:lnTo>
                    <a:pt x="9487" y="393"/>
                  </a:lnTo>
                  <a:lnTo>
                    <a:pt x="9497" y="397"/>
                  </a:lnTo>
                  <a:lnTo>
                    <a:pt x="9509" y="402"/>
                  </a:lnTo>
                  <a:lnTo>
                    <a:pt x="9492" y="411"/>
                  </a:lnTo>
                  <a:lnTo>
                    <a:pt x="9476" y="419"/>
                  </a:lnTo>
                  <a:lnTo>
                    <a:pt x="9462" y="425"/>
                  </a:lnTo>
                  <a:lnTo>
                    <a:pt x="9447" y="429"/>
                  </a:lnTo>
                  <a:lnTo>
                    <a:pt x="9425" y="433"/>
                  </a:lnTo>
                  <a:lnTo>
                    <a:pt x="9400" y="435"/>
                  </a:lnTo>
                  <a:lnTo>
                    <a:pt x="9372" y="435"/>
                  </a:lnTo>
                  <a:lnTo>
                    <a:pt x="9341" y="435"/>
                  </a:lnTo>
                  <a:lnTo>
                    <a:pt x="9330" y="435"/>
                  </a:lnTo>
                  <a:lnTo>
                    <a:pt x="9321" y="438"/>
                  </a:lnTo>
                  <a:lnTo>
                    <a:pt x="9318" y="439"/>
                  </a:lnTo>
                  <a:lnTo>
                    <a:pt x="9315" y="440"/>
                  </a:lnTo>
                  <a:lnTo>
                    <a:pt x="9313" y="442"/>
                  </a:lnTo>
                  <a:lnTo>
                    <a:pt x="9312" y="444"/>
                  </a:lnTo>
                  <a:lnTo>
                    <a:pt x="9311" y="451"/>
                  </a:lnTo>
                  <a:lnTo>
                    <a:pt x="9312" y="460"/>
                  </a:lnTo>
                  <a:lnTo>
                    <a:pt x="9314" y="469"/>
                  </a:lnTo>
                  <a:lnTo>
                    <a:pt x="9319" y="478"/>
                  </a:lnTo>
                  <a:lnTo>
                    <a:pt x="9326" y="490"/>
                  </a:lnTo>
                  <a:lnTo>
                    <a:pt x="9335" y="502"/>
                  </a:lnTo>
                  <a:lnTo>
                    <a:pt x="9345" y="515"/>
                  </a:lnTo>
                  <a:lnTo>
                    <a:pt x="9357" y="530"/>
                  </a:lnTo>
                  <a:lnTo>
                    <a:pt x="9362" y="534"/>
                  </a:lnTo>
                  <a:lnTo>
                    <a:pt x="9368" y="537"/>
                  </a:lnTo>
                  <a:lnTo>
                    <a:pt x="9374" y="540"/>
                  </a:lnTo>
                  <a:lnTo>
                    <a:pt x="9379" y="542"/>
                  </a:lnTo>
                  <a:lnTo>
                    <a:pt x="9384" y="543"/>
                  </a:lnTo>
                  <a:lnTo>
                    <a:pt x="9390" y="543"/>
                  </a:lnTo>
                  <a:lnTo>
                    <a:pt x="9396" y="543"/>
                  </a:lnTo>
                  <a:lnTo>
                    <a:pt x="9401" y="542"/>
                  </a:lnTo>
                  <a:close/>
                  <a:moveTo>
                    <a:pt x="9074" y="1127"/>
                  </a:moveTo>
                  <a:lnTo>
                    <a:pt x="9096" y="1122"/>
                  </a:lnTo>
                  <a:lnTo>
                    <a:pt x="9120" y="1118"/>
                  </a:lnTo>
                  <a:lnTo>
                    <a:pt x="9148" y="1115"/>
                  </a:lnTo>
                  <a:lnTo>
                    <a:pt x="9176" y="1113"/>
                  </a:lnTo>
                  <a:lnTo>
                    <a:pt x="9207" y="1112"/>
                  </a:lnTo>
                  <a:lnTo>
                    <a:pt x="9240" y="1111"/>
                  </a:lnTo>
                  <a:lnTo>
                    <a:pt x="9275" y="1110"/>
                  </a:lnTo>
                  <a:lnTo>
                    <a:pt x="9312" y="1111"/>
                  </a:lnTo>
                  <a:lnTo>
                    <a:pt x="9355" y="1111"/>
                  </a:lnTo>
                  <a:lnTo>
                    <a:pt x="9394" y="1112"/>
                  </a:lnTo>
                  <a:lnTo>
                    <a:pt x="9428" y="1113"/>
                  </a:lnTo>
                  <a:lnTo>
                    <a:pt x="9457" y="1114"/>
                  </a:lnTo>
                  <a:lnTo>
                    <a:pt x="9483" y="1115"/>
                  </a:lnTo>
                  <a:lnTo>
                    <a:pt x="9502" y="1117"/>
                  </a:lnTo>
                  <a:lnTo>
                    <a:pt x="9518" y="1118"/>
                  </a:lnTo>
                  <a:lnTo>
                    <a:pt x="9530" y="1120"/>
                  </a:lnTo>
                  <a:lnTo>
                    <a:pt x="9546" y="1122"/>
                  </a:lnTo>
                  <a:lnTo>
                    <a:pt x="9562" y="1124"/>
                  </a:lnTo>
                  <a:lnTo>
                    <a:pt x="9577" y="1124"/>
                  </a:lnTo>
                  <a:lnTo>
                    <a:pt x="9590" y="1122"/>
                  </a:lnTo>
                  <a:lnTo>
                    <a:pt x="9603" y="1120"/>
                  </a:lnTo>
                  <a:lnTo>
                    <a:pt x="9613" y="1117"/>
                  </a:lnTo>
                  <a:lnTo>
                    <a:pt x="9624" y="1114"/>
                  </a:lnTo>
                  <a:lnTo>
                    <a:pt x="9633" y="1109"/>
                  </a:lnTo>
                  <a:lnTo>
                    <a:pt x="9640" y="1104"/>
                  </a:lnTo>
                  <a:lnTo>
                    <a:pt x="9646" y="1097"/>
                  </a:lnTo>
                  <a:lnTo>
                    <a:pt x="9651" y="1088"/>
                  </a:lnTo>
                  <a:lnTo>
                    <a:pt x="9655" y="1078"/>
                  </a:lnTo>
                  <a:lnTo>
                    <a:pt x="9659" y="1065"/>
                  </a:lnTo>
                  <a:lnTo>
                    <a:pt x="9661" y="1051"/>
                  </a:lnTo>
                  <a:lnTo>
                    <a:pt x="9664" y="1036"/>
                  </a:lnTo>
                  <a:lnTo>
                    <a:pt x="9665" y="1018"/>
                  </a:lnTo>
                  <a:lnTo>
                    <a:pt x="9665" y="987"/>
                  </a:lnTo>
                  <a:lnTo>
                    <a:pt x="9665" y="956"/>
                  </a:lnTo>
                  <a:lnTo>
                    <a:pt x="9666" y="926"/>
                  </a:lnTo>
                  <a:lnTo>
                    <a:pt x="9666" y="896"/>
                  </a:lnTo>
                  <a:lnTo>
                    <a:pt x="9668" y="866"/>
                  </a:lnTo>
                  <a:lnTo>
                    <a:pt x="9669" y="837"/>
                  </a:lnTo>
                  <a:lnTo>
                    <a:pt x="9671" y="809"/>
                  </a:lnTo>
                  <a:lnTo>
                    <a:pt x="9673" y="781"/>
                  </a:lnTo>
                  <a:lnTo>
                    <a:pt x="9673" y="771"/>
                  </a:lnTo>
                  <a:lnTo>
                    <a:pt x="9672" y="762"/>
                  </a:lnTo>
                  <a:lnTo>
                    <a:pt x="9670" y="754"/>
                  </a:lnTo>
                  <a:lnTo>
                    <a:pt x="9667" y="746"/>
                  </a:lnTo>
                  <a:lnTo>
                    <a:pt x="9663" y="740"/>
                  </a:lnTo>
                  <a:lnTo>
                    <a:pt x="9657" y="733"/>
                  </a:lnTo>
                  <a:lnTo>
                    <a:pt x="9652" y="728"/>
                  </a:lnTo>
                  <a:lnTo>
                    <a:pt x="9645" y="724"/>
                  </a:lnTo>
                  <a:lnTo>
                    <a:pt x="9636" y="718"/>
                  </a:lnTo>
                  <a:lnTo>
                    <a:pt x="9626" y="714"/>
                  </a:lnTo>
                  <a:lnTo>
                    <a:pt x="9615" y="709"/>
                  </a:lnTo>
                  <a:lnTo>
                    <a:pt x="9603" y="706"/>
                  </a:lnTo>
                  <a:lnTo>
                    <a:pt x="9590" y="704"/>
                  </a:lnTo>
                  <a:lnTo>
                    <a:pt x="9576" y="702"/>
                  </a:lnTo>
                  <a:lnTo>
                    <a:pt x="9561" y="701"/>
                  </a:lnTo>
                  <a:lnTo>
                    <a:pt x="9544" y="701"/>
                  </a:lnTo>
                  <a:lnTo>
                    <a:pt x="9516" y="700"/>
                  </a:lnTo>
                  <a:lnTo>
                    <a:pt x="9487" y="700"/>
                  </a:lnTo>
                  <a:lnTo>
                    <a:pt x="9453" y="700"/>
                  </a:lnTo>
                  <a:lnTo>
                    <a:pt x="9419" y="699"/>
                  </a:lnTo>
                  <a:lnTo>
                    <a:pt x="9420" y="691"/>
                  </a:lnTo>
                  <a:lnTo>
                    <a:pt x="9421" y="681"/>
                  </a:lnTo>
                  <a:lnTo>
                    <a:pt x="9422" y="673"/>
                  </a:lnTo>
                  <a:lnTo>
                    <a:pt x="9424" y="666"/>
                  </a:lnTo>
                  <a:lnTo>
                    <a:pt x="9424" y="663"/>
                  </a:lnTo>
                  <a:lnTo>
                    <a:pt x="9424" y="661"/>
                  </a:lnTo>
                  <a:lnTo>
                    <a:pt x="9452" y="662"/>
                  </a:lnTo>
                  <a:lnTo>
                    <a:pt x="9480" y="663"/>
                  </a:lnTo>
                  <a:lnTo>
                    <a:pt x="9507" y="667"/>
                  </a:lnTo>
                  <a:lnTo>
                    <a:pt x="9533" y="670"/>
                  </a:lnTo>
                  <a:lnTo>
                    <a:pt x="9561" y="674"/>
                  </a:lnTo>
                  <a:lnTo>
                    <a:pt x="9590" y="679"/>
                  </a:lnTo>
                  <a:lnTo>
                    <a:pt x="9620" y="686"/>
                  </a:lnTo>
                  <a:lnTo>
                    <a:pt x="9649" y="695"/>
                  </a:lnTo>
                  <a:lnTo>
                    <a:pt x="9679" y="705"/>
                  </a:lnTo>
                  <a:lnTo>
                    <a:pt x="9711" y="717"/>
                  </a:lnTo>
                  <a:lnTo>
                    <a:pt x="9741" y="729"/>
                  </a:lnTo>
                  <a:lnTo>
                    <a:pt x="9773" y="744"/>
                  </a:lnTo>
                  <a:lnTo>
                    <a:pt x="9786" y="748"/>
                  </a:lnTo>
                  <a:lnTo>
                    <a:pt x="9799" y="751"/>
                  </a:lnTo>
                  <a:lnTo>
                    <a:pt x="9811" y="753"/>
                  </a:lnTo>
                  <a:lnTo>
                    <a:pt x="9823" y="752"/>
                  </a:lnTo>
                  <a:lnTo>
                    <a:pt x="9833" y="750"/>
                  </a:lnTo>
                  <a:lnTo>
                    <a:pt x="9845" y="746"/>
                  </a:lnTo>
                  <a:lnTo>
                    <a:pt x="9854" y="741"/>
                  </a:lnTo>
                  <a:lnTo>
                    <a:pt x="9865" y="733"/>
                  </a:lnTo>
                  <a:lnTo>
                    <a:pt x="9875" y="723"/>
                  </a:lnTo>
                  <a:lnTo>
                    <a:pt x="9885" y="713"/>
                  </a:lnTo>
                  <a:lnTo>
                    <a:pt x="9896" y="701"/>
                  </a:lnTo>
                  <a:lnTo>
                    <a:pt x="9905" y="689"/>
                  </a:lnTo>
                  <a:lnTo>
                    <a:pt x="9916" y="676"/>
                  </a:lnTo>
                  <a:lnTo>
                    <a:pt x="9925" y="663"/>
                  </a:lnTo>
                  <a:lnTo>
                    <a:pt x="9934" y="650"/>
                  </a:lnTo>
                  <a:lnTo>
                    <a:pt x="9943" y="635"/>
                  </a:lnTo>
                  <a:lnTo>
                    <a:pt x="9947" y="625"/>
                  </a:lnTo>
                  <a:lnTo>
                    <a:pt x="9949" y="615"/>
                  </a:lnTo>
                  <a:lnTo>
                    <a:pt x="9949" y="612"/>
                  </a:lnTo>
                  <a:lnTo>
                    <a:pt x="9949" y="608"/>
                  </a:lnTo>
                  <a:lnTo>
                    <a:pt x="9948" y="605"/>
                  </a:lnTo>
                  <a:lnTo>
                    <a:pt x="9947" y="602"/>
                  </a:lnTo>
                  <a:lnTo>
                    <a:pt x="9945" y="600"/>
                  </a:lnTo>
                  <a:lnTo>
                    <a:pt x="9943" y="598"/>
                  </a:lnTo>
                  <a:lnTo>
                    <a:pt x="9940" y="595"/>
                  </a:lnTo>
                  <a:lnTo>
                    <a:pt x="9937" y="594"/>
                  </a:lnTo>
                  <a:lnTo>
                    <a:pt x="9928" y="592"/>
                  </a:lnTo>
                  <a:lnTo>
                    <a:pt x="9918" y="592"/>
                  </a:lnTo>
                  <a:lnTo>
                    <a:pt x="9903" y="593"/>
                  </a:lnTo>
                  <a:lnTo>
                    <a:pt x="9888" y="593"/>
                  </a:lnTo>
                  <a:lnTo>
                    <a:pt x="9869" y="594"/>
                  </a:lnTo>
                  <a:lnTo>
                    <a:pt x="9849" y="594"/>
                  </a:lnTo>
                  <a:lnTo>
                    <a:pt x="9826" y="594"/>
                  </a:lnTo>
                  <a:lnTo>
                    <a:pt x="9801" y="593"/>
                  </a:lnTo>
                  <a:lnTo>
                    <a:pt x="9775" y="593"/>
                  </a:lnTo>
                  <a:lnTo>
                    <a:pt x="9745" y="592"/>
                  </a:lnTo>
                  <a:lnTo>
                    <a:pt x="9718" y="591"/>
                  </a:lnTo>
                  <a:lnTo>
                    <a:pt x="9686" y="591"/>
                  </a:lnTo>
                  <a:lnTo>
                    <a:pt x="9648" y="590"/>
                  </a:lnTo>
                  <a:lnTo>
                    <a:pt x="9607" y="590"/>
                  </a:lnTo>
                  <a:lnTo>
                    <a:pt x="9560" y="589"/>
                  </a:lnTo>
                  <a:lnTo>
                    <a:pt x="9509" y="588"/>
                  </a:lnTo>
                  <a:lnTo>
                    <a:pt x="9453" y="586"/>
                  </a:lnTo>
                  <a:lnTo>
                    <a:pt x="9393" y="585"/>
                  </a:lnTo>
                  <a:lnTo>
                    <a:pt x="9340" y="585"/>
                  </a:lnTo>
                  <a:lnTo>
                    <a:pt x="9287" y="585"/>
                  </a:lnTo>
                  <a:lnTo>
                    <a:pt x="9232" y="585"/>
                  </a:lnTo>
                  <a:lnTo>
                    <a:pt x="9178" y="586"/>
                  </a:lnTo>
                  <a:lnTo>
                    <a:pt x="9121" y="587"/>
                  </a:lnTo>
                  <a:lnTo>
                    <a:pt x="9064" y="588"/>
                  </a:lnTo>
                  <a:lnTo>
                    <a:pt x="9005" y="590"/>
                  </a:lnTo>
                  <a:lnTo>
                    <a:pt x="8946" y="592"/>
                  </a:lnTo>
                  <a:lnTo>
                    <a:pt x="8919" y="592"/>
                  </a:lnTo>
                  <a:lnTo>
                    <a:pt x="8898" y="593"/>
                  </a:lnTo>
                  <a:lnTo>
                    <a:pt x="8881" y="593"/>
                  </a:lnTo>
                  <a:lnTo>
                    <a:pt x="8868" y="593"/>
                  </a:lnTo>
                  <a:lnTo>
                    <a:pt x="8850" y="595"/>
                  </a:lnTo>
                  <a:lnTo>
                    <a:pt x="8835" y="599"/>
                  </a:lnTo>
                  <a:lnTo>
                    <a:pt x="8818" y="603"/>
                  </a:lnTo>
                  <a:lnTo>
                    <a:pt x="8803" y="608"/>
                  </a:lnTo>
                  <a:lnTo>
                    <a:pt x="8788" y="614"/>
                  </a:lnTo>
                  <a:lnTo>
                    <a:pt x="8774" y="623"/>
                  </a:lnTo>
                  <a:lnTo>
                    <a:pt x="8759" y="631"/>
                  </a:lnTo>
                  <a:lnTo>
                    <a:pt x="8747" y="640"/>
                  </a:lnTo>
                  <a:lnTo>
                    <a:pt x="8736" y="651"/>
                  </a:lnTo>
                  <a:lnTo>
                    <a:pt x="8728" y="662"/>
                  </a:lnTo>
                  <a:lnTo>
                    <a:pt x="8723" y="672"/>
                  </a:lnTo>
                  <a:lnTo>
                    <a:pt x="8719" y="682"/>
                  </a:lnTo>
                  <a:lnTo>
                    <a:pt x="8716" y="693"/>
                  </a:lnTo>
                  <a:lnTo>
                    <a:pt x="8717" y="702"/>
                  </a:lnTo>
                  <a:lnTo>
                    <a:pt x="8720" y="712"/>
                  </a:lnTo>
                  <a:lnTo>
                    <a:pt x="8724" y="721"/>
                  </a:lnTo>
                  <a:lnTo>
                    <a:pt x="8727" y="725"/>
                  </a:lnTo>
                  <a:lnTo>
                    <a:pt x="8731" y="729"/>
                  </a:lnTo>
                  <a:lnTo>
                    <a:pt x="8735" y="733"/>
                  </a:lnTo>
                  <a:lnTo>
                    <a:pt x="8739" y="737"/>
                  </a:lnTo>
                  <a:lnTo>
                    <a:pt x="8744" y="739"/>
                  </a:lnTo>
                  <a:lnTo>
                    <a:pt x="8749" y="742"/>
                  </a:lnTo>
                  <a:lnTo>
                    <a:pt x="8754" y="743"/>
                  </a:lnTo>
                  <a:lnTo>
                    <a:pt x="8760" y="744"/>
                  </a:lnTo>
                  <a:lnTo>
                    <a:pt x="8773" y="746"/>
                  </a:lnTo>
                  <a:lnTo>
                    <a:pt x="8788" y="745"/>
                  </a:lnTo>
                  <a:lnTo>
                    <a:pt x="8803" y="743"/>
                  </a:lnTo>
                  <a:lnTo>
                    <a:pt x="8820" y="738"/>
                  </a:lnTo>
                  <a:lnTo>
                    <a:pt x="8868" y="722"/>
                  </a:lnTo>
                  <a:lnTo>
                    <a:pt x="8915" y="708"/>
                  </a:lnTo>
                  <a:lnTo>
                    <a:pt x="8961" y="697"/>
                  </a:lnTo>
                  <a:lnTo>
                    <a:pt x="9006" y="686"/>
                  </a:lnTo>
                  <a:lnTo>
                    <a:pt x="9050" y="678"/>
                  </a:lnTo>
                  <a:lnTo>
                    <a:pt x="9093" y="672"/>
                  </a:lnTo>
                  <a:lnTo>
                    <a:pt x="9136" y="667"/>
                  </a:lnTo>
                  <a:lnTo>
                    <a:pt x="9177" y="663"/>
                  </a:lnTo>
                  <a:lnTo>
                    <a:pt x="9177" y="672"/>
                  </a:lnTo>
                  <a:lnTo>
                    <a:pt x="9177" y="681"/>
                  </a:lnTo>
                  <a:lnTo>
                    <a:pt x="9177" y="692"/>
                  </a:lnTo>
                  <a:lnTo>
                    <a:pt x="9178" y="703"/>
                  </a:lnTo>
                  <a:lnTo>
                    <a:pt x="9138" y="704"/>
                  </a:lnTo>
                  <a:lnTo>
                    <a:pt x="9099" y="705"/>
                  </a:lnTo>
                  <a:lnTo>
                    <a:pt x="9062" y="706"/>
                  </a:lnTo>
                  <a:lnTo>
                    <a:pt x="9026" y="708"/>
                  </a:lnTo>
                  <a:lnTo>
                    <a:pt x="9016" y="708"/>
                  </a:lnTo>
                  <a:lnTo>
                    <a:pt x="9006" y="709"/>
                  </a:lnTo>
                  <a:lnTo>
                    <a:pt x="8998" y="710"/>
                  </a:lnTo>
                  <a:lnTo>
                    <a:pt x="8991" y="713"/>
                  </a:lnTo>
                  <a:lnTo>
                    <a:pt x="8983" y="715"/>
                  </a:lnTo>
                  <a:lnTo>
                    <a:pt x="8977" y="718"/>
                  </a:lnTo>
                  <a:lnTo>
                    <a:pt x="8972" y="721"/>
                  </a:lnTo>
                  <a:lnTo>
                    <a:pt x="8967" y="725"/>
                  </a:lnTo>
                  <a:lnTo>
                    <a:pt x="8960" y="732"/>
                  </a:lnTo>
                  <a:lnTo>
                    <a:pt x="8955" y="740"/>
                  </a:lnTo>
                  <a:lnTo>
                    <a:pt x="8951" y="749"/>
                  </a:lnTo>
                  <a:lnTo>
                    <a:pt x="8948" y="759"/>
                  </a:lnTo>
                  <a:lnTo>
                    <a:pt x="8945" y="769"/>
                  </a:lnTo>
                  <a:lnTo>
                    <a:pt x="8944" y="781"/>
                  </a:lnTo>
                  <a:lnTo>
                    <a:pt x="8944" y="792"/>
                  </a:lnTo>
                  <a:lnTo>
                    <a:pt x="8945" y="805"/>
                  </a:lnTo>
                  <a:lnTo>
                    <a:pt x="8945" y="815"/>
                  </a:lnTo>
                  <a:lnTo>
                    <a:pt x="8946" y="824"/>
                  </a:lnTo>
                  <a:lnTo>
                    <a:pt x="8947" y="835"/>
                  </a:lnTo>
                  <a:lnTo>
                    <a:pt x="8949" y="846"/>
                  </a:lnTo>
                  <a:lnTo>
                    <a:pt x="8949" y="874"/>
                  </a:lnTo>
                  <a:lnTo>
                    <a:pt x="8951" y="901"/>
                  </a:lnTo>
                  <a:lnTo>
                    <a:pt x="8953" y="928"/>
                  </a:lnTo>
                  <a:lnTo>
                    <a:pt x="8955" y="956"/>
                  </a:lnTo>
                  <a:lnTo>
                    <a:pt x="8957" y="982"/>
                  </a:lnTo>
                  <a:lnTo>
                    <a:pt x="8959" y="1006"/>
                  </a:lnTo>
                  <a:lnTo>
                    <a:pt x="8960" y="1028"/>
                  </a:lnTo>
                  <a:lnTo>
                    <a:pt x="8961" y="1049"/>
                  </a:lnTo>
                  <a:lnTo>
                    <a:pt x="8962" y="1062"/>
                  </a:lnTo>
                  <a:lnTo>
                    <a:pt x="8963" y="1073"/>
                  </a:lnTo>
                  <a:lnTo>
                    <a:pt x="8966" y="1084"/>
                  </a:lnTo>
                  <a:lnTo>
                    <a:pt x="8969" y="1093"/>
                  </a:lnTo>
                  <a:lnTo>
                    <a:pt x="8973" y="1102"/>
                  </a:lnTo>
                  <a:lnTo>
                    <a:pt x="8977" y="1109"/>
                  </a:lnTo>
                  <a:lnTo>
                    <a:pt x="8982" y="1115"/>
                  </a:lnTo>
                  <a:lnTo>
                    <a:pt x="8989" y="1120"/>
                  </a:lnTo>
                  <a:lnTo>
                    <a:pt x="8995" y="1125"/>
                  </a:lnTo>
                  <a:lnTo>
                    <a:pt x="9003" y="1128"/>
                  </a:lnTo>
                  <a:lnTo>
                    <a:pt x="9012" y="1130"/>
                  </a:lnTo>
                  <a:lnTo>
                    <a:pt x="9022" y="1132"/>
                  </a:lnTo>
                  <a:lnTo>
                    <a:pt x="9034" y="1132"/>
                  </a:lnTo>
                  <a:lnTo>
                    <a:pt x="9045" y="1131"/>
                  </a:lnTo>
                  <a:lnTo>
                    <a:pt x="9059" y="1129"/>
                  </a:lnTo>
                  <a:lnTo>
                    <a:pt x="9074" y="1127"/>
                  </a:lnTo>
                  <a:close/>
                  <a:moveTo>
                    <a:pt x="9253" y="701"/>
                  </a:moveTo>
                  <a:lnTo>
                    <a:pt x="9253" y="691"/>
                  </a:lnTo>
                  <a:lnTo>
                    <a:pt x="9253" y="680"/>
                  </a:lnTo>
                  <a:lnTo>
                    <a:pt x="9252" y="671"/>
                  </a:lnTo>
                  <a:lnTo>
                    <a:pt x="9250" y="661"/>
                  </a:lnTo>
                  <a:lnTo>
                    <a:pt x="9275" y="660"/>
                  </a:lnTo>
                  <a:lnTo>
                    <a:pt x="9299" y="660"/>
                  </a:lnTo>
                  <a:lnTo>
                    <a:pt x="9323" y="659"/>
                  </a:lnTo>
                  <a:lnTo>
                    <a:pt x="9348" y="659"/>
                  </a:lnTo>
                  <a:lnTo>
                    <a:pt x="9349" y="664"/>
                  </a:lnTo>
                  <a:lnTo>
                    <a:pt x="9350" y="670"/>
                  </a:lnTo>
                  <a:lnTo>
                    <a:pt x="9350" y="675"/>
                  </a:lnTo>
                  <a:lnTo>
                    <a:pt x="9350" y="682"/>
                  </a:lnTo>
                  <a:lnTo>
                    <a:pt x="9350" y="691"/>
                  </a:lnTo>
                  <a:lnTo>
                    <a:pt x="9350" y="701"/>
                  </a:lnTo>
                  <a:lnTo>
                    <a:pt x="9327" y="701"/>
                  </a:lnTo>
                  <a:lnTo>
                    <a:pt x="9303" y="701"/>
                  </a:lnTo>
                  <a:lnTo>
                    <a:pt x="9278" y="701"/>
                  </a:lnTo>
                  <a:lnTo>
                    <a:pt x="9253" y="701"/>
                  </a:lnTo>
                  <a:close/>
                  <a:moveTo>
                    <a:pt x="9438" y="822"/>
                  </a:moveTo>
                  <a:lnTo>
                    <a:pt x="9431" y="819"/>
                  </a:lnTo>
                  <a:lnTo>
                    <a:pt x="9427" y="815"/>
                  </a:lnTo>
                  <a:lnTo>
                    <a:pt x="9423" y="811"/>
                  </a:lnTo>
                  <a:lnTo>
                    <a:pt x="9420" y="807"/>
                  </a:lnTo>
                  <a:lnTo>
                    <a:pt x="9418" y="803"/>
                  </a:lnTo>
                  <a:lnTo>
                    <a:pt x="9416" y="797"/>
                  </a:lnTo>
                  <a:lnTo>
                    <a:pt x="9416" y="792"/>
                  </a:lnTo>
                  <a:lnTo>
                    <a:pt x="9417" y="787"/>
                  </a:lnTo>
                  <a:lnTo>
                    <a:pt x="9417" y="782"/>
                  </a:lnTo>
                  <a:lnTo>
                    <a:pt x="9417" y="778"/>
                  </a:lnTo>
                  <a:lnTo>
                    <a:pt x="9444" y="778"/>
                  </a:lnTo>
                  <a:lnTo>
                    <a:pt x="9469" y="779"/>
                  </a:lnTo>
                  <a:lnTo>
                    <a:pt x="9491" y="781"/>
                  </a:lnTo>
                  <a:lnTo>
                    <a:pt x="9510" y="782"/>
                  </a:lnTo>
                  <a:lnTo>
                    <a:pt x="9525" y="785"/>
                  </a:lnTo>
                  <a:lnTo>
                    <a:pt x="9538" y="787"/>
                  </a:lnTo>
                  <a:lnTo>
                    <a:pt x="9547" y="790"/>
                  </a:lnTo>
                  <a:lnTo>
                    <a:pt x="9554" y="794"/>
                  </a:lnTo>
                  <a:lnTo>
                    <a:pt x="9557" y="797"/>
                  </a:lnTo>
                  <a:lnTo>
                    <a:pt x="9560" y="804"/>
                  </a:lnTo>
                  <a:lnTo>
                    <a:pt x="9562" y="812"/>
                  </a:lnTo>
                  <a:lnTo>
                    <a:pt x="9564" y="822"/>
                  </a:lnTo>
                  <a:lnTo>
                    <a:pt x="9566" y="835"/>
                  </a:lnTo>
                  <a:lnTo>
                    <a:pt x="9567" y="850"/>
                  </a:lnTo>
                  <a:lnTo>
                    <a:pt x="9568" y="867"/>
                  </a:lnTo>
                  <a:lnTo>
                    <a:pt x="9568" y="886"/>
                  </a:lnTo>
                  <a:lnTo>
                    <a:pt x="9568" y="911"/>
                  </a:lnTo>
                  <a:lnTo>
                    <a:pt x="9568" y="933"/>
                  </a:lnTo>
                  <a:lnTo>
                    <a:pt x="9567" y="953"/>
                  </a:lnTo>
                  <a:lnTo>
                    <a:pt x="9566" y="970"/>
                  </a:lnTo>
                  <a:lnTo>
                    <a:pt x="9564" y="983"/>
                  </a:lnTo>
                  <a:lnTo>
                    <a:pt x="9562" y="995"/>
                  </a:lnTo>
                  <a:lnTo>
                    <a:pt x="9560" y="1003"/>
                  </a:lnTo>
                  <a:lnTo>
                    <a:pt x="9557" y="1010"/>
                  </a:lnTo>
                  <a:lnTo>
                    <a:pt x="9552" y="1014"/>
                  </a:lnTo>
                  <a:lnTo>
                    <a:pt x="9546" y="1017"/>
                  </a:lnTo>
                  <a:lnTo>
                    <a:pt x="9539" y="1020"/>
                  </a:lnTo>
                  <a:lnTo>
                    <a:pt x="9531" y="1022"/>
                  </a:lnTo>
                  <a:lnTo>
                    <a:pt x="9521" y="1023"/>
                  </a:lnTo>
                  <a:lnTo>
                    <a:pt x="9511" y="1024"/>
                  </a:lnTo>
                  <a:lnTo>
                    <a:pt x="9498" y="1024"/>
                  </a:lnTo>
                  <a:lnTo>
                    <a:pt x="9486" y="1024"/>
                  </a:lnTo>
                  <a:lnTo>
                    <a:pt x="9461" y="1023"/>
                  </a:lnTo>
                  <a:lnTo>
                    <a:pt x="9429" y="1023"/>
                  </a:lnTo>
                  <a:lnTo>
                    <a:pt x="9394" y="1023"/>
                  </a:lnTo>
                  <a:lnTo>
                    <a:pt x="9352" y="1024"/>
                  </a:lnTo>
                  <a:lnTo>
                    <a:pt x="9304" y="1025"/>
                  </a:lnTo>
                  <a:lnTo>
                    <a:pt x="9250" y="1027"/>
                  </a:lnTo>
                  <a:lnTo>
                    <a:pt x="9192" y="1029"/>
                  </a:lnTo>
                  <a:lnTo>
                    <a:pt x="9128" y="1033"/>
                  </a:lnTo>
                  <a:lnTo>
                    <a:pt x="9106" y="1033"/>
                  </a:lnTo>
                  <a:lnTo>
                    <a:pt x="9088" y="1030"/>
                  </a:lnTo>
                  <a:lnTo>
                    <a:pt x="9081" y="1029"/>
                  </a:lnTo>
                  <a:lnTo>
                    <a:pt x="9074" y="1027"/>
                  </a:lnTo>
                  <a:lnTo>
                    <a:pt x="9069" y="1025"/>
                  </a:lnTo>
                  <a:lnTo>
                    <a:pt x="9065" y="1022"/>
                  </a:lnTo>
                  <a:lnTo>
                    <a:pt x="9062" y="1019"/>
                  </a:lnTo>
                  <a:lnTo>
                    <a:pt x="9060" y="1014"/>
                  </a:lnTo>
                  <a:lnTo>
                    <a:pt x="9058" y="1006"/>
                  </a:lnTo>
                  <a:lnTo>
                    <a:pt x="9056" y="998"/>
                  </a:lnTo>
                  <a:lnTo>
                    <a:pt x="9051" y="973"/>
                  </a:lnTo>
                  <a:lnTo>
                    <a:pt x="9047" y="941"/>
                  </a:lnTo>
                  <a:lnTo>
                    <a:pt x="9045" y="911"/>
                  </a:lnTo>
                  <a:lnTo>
                    <a:pt x="9044" y="885"/>
                  </a:lnTo>
                  <a:lnTo>
                    <a:pt x="9044" y="862"/>
                  </a:lnTo>
                  <a:lnTo>
                    <a:pt x="9044" y="843"/>
                  </a:lnTo>
                  <a:lnTo>
                    <a:pt x="9045" y="828"/>
                  </a:lnTo>
                  <a:lnTo>
                    <a:pt x="9046" y="816"/>
                  </a:lnTo>
                  <a:lnTo>
                    <a:pt x="9048" y="808"/>
                  </a:lnTo>
                  <a:lnTo>
                    <a:pt x="9051" y="803"/>
                  </a:lnTo>
                  <a:lnTo>
                    <a:pt x="9056" y="799"/>
                  </a:lnTo>
                  <a:lnTo>
                    <a:pt x="9064" y="796"/>
                  </a:lnTo>
                  <a:lnTo>
                    <a:pt x="9075" y="793"/>
                  </a:lnTo>
                  <a:lnTo>
                    <a:pt x="9089" y="790"/>
                  </a:lnTo>
                  <a:lnTo>
                    <a:pt x="9106" y="788"/>
                  </a:lnTo>
                  <a:lnTo>
                    <a:pt x="9126" y="786"/>
                  </a:lnTo>
                  <a:lnTo>
                    <a:pt x="9150" y="784"/>
                  </a:lnTo>
                  <a:lnTo>
                    <a:pt x="9176" y="783"/>
                  </a:lnTo>
                  <a:lnTo>
                    <a:pt x="9176" y="785"/>
                  </a:lnTo>
                  <a:lnTo>
                    <a:pt x="9176" y="788"/>
                  </a:lnTo>
                  <a:lnTo>
                    <a:pt x="9173" y="795"/>
                  </a:lnTo>
                  <a:lnTo>
                    <a:pt x="9171" y="801"/>
                  </a:lnTo>
                  <a:lnTo>
                    <a:pt x="9168" y="808"/>
                  </a:lnTo>
                  <a:lnTo>
                    <a:pt x="9163" y="814"/>
                  </a:lnTo>
                  <a:lnTo>
                    <a:pt x="9158" y="818"/>
                  </a:lnTo>
                  <a:lnTo>
                    <a:pt x="9153" y="822"/>
                  </a:lnTo>
                  <a:lnTo>
                    <a:pt x="9146" y="826"/>
                  </a:lnTo>
                  <a:lnTo>
                    <a:pt x="9138" y="830"/>
                  </a:lnTo>
                  <a:lnTo>
                    <a:pt x="9129" y="834"/>
                  </a:lnTo>
                  <a:lnTo>
                    <a:pt x="9119" y="837"/>
                  </a:lnTo>
                  <a:lnTo>
                    <a:pt x="9110" y="839"/>
                  </a:lnTo>
                  <a:lnTo>
                    <a:pt x="9099" y="841"/>
                  </a:lnTo>
                  <a:lnTo>
                    <a:pt x="9090" y="842"/>
                  </a:lnTo>
                  <a:lnTo>
                    <a:pt x="9083" y="844"/>
                  </a:lnTo>
                  <a:lnTo>
                    <a:pt x="9080" y="846"/>
                  </a:lnTo>
                  <a:lnTo>
                    <a:pt x="9078" y="847"/>
                  </a:lnTo>
                  <a:lnTo>
                    <a:pt x="9076" y="851"/>
                  </a:lnTo>
                  <a:lnTo>
                    <a:pt x="9075" y="853"/>
                  </a:lnTo>
                  <a:lnTo>
                    <a:pt x="9073" y="859"/>
                  </a:lnTo>
                  <a:lnTo>
                    <a:pt x="9072" y="867"/>
                  </a:lnTo>
                  <a:lnTo>
                    <a:pt x="9073" y="877"/>
                  </a:lnTo>
                  <a:lnTo>
                    <a:pt x="9075" y="886"/>
                  </a:lnTo>
                  <a:lnTo>
                    <a:pt x="9078" y="893"/>
                  </a:lnTo>
                  <a:lnTo>
                    <a:pt x="9082" y="899"/>
                  </a:lnTo>
                  <a:lnTo>
                    <a:pt x="9087" y="904"/>
                  </a:lnTo>
                  <a:lnTo>
                    <a:pt x="9093" y="908"/>
                  </a:lnTo>
                  <a:lnTo>
                    <a:pt x="9101" y="911"/>
                  </a:lnTo>
                  <a:lnTo>
                    <a:pt x="9108" y="913"/>
                  </a:lnTo>
                  <a:lnTo>
                    <a:pt x="9115" y="914"/>
                  </a:lnTo>
                  <a:lnTo>
                    <a:pt x="9123" y="913"/>
                  </a:lnTo>
                  <a:lnTo>
                    <a:pt x="9131" y="912"/>
                  </a:lnTo>
                  <a:lnTo>
                    <a:pt x="9142" y="909"/>
                  </a:lnTo>
                  <a:lnTo>
                    <a:pt x="9156" y="904"/>
                  </a:lnTo>
                  <a:lnTo>
                    <a:pt x="9172" y="898"/>
                  </a:lnTo>
                  <a:lnTo>
                    <a:pt x="9186" y="891"/>
                  </a:lnTo>
                  <a:lnTo>
                    <a:pt x="9200" y="883"/>
                  </a:lnTo>
                  <a:lnTo>
                    <a:pt x="9213" y="874"/>
                  </a:lnTo>
                  <a:lnTo>
                    <a:pt x="9222" y="862"/>
                  </a:lnTo>
                  <a:lnTo>
                    <a:pt x="9228" y="853"/>
                  </a:lnTo>
                  <a:lnTo>
                    <a:pt x="9233" y="841"/>
                  </a:lnTo>
                  <a:lnTo>
                    <a:pt x="9238" y="830"/>
                  </a:lnTo>
                  <a:lnTo>
                    <a:pt x="9241" y="817"/>
                  </a:lnTo>
                  <a:lnTo>
                    <a:pt x="9242" y="808"/>
                  </a:lnTo>
                  <a:lnTo>
                    <a:pt x="9243" y="798"/>
                  </a:lnTo>
                  <a:lnTo>
                    <a:pt x="9245" y="789"/>
                  </a:lnTo>
                  <a:lnTo>
                    <a:pt x="9246" y="779"/>
                  </a:lnTo>
                  <a:lnTo>
                    <a:pt x="9260" y="778"/>
                  </a:lnTo>
                  <a:lnTo>
                    <a:pt x="9273" y="776"/>
                  </a:lnTo>
                  <a:lnTo>
                    <a:pt x="9293" y="776"/>
                  </a:lnTo>
                  <a:lnTo>
                    <a:pt x="9312" y="776"/>
                  </a:lnTo>
                  <a:lnTo>
                    <a:pt x="9331" y="776"/>
                  </a:lnTo>
                  <a:lnTo>
                    <a:pt x="9350" y="776"/>
                  </a:lnTo>
                  <a:lnTo>
                    <a:pt x="9350" y="790"/>
                  </a:lnTo>
                  <a:lnTo>
                    <a:pt x="9352" y="803"/>
                  </a:lnTo>
                  <a:lnTo>
                    <a:pt x="9353" y="814"/>
                  </a:lnTo>
                  <a:lnTo>
                    <a:pt x="9356" y="824"/>
                  </a:lnTo>
                  <a:lnTo>
                    <a:pt x="9359" y="834"/>
                  </a:lnTo>
                  <a:lnTo>
                    <a:pt x="9362" y="842"/>
                  </a:lnTo>
                  <a:lnTo>
                    <a:pt x="9367" y="849"/>
                  </a:lnTo>
                  <a:lnTo>
                    <a:pt x="9372" y="855"/>
                  </a:lnTo>
                  <a:lnTo>
                    <a:pt x="9376" y="860"/>
                  </a:lnTo>
                  <a:lnTo>
                    <a:pt x="9380" y="864"/>
                  </a:lnTo>
                  <a:lnTo>
                    <a:pt x="9386" y="868"/>
                  </a:lnTo>
                  <a:lnTo>
                    <a:pt x="9393" y="872"/>
                  </a:lnTo>
                  <a:lnTo>
                    <a:pt x="9400" y="876"/>
                  </a:lnTo>
                  <a:lnTo>
                    <a:pt x="9408" y="879"/>
                  </a:lnTo>
                  <a:lnTo>
                    <a:pt x="9418" y="882"/>
                  </a:lnTo>
                  <a:lnTo>
                    <a:pt x="9428" y="885"/>
                  </a:lnTo>
                  <a:lnTo>
                    <a:pt x="9446" y="890"/>
                  </a:lnTo>
                  <a:lnTo>
                    <a:pt x="9462" y="893"/>
                  </a:lnTo>
                  <a:lnTo>
                    <a:pt x="9475" y="897"/>
                  </a:lnTo>
                  <a:lnTo>
                    <a:pt x="9487" y="899"/>
                  </a:lnTo>
                  <a:lnTo>
                    <a:pt x="9497" y="900"/>
                  </a:lnTo>
                  <a:lnTo>
                    <a:pt x="9506" y="900"/>
                  </a:lnTo>
                  <a:lnTo>
                    <a:pt x="9512" y="899"/>
                  </a:lnTo>
                  <a:lnTo>
                    <a:pt x="9516" y="897"/>
                  </a:lnTo>
                  <a:lnTo>
                    <a:pt x="9521" y="892"/>
                  </a:lnTo>
                  <a:lnTo>
                    <a:pt x="9526" y="888"/>
                  </a:lnTo>
                  <a:lnTo>
                    <a:pt x="9532" y="882"/>
                  </a:lnTo>
                  <a:lnTo>
                    <a:pt x="9536" y="876"/>
                  </a:lnTo>
                  <a:lnTo>
                    <a:pt x="9540" y="868"/>
                  </a:lnTo>
                  <a:lnTo>
                    <a:pt x="9544" y="860"/>
                  </a:lnTo>
                  <a:lnTo>
                    <a:pt x="9548" y="851"/>
                  </a:lnTo>
                  <a:lnTo>
                    <a:pt x="9553" y="841"/>
                  </a:lnTo>
                  <a:lnTo>
                    <a:pt x="9554" y="836"/>
                  </a:lnTo>
                  <a:lnTo>
                    <a:pt x="9554" y="832"/>
                  </a:lnTo>
                  <a:lnTo>
                    <a:pt x="9553" y="829"/>
                  </a:lnTo>
                  <a:lnTo>
                    <a:pt x="9551" y="826"/>
                  </a:lnTo>
                  <a:lnTo>
                    <a:pt x="9547" y="824"/>
                  </a:lnTo>
                  <a:lnTo>
                    <a:pt x="9544" y="823"/>
                  </a:lnTo>
                  <a:lnTo>
                    <a:pt x="9539" y="823"/>
                  </a:lnTo>
                  <a:lnTo>
                    <a:pt x="9534" y="823"/>
                  </a:lnTo>
                  <a:lnTo>
                    <a:pt x="9508" y="826"/>
                  </a:lnTo>
                  <a:lnTo>
                    <a:pt x="9483" y="827"/>
                  </a:lnTo>
                  <a:lnTo>
                    <a:pt x="9460" y="826"/>
                  </a:lnTo>
                  <a:lnTo>
                    <a:pt x="9438" y="822"/>
                  </a:lnTo>
                  <a:close/>
                  <a:moveTo>
                    <a:pt x="9202" y="918"/>
                  </a:moveTo>
                  <a:lnTo>
                    <a:pt x="9189" y="918"/>
                  </a:lnTo>
                  <a:lnTo>
                    <a:pt x="9178" y="919"/>
                  </a:lnTo>
                  <a:lnTo>
                    <a:pt x="9166" y="920"/>
                  </a:lnTo>
                  <a:lnTo>
                    <a:pt x="9157" y="921"/>
                  </a:lnTo>
                  <a:lnTo>
                    <a:pt x="9149" y="924"/>
                  </a:lnTo>
                  <a:lnTo>
                    <a:pt x="9141" y="926"/>
                  </a:lnTo>
                  <a:lnTo>
                    <a:pt x="9134" y="930"/>
                  </a:lnTo>
                  <a:lnTo>
                    <a:pt x="9129" y="933"/>
                  </a:lnTo>
                  <a:lnTo>
                    <a:pt x="9125" y="938"/>
                  </a:lnTo>
                  <a:lnTo>
                    <a:pt x="9121" y="943"/>
                  </a:lnTo>
                  <a:lnTo>
                    <a:pt x="9119" y="947"/>
                  </a:lnTo>
                  <a:lnTo>
                    <a:pt x="9118" y="951"/>
                  </a:lnTo>
                  <a:lnTo>
                    <a:pt x="9117" y="956"/>
                  </a:lnTo>
                  <a:lnTo>
                    <a:pt x="9117" y="960"/>
                  </a:lnTo>
                  <a:lnTo>
                    <a:pt x="9118" y="966"/>
                  </a:lnTo>
                  <a:lnTo>
                    <a:pt x="9120" y="971"/>
                  </a:lnTo>
                  <a:lnTo>
                    <a:pt x="9125" y="976"/>
                  </a:lnTo>
                  <a:lnTo>
                    <a:pt x="9129" y="981"/>
                  </a:lnTo>
                  <a:lnTo>
                    <a:pt x="9135" y="984"/>
                  </a:lnTo>
                  <a:lnTo>
                    <a:pt x="9141" y="988"/>
                  </a:lnTo>
                  <a:lnTo>
                    <a:pt x="9150" y="989"/>
                  </a:lnTo>
                  <a:lnTo>
                    <a:pt x="9159" y="990"/>
                  </a:lnTo>
                  <a:lnTo>
                    <a:pt x="9170" y="989"/>
                  </a:lnTo>
                  <a:lnTo>
                    <a:pt x="9181" y="987"/>
                  </a:lnTo>
                  <a:lnTo>
                    <a:pt x="9205" y="982"/>
                  </a:lnTo>
                  <a:lnTo>
                    <a:pt x="9231" y="980"/>
                  </a:lnTo>
                  <a:lnTo>
                    <a:pt x="9260" y="978"/>
                  </a:lnTo>
                  <a:lnTo>
                    <a:pt x="9291" y="978"/>
                  </a:lnTo>
                  <a:lnTo>
                    <a:pt x="9308" y="978"/>
                  </a:lnTo>
                  <a:lnTo>
                    <a:pt x="9327" y="978"/>
                  </a:lnTo>
                  <a:lnTo>
                    <a:pt x="9346" y="978"/>
                  </a:lnTo>
                  <a:lnTo>
                    <a:pt x="9366" y="978"/>
                  </a:lnTo>
                  <a:lnTo>
                    <a:pt x="9386" y="979"/>
                  </a:lnTo>
                  <a:lnTo>
                    <a:pt x="9408" y="979"/>
                  </a:lnTo>
                  <a:lnTo>
                    <a:pt x="9430" y="980"/>
                  </a:lnTo>
                  <a:lnTo>
                    <a:pt x="9453" y="980"/>
                  </a:lnTo>
                  <a:lnTo>
                    <a:pt x="9463" y="980"/>
                  </a:lnTo>
                  <a:lnTo>
                    <a:pt x="9470" y="979"/>
                  </a:lnTo>
                  <a:lnTo>
                    <a:pt x="9477" y="978"/>
                  </a:lnTo>
                  <a:lnTo>
                    <a:pt x="9483" y="976"/>
                  </a:lnTo>
                  <a:lnTo>
                    <a:pt x="9488" y="974"/>
                  </a:lnTo>
                  <a:lnTo>
                    <a:pt x="9492" y="971"/>
                  </a:lnTo>
                  <a:lnTo>
                    <a:pt x="9494" y="968"/>
                  </a:lnTo>
                  <a:lnTo>
                    <a:pt x="9496" y="964"/>
                  </a:lnTo>
                  <a:lnTo>
                    <a:pt x="9498" y="955"/>
                  </a:lnTo>
                  <a:lnTo>
                    <a:pt x="9497" y="947"/>
                  </a:lnTo>
                  <a:lnTo>
                    <a:pt x="9497" y="944"/>
                  </a:lnTo>
                  <a:lnTo>
                    <a:pt x="9495" y="941"/>
                  </a:lnTo>
                  <a:lnTo>
                    <a:pt x="9493" y="937"/>
                  </a:lnTo>
                  <a:lnTo>
                    <a:pt x="9491" y="935"/>
                  </a:lnTo>
                  <a:lnTo>
                    <a:pt x="9487" y="932"/>
                  </a:lnTo>
                  <a:lnTo>
                    <a:pt x="9480" y="929"/>
                  </a:lnTo>
                  <a:lnTo>
                    <a:pt x="9474" y="926"/>
                  </a:lnTo>
                  <a:lnTo>
                    <a:pt x="9466" y="924"/>
                  </a:lnTo>
                  <a:lnTo>
                    <a:pt x="9456" y="923"/>
                  </a:lnTo>
                  <a:lnTo>
                    <a:pt x="9446" y="922"/>
                  </a:lnTo>
                  <a:lnTo>
                    <a:pt x="9434" y="921"/>
                  </a:lnTo>
                  <a:lnTo>
                    <a:pt x="9422" y="921"/>
                  </a:lnTo>
                  <a:lnTo>
                    <a:pt x="9396" y="921"/>
                  </a:lnTo>
                  <a:lnTo>
                    <a:pt x="9368" y="921"/>
                  </a:lnTo>
                  <a:lnTo>
                    <a:pt x="9341" y="921"/>
                  </a:lnTo>
                  <a:lnTo>
                    <a:pt x="9314" y="920"/>
                  </a:lnTo>
                  <a:lnTo>
                    <a:pt x="9287" y="920"/>
                  </a:lnTo>
                  <a:lnTo>
                    <a:pt x="9259" y="920"/>
                  </a:lnTo>
                  <a:lnTo>
                    <a:pt x="9230" y="919"/>
                  </a:lnTo>
                  <a:lnTo>
                    <a:pt x="9202" y="918"/>
                  </a:lnTo>
                  <a:close/>
                  <a:moveTo>
                    <a:pt x="9250" y="264"/>
                  </a:moveTo>
                  <a:lnTo>
                    <a:pt x="9223" y="264"/>
                  </a:lnTo>
                  <a:lnTo>
                    <a:pt x="9197" y="264"/>
                  </a:lnTo>
                  <a:lnTo>
                    <a:pt x="9173" y="264"/>
                  </a:lnTo>
                  <a:lnTo>
                    <a:pt x="9150" y="264"/>
                  </a:lnTo>
                  <a:lnTo>
                    <a:pt x="9152" y="250"/>
                  </a:lnTo>
                  <a:lnTo>
                    <a:pt x="9155" y="241"/>
                  </a:lnTo>
                  <a:lnTo>
                    <a:pt x="9157" y="231"/>
                  </a:lnTo>
                  <a:lnTo>
                    <a:pt x="9159" y="220"/>
                  </a:lnTo>
                  <a:lnTo>
                    <a:pt x="9171" y="220"/>
                  </a:lnTo>
                  <a:lnTo>
                    <a:pt x="9183" y="220"/>
                  </a:lnTo>
                  <a:lnTo>
                    <a:pt x="9196" y="220"/>
                  </a:lnTo>
                  <a:lnTo>
                    <a:pt x="9210" y="220"/>
                  </a:lnTo>
                  <a:lnTo>
                    <a:pt x="9218" y="220"/>
                  </a:lnTo>
                  <a:lnTo>
                    <a:pt x="9225" y="219"/>
                  </a:lnTo>
                  <a:lnTo>
                    <a:pt x="9231" y="218"/>
                  </a:lnTo>
                  <a:lnTo>
                    <a:pt x="9237" y="217"/>
                  </a:lnTo>
                  <a:lnTo>
                    <a:pt x="9242" y="214"/>
                  </a:lnTo>
                  <a:lnTo>
                    <a:pt x="9245" y="212"/>
                  </a:lnTo>
                  <a:lnTo>
                    <a:pt x="9248" y="209"/>
                  </a:lnTo>
                  <a:lnTo>
                    <a:pt x="9250" y="204"/>
                  </a:lnTo>
                  <a:lnTo>
                    <a:pt x="9252" y="196"/>
                  </a:lnTo>
                  <a:lnTo>
                    <a:pt x="9252" y="189"/>
                  </a:lnTo>
                  <a:lnTo>
                    <a:pt x="9250" y="182"/>
                  </a:lnTo>
                  <a:lnTo>
                    <a:pt x="9246" y="177"/>
                  </a:lnTo>
                  <a:lnTo>
                    <a:pt x="9242" y="174"/>
                  </a:lnTo>
                  <a:lnTo>
                    <a:pt x="9237" y="171"/>
                  </a:lnTo>
                  <a:lnTo>
                    <a:pt x="9229" y="169"/>
                  </a:lnTo>
                  <a:lnTo>
                    <a:pt x="9222" y="167"/>
                  </a:lnTo>
                  <a:lnTo>
                    <a:pt x="9214" y="165"/>
                  </a:lnTo>
                  <a:lnTo>
                    <a:pt x="9203" y="165"/>
                  </a:lnTo>
                  <a:lnTo>
                    <a:pt x="9193" y="164"/>
                  </a:lnTo>
                  <a:lnTo>
                    <a:pt x="9181" y="164"/>
                  </a:lnTo>
                  <a:lnTo>
                    <a:pt x="9159" y="164"/>
                  </a:lnTo>
                  <a:lnTo>
                    <a:pt x="9136" y="163"/>
                  </a:lnTo>
                  <a:lnTo>
                    <a:pt x="9113" y="162"/>
                  </a:lnTo>
                  <a:lnTo>
                    <a:pt x="9090" y="162"/>
                  </a:lnTo>
                  <a:lnTo>
                    <a:pt x="9082" y="162"/>
                  </a:lnTo>
                  <a:lnTo>
                    <a:pt x="9073" y="162"/>
                  </a:lnTo>
                  <a:lnTo>
                    <a:pt x="9065" y="162"/>
                  </a:lnTo>
                  <a:lnTo>
                    <a:pt x="9058" y="162"/>
                  </a:lnTo>
                  <a:lnTo>
                    <a:pt x="9057" y="156"/>
                  </a:lnTo>
                  <a:lnTo>
                    <a:pt x="9054" y="150"/>
                  </a:lnTo>
                  <a:lnTo>
                    <a:pt x="9050" y="145"/>
                  </a:lnTo>
                  <a:lnTo>
                    <a:pt x="9046" y="139"/>
                  </a:lnTo>
                  <a:lnTo>
                    <a:pt x="9040" y="133"/>
                  </a:lnTo>
                  <a:lnTo>
                    <a:pt x="9034" y="129"/>
                  </a:lnTo>
                  <a:lnTo>
                    <a:pt x="9047" y="128"/>
                  </a:lnTo>
                  <a:lnTo>
                    <a:pt x="9063" y="128"/>
                  </a:lnTo>
                  <a:lnTo>
                    <a:pt x="9081" y="128"/>
                  </a:lnTo>
                  <a:lnTo>
                    <a:pt x="9099" y="128"/>
                  </a:lnTo>
                  <a:lnTo>
                    <a:pt x="9118" y="128"/>
                  </a:lnTo>
                  <a:lnTo>
                    <a:pt x="9138" y="128"/>
                  </a:lnTo>
                  <a:lnTo>
                    <a:pt x="9159" y="128"/>
                  </a:lnTo>
                  <a:lnTo>
                    <a:pt x="9180" y="128"/>
                  </a:lnTo>
                  <a:lnTo>
                    <a:pt x="9202" y="129"/>
                  </a:lnTo>
                  <a:lnTo>
                    <a:pt x="9225" y="129"/>
                  </a:lnTo>
                  <a:lnTo>
                    <a:pt x="9237" y="129"/>
                  </a:lnTo>
                  <a:lnTo>
                    <a:pt x="9247" y="128"/>
                  </a:lnTo>
                  <a:lnTo>
                    <a:pt x="9256" y="126"/>
                  </a:lnTo>
                  <a:lnTo>
                    <a:pt x="9264" y="124"/>
                  </a:lnTo>
                  <a:lnTo>
                    <a:pt x="9270" y="121"/>
                  </a:lnTo>
                  <a:lnTo>
                    <a:pt x="9275" y="117"/>
                  </a:lnTo>
                  <a:lnTo>
                    <a:pt x="9278" y="112"/>
                  </a:lnTo>
                  <a:lnTo>
                    <a:pt x="9282" y="107"/>
                  </a:lnTo>
                  <a:lnTo>
                    <a:pt x="9283" y="101"/>
                  </a:lnTo>
                  <a:lnTo>
                    <a:pt x="9284" y="96"/>
                  </a:lnTo>
                  <a:lnTo>
                    <a:pt x="9284" y="90"/>
                  </a:lnTo>
                  <a:lnTo>
                    <a:pt x="9284" y="85"/>
                  </a:lnTo>
                  <a:lnTo>
                    <a:pt x="9283" y="80"/>
                  </a:lnTo>
                  <a:lnTo>
                    <a:pt x="9282" y="76"/>
                  </a:lnTo>
                  <a:lnTo>
                    <a:pt x="9278" y="72"/>
                  </a:lnTo>
                  <a:lnTo>
                    <a:pt x="9275" y="66"/>
                  </a:lnTo>
                  <a:lnTo>
                    <a:pt x="9269" y="62"/>
                  </a:lnTo>
                  <a:lnTo>
                    <a:pt x="9262" y="59"/>
                  </a:lnTo>
                  <a:lnTo>
                    <a:pt x="9252" y="56"/>
                  </a:lnTo>
                  <a:lnTo>
                    <a:pt x="9242" y="53"/>
                  </a:lnTo>
                  <a:lnTo>
                    <a:pt x="9228" y="52"/>
                  </a:lnTo>
                  <a:lnTo>
                    <a:pt x="9215" y="51"/>
                  </a:lnTo>
                  <a:lnTo>
                    <a:pt x="9198" y="50"/>
                  </a:lnTo>
                  <a:lnTo>
                    <a:pt x="9181" y="50"/>
                  </a:lnTo>
                  <a:lnTo>
                    <a:pt x="9157" y="50"/>
                  </a:lnTo>
                  <a:lnTo>
                    <a:pt x="9133" y="49"/>
                  </a:lnTo>
                  <a:lnTo>
                    <a:pt x="9109" y="49"/>
                  </a:lnTo>
                  <a:lnTo>
                    <a:pt x="9085" y="49"/>
                  </a:lnTo>
                  <a:lnTo>
                    <a:pt x="9060" y="48"/>
                  </a:lnTo>
                  <a:lnTo>
                    <a:pt x="9036" y="48"/>
                  </a:lnTo>
                  <a:lnTo>
                    <a:pt x="9009" y="48"/>
                  </a:lnTo>
                  <a:lnTo>
                    <a:pt x="8984" y="46"/>
                  </a:lnTo>
                  <a:lnTo>
                    <a:pt x="8967" y="46"/>
                  </a:lnTo>
                  <a:lnTo>
                    <a:pt x="8951" y="48"/>
                  </a:lnTo>
                  <a:lnTo>
                    <a:pt x="8936" y="50"/>
                  </a:lnTo>
                  <a:lnTo>
                    <a:pt x="8923" y="52"/>
                  </a:lnTo>
                  <a:lnTo>
                    <a:pt x="8911" y="55"/>
                  </a:lnTo>
                  <a:lnTo>
                    <a:pt x="8902" y="58"/>
                  </a:lnTo>
                  <a:lnTo>
                    <a:pt x="8892" y="63"/>
                  </a:lnTo>
                  <a:lnTo>
                    <a:pt x="8886" y="68"/>
                  </a:lnTo>
                  <a:lnTo>
                    <a:pt x="8885" y="68"/>
                  </a:lnTo>
                  <a:lnTo>
                    <a:pt x="8886" y="70"/>
                  </a:lnTo>
                  <a:lnTo>
                    <a:pt x="8880" y="68"/>
                  </a:lnTo>
                  <a:lnTo>
                    <a:pt x="8873" y="68"/>
                  </a:lnTo>
                  <a:lnTo>
                    <a:pt x="8869" y="70"/>
                  </a:lnTo>
                  <a:lnTo>
                    <a:pt x="8865" y="71"/>
                  </a:lnTo>
                  <a:lnTo>
                    <a:pt x="8861" y="74"/>
                  </a:lnTo>
                  <a:lnTo>
                    <a:pt x="8858" y="76"/>
                  </a:lnTo>
                  <a:lnTo>
                    <a:pt x="8856" y="80"/>
                  </a:lnTo>
                  <a:lnTo>
                    <a:pt x="8854" y="84"/>
                  </a:lnTo>
                  <a:lnTo>
                    <a:pt x="8849" y="99"/>
                  </a:lnTo>
                  <a:lnTo>
                    <a:pt x="8847" y="111"/>
                  </a:lnTo>
                  <a:lnTo>
                    <a:pt x="8846" y="124"/>
                  </a:lnTo>
                  <a:lnTo>
                    <a:pt x="8847" y="135"/>
                  </a:lnTo>
                  <a:lnTo>
                    <a:pt x="8849" y="146"/>
                  </a:lnTo>
                  <a:lnTo>
                    <a:pt x="8850" y="157"/>
                  </a:lnTo>
                  <a:lnTo>
                    <a:pt x="8850" y="168"/>
                  </a:lnTo>
                  <a:lnTo>
                    <a:pt x="8850" y="178"/>
                  </a:lnTo>
                  <a:lnTo>
                    <a:pt x="8853" y="205"/>
                  </a:lnTo>
                  <a:lnTo>
                    <a:pt x="8855" y="234"/>
                  </a:lnTo>
                  <a:lnTo>
                    <a:pt x="8855" y="264"/>
                  </a:lnTo>
                  <a:lnTo>
                    <a:pt x="8855" y="295"/>
                  </a:lnTo>
                  <a:lnTo>
                    <a:pt x="8855" y="328"/>
                  </a:lnTo>
                  <a:lnTo>
                    <a:pt x="8854" y="362"/>
                  </a:lnTo>
                  <a:lnTo>
                    <a:pt x="8851" y="398"/>
                  </a:lnTo>
                  <a:lnTo>
                    <a:pt x="8849" y="435"/>
                  </a:lnTo>
                  <a:lnTo>
                    <a:pt x="8845" y="445"/>
                  </a:lnTo>
                  <a:lnTo>
                    <a:pt x="8840" y="454"/>
                  </a:lnTo>
                  <a:lnTo>
                    <a:pt x="8835" y="465"/>
                  </a:lnTo>
                  <a:lnTo>
                    <a:pt x="8829" y="475"/>
                  </a:lnTo>
                  <a:lnTo>
                    <a:pt x="8820" y="491"/>
                  </a:lnTo>
                  <a:lnTo>
                    <a:pt x="8814" y="504"/>
                  </a:lnTo>
                  <a:lnTo>
                    <a:pt x="8809" y="517"/>
                  </a:lnTo>
                  <a:lnTo>
                    <a:pt x="8806" y="530"/>
                  </a:lnTo>
                  <a:lnTo>
                    <a:pt x="8806" y="535"/>
                  </a:lnTo>
                  <a:lnTo>
                    <a:pt x="8808" y="541"/>
                  </a:lnTo>
                  <a:lnTo>
                    <a:pt x="8808" y="546"/>
                  </a:lnTo>
                  <a:lnTo>
                    <a:pt x="8810" y="552"/>
                  </a:lnTo>
                  <a:lnTo>
                    <a:pt x="8812" y="557"/>
                  </a:lnTo>
                  <a:lnTo>
                    <a:pt x="8814" y="561"/>
                  </a:lnTo>
                  <a:lnTo>
                    <a:pt x="8818" y="566"/>
                  </a:lnTo>
                  <a:lnTo>
                    <a:pt x="8821" y="571"/>
                  </a:lnTo>
                  <a:lnTo>
                    <a:pt x="8825" y="575"/>
                  </a:lnTo>
                  <a:lnTo>
                    <a:pt x="8831" y="578"/>
                  </a:lnTo>
                  <a:lnTo>
                    <a:pt x="8836" y="580"/>
                  </a:lnTo>
                  <a:lnTo>
                    <a:pt x="8842" y="580"/>
                  </a:lnTo>
                  <a:lnTo>
                    <a:pt x="8849" y="579"/>
                  </a:lnTo>
                  <a:lnTo>
                    <a:pt x="8857" y="578"/>
                  </a:lnTo>
                  <a:lnTo>
                    <a:pt x="8865" y="574"/>
                  </a:lnTo>
                  <a:lnTo>
                    <a:pt x="8873" y="569"/>
                  </a:lnTo>
                  <a:lnTo>
                    <a:pt x="8889" y="564"/>
                  </a:lnTo>
                  <a:lnTo>
                    <a:pt x="8905" y="559"/>
                  </a:lnTo>
                  <a:lnTo>
                    <a:pt x="8922" y="555"/>
                  </a:lnTo>
                  <a:lnTo>
                    <a:pt x="8939" y="551"/>
                  </a:lnTo>
                  <a:lnTo>
                    <a:pt x="8956" y="547"/>
                  </a:lnTo>
                  <a:lnTo>
                    <a:pt x="8975" y="544"/>
                  </a:lnTo>
                  <a:lnTo>
                    <a:pt x="8994" y="541"/>
                  </a:lnTo>
                  <a:lnTo>
                    <a:pt x="9013" y="540"/>
                  </a:lnTo>
                  <a:lnTo>
                    <a:pt x="9036" y="536"/>
                  </a:lnTo>
                  <a:lnTo>
                    <a:pt x="9060" y="533"/>
                  </a:lnTo>
                  <a:lnTo>
                    <a:pt x="9085" y="531"/>
                  </a:lnTo>
                  <a:lnTo>
                    <a:pt x="9111" y="530"/>
                  </a:lnTo>
                  <a:lnTo>
                    <a:pt x="9131" y="530"/>
                  </a:lnTo>
                  <a:lnTo>
                    <a:pt x="9150" y="530"/>
                  </a:lnTo>
                  <a:lnTo>
                    <a:pt x="9166" y="532"/>
                  </a:lnTo>
                  <a:lnTo>
                    <a:pt x="9182" y="534"/>
                  </a:lnTo>
                  <a:lnTo>
                    <a:pt x="9193" y="538"/>
                  </a:lnTo>
                  <a:lnTo>
                    <a:pt x="9203" y="541"/>
                  </a:lnTo>
                  <a:lnTo>
                    <a:pt x="9214" y="543"/>
                  </a:lnTo>
                  <a:lnTo>
                    <a:pt x="9223" y="545"/>
                  </a:lnTo>
                  <a:lnTo>
                    <a:pt x="9231" y="545"/>
                  </a:lnTo>
                  <a:lnTo>
                    <a:pt x="9240" y="545"/>
                  </a:lnTo>
                  <a:lnTo>
                    <a:pt x="9248" y="543"/>
                  </a:lnTo>
                  <a:lnTo>
                    <a:pt x="9255" y="541"/>
                  </a:lnTo>
                  <a:lnTo>
                    <a:pt x="9264" y="538"/>
                  </a:lnTo>
                  <a:lnTo>
                    <a:pt x="9270" y="534"/>
                  </a:lnTo>
                  <a:lnTo>
                    <a:pt x="9275" y="529"/>
                  </a:lnTo>
                  <a:lnTo>
                    <a:pt x="9281" y="523"/>
                  </a:lnTo>
                  <a:lnTo>
                    <a:pt x="9285" y="518"/>
                  </a:lnTo>
                  <a:lnTo>
                    <a:pt x="9287" y="511"/>
                  </a:lnTo>
                  <a:lnTo>
                    <a:pt x="9289" y="504"/>
                  </a:lnTo>
                  <a:lnTo>
                    <a:pt x="9291" y="497"/>
                  </a:lnTo>
                  <a:lnTo>
                    <a:pt x="9291" y="485"/>
                  </a:lnTo>
                  <a:lnTo>
                    <a:pt x="9290" y="475"/>
                  </a:lnTo>
                  <a:lnTo>
                    <a:pt x="9288" y="469"/>
                  </a:lnTo>
                  <a:lnTo>
                    <a:pt x="9285" y="464"/>
                  </a:lnTo>
                  <a:lnTo>
                    <a:pt x="9283" y="462"/>
                  </a:lnTo>
                  <a:lnTo>
                    <a:pt x="9278" y="461"/>
                  </a:lnTo>
                  <a:lnTo>
                    <a:pt x="9273" y="460"/>
                  </a:lnTo>
                  <a:lnTo>
                    <a:pt x="9267" y="458"/>
                  </a:lnTo>
                  <a:lnTo>
                    <a:pt x="9251" y="457"/>
                  </a:lnTo>
                  <a:lnTo>
                    <a:pt x="9231" y="458"/>
                  </a:lnTo>
                  <a:lnTo>
                    <a:pt x="9185" y="458"/>
                  </a:lnTo>
                  <a:lnTo>
                    <a:pt x="9141" y="460"/>
                  </a:lnTo>
                  <a:lnTo>
                    <a:pt x="9102" y="461"/>
                  </a:lnTo>
                  <a:lnTo>
                    <a:pt x="9065" y="462"/>
                  </a:lnTo>
                  <a:lnTo>
                    <a:pt x="9031" y="463"/>
                  </a:lnTo>
                  <a:lnTo>
                    <a:pt x="9002" y="465"/>
                  </a:lnTo>
                  <a:lnTo>
                    <a:pt x="8975" y="466"/>
                  </a:lnTo>
                  <a:lnTo>
                    <a:pt x="8952" y="468"/>
                  </a:lnTo>
                  <a:lnTo>
                    <a:pt x="8948" y="468"/>
                  </a:lnTo>
                  <a:lnTo>
                    <a:pt x="8944" y="468"/>
                  </a:lnTo>
                  <a:lnTo>
                    <a:pt x="8940" y="467"/>
                  </a:lnTo>
                  <a:lnTo>
                    <a:pt x="8937" y="466"/>
                  </a:lnTo>
                  <a:lnTo>
                    <a:pt x="8934" y="464"/>
                  </a:lnTo>
                  <a:lnTo>
                    <a:pt x="8933" y="462"/>
                  </a:lnTo>
                  <a:lnTo>
                    <a:pt x="8932" y="458"/>
                  </a:lnTo>
                  <a:lnTo>
                    <a:pt x="8931" y="455"/>
                  </a:lnTo>
                  <a:lnTo>
                    <a:pt x="8928" y="403"/>
                  </a:lnTo>
                  <a:lnTo>
                    <a:pt x="8926" y="356"/>
                  </a:lnTo>
                  <a:lnTo>
                    <a:pt x="8925" y="314"/>
                  </a:lnTo>
                  <a:lnTo>
                    <a:pt x="8925" y="278"/>
                  </a:lnTo>
                  <a:lnTo>
                    <a:pt x="8925" y="246"/>
                  </a:lnTo>
                  <a:lnTo>
                    <a:pt x="8926" y="220"/>
                  </a:lnTo>
                  <a:lnTo>
                    <a:pt x="8928" y="200"/>
                  </a:lnTo>
                  <a:lnTo>
                    <a:pt x="8931" y="185"/>
                  </a:lnTo>
                  <a:lnTo>
                    <a:pt x="8934" y="173"/>
                  </a:lnTo>
                  <a:lnTo>
                    <a:pt x="8937" y="162"/>
                  </a:lnTo>
                  <a:lnTo>
                    <a:pt x="8939" y="151"/>
                  </a:lnTo>
                  <a:lnTo>
                    <a:pt x="8940" y="141"/>
                  </a:lnTo>
                  <a:lnTo>
                    <a:pt x="8947" y="140"/>
                  </a:lnTo>
                  <a:lnTo>
                    <a:pt x="8956" y="139"/>
                  </a:lnTo>
                  <a:lnTo>
                    <a:pt x="8970" y="135"/>
                  </a:lnTo>
                  <a:lnTo>
                    <a:pt x="8983" y="133"/>
                  </a:lnTo>
                  <a:lnTo>
                    <a:pt x="8999" y="132"/>
                  </a:lnTo>
                  <a:lnTo>
                    <a:pt x="9015" y="131"/>
                  </a:lnTo>
                  <a:lnTo>
                    <a:pt x="9014" y="133"/>
                  </a:lnTo>
                  <a:lnTo>
                    <a:pt x="9012" y="137"/>
                  </a:lnTo>
                  <a:lnTo>
                    <a:pt x="9012" y="142"/>
                  </a:lnTo>
                  <a:lnTo>
                    <a:pt x="9011" y="147"/>
                  </a:lnTo>
                  <a:lnTo>
                    <a:pt x="9011" y="154"/>
                  </a:lnTo>
                  <a:lnTo>
                    <a:pt x="9008" y="163"/>
                  </a:lnTo>
                  <a:lnTo>
                    <a:pt x="9006" y="173"/>
                  </a:lnTo>
                  <a:lnTo>
                    <a:pt x="9003" y="185"/>
                  </a:lnTo>
                  <a:lnTo>
                    <a:pt x="9000" y="193"/>
                  </a:lnTo>
                  <a:lnTo>
                    <a:pt x="8997" y="201"/>
                  </a:lnTo>
                  <a:lnTo>
                    <a:pt x="8994" y="210"/>
                  </a:lnTo>
                  <a:lnTo>
                    <a:pt x="8990" y="217"/>
                  </a:lnTo>
                  <a:lnTo>
                    <a:pt x="8982" y="229"/>
                  </a:lnTo>
                  <a:lnTo>
                    <a:pt x="8978" y="240"/>
                  </a:lnTo>
                  <a:lnTo>
                    <a:pt x="8976" y="244"/>
                  </a:lnTo>
                  <a:lnTo>
                    <a:pt x="8976" y="248"/>
                  </a:lnTo>
                  <a:lnTo>
                    <a:pt x="8976" y="251"/>
                  </a:lnTo>
                  <a:lnTo>
                    <a:pt x="8976" y="254"/>
                  </a:lnTo>
                  <a:lnTo>
                    <a:pt x="8979" y="257"/>
                  </a:lnTo>
                  <a:lnTo>
                    <a:pt x="8984" y="257"/>
                  </a:lnTo>
                  <a:lnTo>
                    <a:pt x="8991" y="257"/>
                  </a:lnTo>
                  <a:lnTo>
                    <a:pt x="8999" y="256"/>
                  </a:lnTo>
                  <a:lnTo>
                    <a:pt x="9004" y="254"/>
                  </a:lnTo>
                  <a:lnTo>
                    <a:pt x="9008" y="251"/>
                  </a:lnTo>
                  <a:lnTo>
                    <a:pt x="9014" y="248"/>
                  </a:lnTo>
                  <a:lnTo>
                    <a:pt x="9018" y="245"/>
                  </a:lnTo>
                  <a:lnTo>
                    <a:pt x="9026" y="237"/>
                  </a:lnTo>
                  <a:lnTo>
                    <a:pt x="9034" y="225"/>
                  </a:lnTo>
                  <a:lnTo>
                    <a:pt x="9041" y="226"/>
                  </a:lnTo>
                  <a:lnTo>
                    <a:pt x="9049" y="225"/>
                  </a:lnTo>
                  <a:lnTo>
                    <a:pt x="9059" y="225"/>
                  </a:lnTo>
                  <a:lnTo>
                    <a:pt x="9070" y="224"/>
                  </a:lnTo>
                  <a:lnTo>
                    <a:pt x="9079" y="224"/>
                  </a:lnTo>
                  <a:lnTo>
                    <a:pt x="9089" y="224"/>
                  </a:lnTo>
                  <a:lnTo>
                    <a:pt x="9089" y="224"/>
                  </a:lnTo>
                  <a:lnTo>
                    <a:pt x="9090" y="226"/>
                  </a:lnTo>
                  <a:lnTo>
                    <a:pt x="9090" y="233"/>
                  </a:lnTo>
                  <a:lnTo>
                    <a:pt x="9089" y="241"/>
                  </a:lnTo>
                  <a:lnTo>
                    <a:pt x="9088" y="251"/>
                  </a:lnTo>
                  <a:lnTo>
                    <a:pt x="9087" y="265"/>
                  </a:lnTo>
                  <a:lnTo>
                    <a:pt x="9067" y="265"/>
                  </a:lnTo>
                  <a:lnTo>
                    <a:pt x="9048" y="266"/>
                  </a:lnTo>
                  <a:lnTo>
                    <a:pt x="9031" y="268"/>
                  </a:lnTo>
                  <a:lnTo>
                    <a:pt x="9015" y="270"/>
                  </a:lnTo>
                  <a:lnTo>
                    <a:pt x="9004" y="271"/>
                  </a:lnTo>
                  <a:lnTo>
                    <a:pt x="8995" y="273"/>
                  </a:lnTo>
                  <a:lnTo>
                    <a:pt x="8986" y="275"/>
                  </a:lnTo>
                  <a:lnTo>
                    <a:pt x="8979" y="278"/>
                  </a:lnTo>
                  <a:lnTo>
                    <a:pt x="8973" y="280"/>
                  </a:lnTo>
                  <a:lnTo>
                    <a:pt x="8967" y="283"/>
                  </a:lnTo>
                  <a:lnTo>
                    <a:pt x="8962" y="286"/>
                  </a:lnTo>
                  <a:lnTo>
                    <a:pt x="8959" y="290"/>
                  </a:lnTo>
                  <a:lnTo>
                    <a:pt x="8955" y="295"/>
                  </a:lnTo>
                  <a:lnTo>
                    <a:pt x="8952" y="301"/>
                  </a:lnTo>
                  <a:lnTo>
                    <a:pt x="8951" y="307"/>
                  </a:lnTo>
                  <a:lnTo>
                    <a:pt x="8950" y="311"/>
                  </a:lnTo>
                  <a:lnTo>
                    <a:pt x="8950" y="316"/>
                  </a:lnTo>
                  <a:lnTo>
                    <a:pt x="8952" y="322"/>
                  </a:lnTo>
                  <a:lnTo>
                    <a:pt x="8954" y="327"/>
                  </a:lnTo>
                  <a:lnTo>
                    <a:pt x="8957" y="331"/>
                  </a:lnTo>
                  <a:lnTo>
                    <a:pt x="8962" y="335"/>
                  </a:lnTo>
                  <a:lnTo>
                    <a:pt x="8968" y="338"/>
                  </a:lnTo>
                  <a:lnTo>
                    <a:pt x="8974" y="340"/>
                  </a:lnTo>
                  <a:lnTo>
                    <a:pt x="8981" y="341"/>
                  </a:lnTo>
                  <a:lnTo>
                    <a:pt x="8989" y="341"/>
                  </a:lnTo>
                  <a:lnTo>
                    <a:pt x="8998" y="340"/>
                  </a:lnTo>
                  <a:lnTo>
                    <a:pt x="9007" y="339"/>
                  </a:lnTo>
                  <a:lnTo>
                    <a:pt x="9018" y="337"/>
                  </a:lnTo>
                  <a:lnTo>
                    <a:pt x="9027" y="335"/>
                  </a:lnTo>
                  <a:lnTo>
                    <a:pt x="9037" y="332"/>
                  </a:lnTo>
                  <a:lnTo>
                    <a:pt x="9047" y="330"/>
                  </a:lnTo>
                  <a:lnTo>
                    <a:pt x="9058" y="328"/>
                  </a:lnTo>
                  <a:lnTo>
                    <a:pt x="9061" y="328"/>
                  </a:lnTo>
                  <a:lnTo>
                    <a:pt x="9066" y="328"/>
                  </a:lnTo>
                  <a:lnTo>
                    <a:pt x="9056" y="341"/>
                  </a:lnTo>
                  <a:lnTo>
                    <a:pt x="9045" y="355"/>
                  </a:lnTo>
                  <a:lnTo>
                    <a:pt x="9036" y="363"/>
                  </a:lnTo>
                  <a:lnTo>
                    <a:pt x="9028" y="370"/>
                  </a:lnTo>
                  <a:lnTo>
                    <a:pt x="9021" y="374"/>
                  </a:lnTo>
                  <a:lnTo>
                    <a:pt x="9015" y="377"/>
                  </a:lnTo>
                  <a:lnTo>
                    <a:pt x="9001" y="383"/>
                  </a:lnTo>
                  <a:lnTo>
                    <a:pt x="8990" y="391"/>
                  </a:lnTo>
                  <a:lnTo>
                    <a:pt x="8980" y="398"/>
                  </a:lnTo>
                  <a:lnTo>
                    <a:pt x="8972" y="405"/>
                  </a:lnTo>
                  <a:lnTo>
                    <a:pt x="8970" y="408"/>
                  </a:lnTo>
                  <a:lnTo>
                    <a:pt x="8968" y="410"/>
                  </a:lnTo>
                  <a:lnTo>
                    <a:pt x="8966" y="414"/>
                  </a:lnTo>
                  <a:lnTo>
                    <a:pt x="8964" y="418"/>
                  </a:lnTo>
                  <a:lnTo>
                    <a:pt x="8963" y="425"/>
                  </a:lnTo>
                  <a:lnTo>
                    <a:pt x="8964" y="433"/>
                  </a:lnTo>
                  <a:lnTo>
                    <a:pt x="8966" y="439"/>
                  </a:lnTo>
                  <a:lnTo>
                    <a:pt x="8969" y="443"/>
                  </a:lnTo>
                  <a:lnTo>
                    <a:pt x="8974" y="446"/>
                  </a:lnTo>
                  <a:lnTo>
                    <a:pt x="8980" y="449"/>
                  </a:lnTo>
                  <a:lnTo>
                    <a:pt x="8988" y="451"/>
                  </a:lnTo>
                  <a:lnTo>
                    <a:pt x="8996" y="452"/>
                  </a:lnTo>
                  <a:lnTo>
                    <a:pt x="9005" y="451"/>
                  </a:lnTo>
                  <a:lnTo>
                    <a:pt x="9017" y="448"/>
                  </a:lnTo>
                  <a:lnTo>
                    <a:pt x="9026" y="445"/>
                  </a:lnTo>
                  <a:lnTo>
                    <a:pt x="9037" y="440"/>
                  </a:lnTo>
                  <a:lnTo>
                    <a:pt x="9048" y="433"/>
                  </a:lnTo>
                  <a:lnTo>
                    <a:pt x="9061" y="425"/>
                  </a:lnTo>
                  <a:lnTo>
                    <a:pt x="9070" y="418"/>
                  </a:lnTo>
                  <a:lnTo>
                    <a:pt x="9081" y="409"/>
                  </a:lnTo>
                  <a:lnTo>
                    <a:pt x="9091" y="400"/>
                  </a:lnTo>
                  <a:lnTo>
                    <a:pt x="9101" y="389"/>
                  </a:lnTo>
                  <a:lnTo>
                    <a:pt x="9109" y="379"/>
                  </a:lnTo>
                  <a:lnTo>
                    <a:pt x="9117" y="368"/>
                  </a:lnTo>
                  <a:lnTo>
                    <a:pt x="9126" y="353"/>
                  </a:lnTo>
                  <a:lnTo>
                    <a:pt x="9134" y="337"/>
                  </a:lnTo>
                  <a:lnTo>
                    <a:pt x="9136" y="330"/>
                  </a:lnTo>
                  <a:lnTo>
                    <a:pt x="9139" y="323"/>
                  </a:lnTo>
                  <a:lnTo>
                    <a:pt x="9153" y="323"/>
                  </a:lnTo>
                  <a:lnTo>
                    <a:pt x="9165" y="323"/>
                  </a:lnTo>
                  <a:lnTo>
                    <a:pt x="9177" y="323"/>
                  </a:lnTo>
                  <a:lnTo>
                    <a:pt x="9187" y="323"/>
                  </a:lnTo>
                  <a:lnTo>
                    <a:pt x="9202" y="324"/>
                  </a:lnTo>
                  <a:lnTo>
                    <a:pt x="9217" y="326"/>
                  </a:lnTo>
                  <a:lnTo>
                    <a:pt x="9232" y="328"/>
                  </a:lnTo>
                  <a:lnTo>
                    <a:pt x="9248" y="331"/>
                  </a:lnTo>
                  <a:lnTo>
                    <a:pt x="9252" y="331"/>
                  </a:lnTo>
                  <a:lnTo>
                    <a:pt x="9256" y="331"/>
                  </a:lnTo>
                  <a:lnTo>
                    <a:pt x="9261" y="330"/>
                  </a:lnTo>
                  <a:lnTo>
                    <a:pt x="9265" y="328"/>
                  </a:lnTo>
                  <a:lnTo>
                    <a:pt x="9271" y="324"/>
                  </a:lnTo>
                  <a:lnTo>
                    <a:pt x="9276" y="318"/>
                  </a:lnTo>
                  <a:lnTo>
                    <a:pt x="9281" y="312"/>
                  </a:lnTo>
                  <a:lnTo>
                    <a:pt x="9284" y="306"/>
                  </a:lnTo>
                  <a:lnTo>
                    <a:pt x="9285" y="296"/>
                  </a:lnTo>
                  <a:lnTo>
                    <a:pt x="9286" y="289"/>
                  </a:lnTo>
                  <a:lnTo>
                    <a:pt x="9285" y="283"/>
                  </a:lnTo>
                  <a:lnTo>
                    <a:pt x="9283" y="277"/>
                  </a:lnTo>
                  <a:lnTo>
                    <a:pt x="9277" y="272"/>
                  </a:lnTo>
                  <a:lnTo>
                    <a:pt x="9270" y="268"/>
                  </a:lnTo>
                  <a:lnTo>
                    <a:pt x="9262" y="266"/>
                  </a:lnTo>
                  <a:lnTo>
                    <a:pt x="9250" y="264"/>
                  </a:lnTo>
                  <a:close/>
                  <a:moveTo>
                    <a:pt x="9669" y="70"/>
                  </a:moveTo>
                  <a:lnTo>
                    <a:pt x="9663" y="64"/>
                  </a:lnTo>
                  <a:lnTo>
                    <a:pt x="9656" y="60"/>
                  </a:lnTo>
                  <a:lnTo>
                    <a:pt x="9648" y="57"/>
                  </a:lnTo>
                  <a:lnTo>
                    <a:pt x="9637" y="55"/>
                  </a:lnTo>
                  <a:lnTo>
                    <a:pt x="9627" y="53"/>
                  </a:lnTo>
                  <a:lnTo>
                    <a:pt x="9615" y="52"/>
                  </a:lnTo>
                  <a:lnTo>
                    <a:pt x="9602" y="52"/>
                  </a:lnTo>
                  <a:lnTo>
                    <a:pt x="9587" y="53"/>
                  </a:lnTo>
                  <a:lnTo>
                    <a:pt x="9569" y="53"/>
                  </a:lnTo>
                  <a:lnTo>
                    <a:pt x="9551" y="54"/>
                  </a:lnTo>
                  <a:lnTo>
                    <a:pt x="9529" y="54"/>
                  </a:lnTo>
                  <a:lnTo>
                    <a:pt x="9506" y="54"/>
                  </a:lnTo>
                  <a:lnTo>
                    <a:pt x="9494" y="53"/>
                  </a:lnTo>
                  <a:lnTo>
                    <a:pt x="9485" y="53"/>
                  </a:lnTo>
                  <a:lnTo>
                    <a:pt x="9476" y="52"/>
                  </a:lnTo>
                  <a:lnTo>
                    <a:pt x="9469" y="51"/>
                  </a:lnTo>
                  <a:lnTo>
                    <a:pt x="9464" y="51"/>
                  </a:lnTo>
                  <a:lnTo>
                    <a:pt x="9460" y="50"/>
                  </a:lnTo>
                  <a:lnTo>
                    <a:pt x="9454" y="51"/>
                  </a:lnTo>
                  <a:lnTo>
                    <a:pt x="9449" y="52"/>
                  </a:lnTo>
                  <a:lnTo>
                    <a:pt x="9439" y="55"/>
                  </a:lnTo>
                  <a:lnTo>
                    <a:pt x="9427" y="61"/>
                  </a:lnTo>
                  <a:lnTo>
                    <a:pt x="9424" y="59"/>
                  </a:lnTo>
                  <a:lnTo>
                    <a:pt x="9420" y="57"/>
                  </a:lnTo>
                  <a:lnTo>
                    <a:pt x="9416" y="56"/>
                  </a:lnTo>
                  <a:lnTo>
                    <a:pt x="9411" y="55"/>
                  </a:lnTo>
                  <a:lnTo>
                    <a:pt x="9404" y="56"/>
                  </a:lnTo>
                  <a:lnTo>
                    <a:pt x="9399" y="58"/>
                  </a:lnTo>
                  <a:lnTo>
                    <a:pt x="9394" y="62"/>
                  </a:lnTo>
                  <a:lnTo>
                    <a:pt x="9388" y="66"/>
                  </a:lnTo>
                  <a:lnTo>
                    <a:pt x="9385" y="71"/>
                  </a:lnTo>
                  <a:lnTo>
                    <a:pt x="9384" y="75"/>
                  </a:lnTo>
                  <a:lnTo>
                    <a:pt x="9382" y="80"/>
                  </a:lnTo>
                  <a:lnTo>
                    <a:pt x="9381" y="85"/>
                  </a:lnTo>
                  <a:lnTo>
                    <a:pt x="9380" y="98"/>
                  </a:lnTo>
                  <a:lnTo>
                    <a:pt x="9380" y="112"/>
                  </a:lnTo>
                  <a:lnTo>
                    <a:pt x="9380" y="134"/>
                  </a:lnTo>
                  <a:lnTo>
                    <a:pt x="9380" y="153"/>
                  </a:lnTo>
                  <a:lnTo>
                    <a:pt x="9380" y="168"/>
                  </a:lnTo>
                  <a:lnTo>
                    <a:pt x="9380" y="179"/>
                  </a:lnTo>
                  <a:lnTo>
                    <a:pt x="9379" y="196"/>
                  </a:lnTo>
                  <a:lnTo>
                    <a:pt x="9380" y="210"/>
                  </a:lnTo>
                  <a:lnTo>
                    <a:pt x="9381" y="222"/>
                  </a:lnTo>
                  <a:lnTo>
                    <a:pt x="9383" y="233"/>
                  </a:lnTo>
                  <a:lnTo>
                    <a:pt x="9386" y="239"/>
                  </a:lnTo>
                  <a:lnTo>
                    <a:pt x="9389" y="245"/>
                  </a:lnTo>
                  <a:lnTo>
                    <a:pt x="9395" y="249"/>
                  </a:lnTo>
                  <a:lnTo>
                    <a:pt x="9400" y="254"/>
                  </a:lnTo>
                  <a:lnTo>
                    <a:pt x="9407" y="256"/>
                  </a:lnTo>
                  <a:lnTo>
                    <a:pt x="9417" y="256"/>
                  </a:lnTo>
                  <a:lnTo>
                    <a:pt x="9429" y="254"/>
                  </a:lnTo>
                  <a:lnTo>
                    <a:pt x="9443" y="251"/>
                  </a:lnTo>
                  <a:lnTo>
                    <a:pt x="9453" y="248"/>
                  </a:lnTo>
                  <a:lnTo>
                    <a:pt x="9465" y="247"/>
                  </a:lnTo>
                  <a:lnTo>
                    <a:pt x="9476" y="246"/>
                  </a:lnTo>
                  <a:lnTo>
                    <a:pt x="9488" y="245"/>
                  </a:lnTo>
                  <a:lnTo>
                    <a:pt x="9514" y="245"/>
                  </a:lnTo>
                  <a:lnTo>
                    <a:pt x="9543" y="248"/>
                  </a:lnTo>
                  <a:lnTo>
                    <a:pt x="9565" y="249"/>
                  </a:lnTo>
                  <a:lnTo>
                    <a:pt x="9585" y="252"/>
                  </a:lnTo>
                  <a:lnTo>
                    <a:pt x="9605" y="255"/>
                  </a:lnTo>
                  <a:lnTo>
                    <a:pt x="9623" y="259"/>
                  </a:lnTo>
                  <a:lnTo>
                    <a:pt x="9640" y="263"/>
                  </a:lnTo>
                  <a:lnTo>
                    <a:pt x="9655" y="267"/>
                  </a:lnTo>
                  <a:lnTo>
                    <a:pt x="9669" y="272"/>
                  </a:lnTo>
                  <a:lnTo>
                    <a:pt x="9682" y="278"/>
                  </a:lnTo>
                  <a:lnTo>
                    <a:pt x="9691" y="282"/>
                  </a:lnTo>
                  <a:lnTo>
                    <a:pt x="9700" y="284"/>
                  </a:lnTo>
                  <a:lnTo>
                    <a:pt x="9708" y="286"/>
                  </a:lnTo>
                  <a:lnTo>
                    <a:pt x="9715" y="287"/>
                  </a:lnTo>
                  <a:lnTo>
                    <a:pt x="9721" y="287"/>
                  </a:lnTo>
                  <a:lnTo>
                    <a:pt x="9727" y="287"/>
                  </a:lnTo>
                  <a:lnTo>
                    <a:pt x="9733" y="286"/>
                  </a:lnTo>
                  <a:lnTo>
                    <a:pt x="9737" y="284"/>
                  </a:lnTo>
                  <a:lnTo>
                    <a:pt x="9745" y="279"/>
                  </a:lnTo>
                  <a:lnTo>
                    <a:pt x="9754" y="271"/>
                  </a:lnTo>
                  <a:lnTo>
                    <a:pt x="9762" y="263"/>
                  </a:lnTo>
                  <a:lnTo>
                    <a:pt x="9770" y="252"/>
                  </a:lnTo>
                  <a:lnTo>
                    <a:pt x="9775" y="245"/>
                  </a:lnTo>
                  <a:lnTo>
                    <a:pt x="9778" y="238"/>
                  </a:lnTo>
                  <a:lnTo>
                    <a:pt x="9780" y="231"/>
                  </a:lnTo>
                  <a:lnTo>
                    <a:pt x="9782" y="223"/>
                  </a:lnTo>
                  <a:lnTo>
                    <a:pt x="9782" y="217"/>
                  </a:lnTo>
                  <a:lnTo>
                    <a:pt x="9782" y="211"/>
                  </a:lnTo>
                  <a:lnTo>
                    <a:pt x="9782" y="205"/>
                  </a:lnTo>
                  <a:lnTo>
                    <a:pt x="9780" y="199"/>
                  </a:lnTo>
                  <a:lnTo>
                    <a:pt x="9778" y="197"/>
                  </a:lnTo>
                  <a:lnTo>
                    <a:pt x="9776" y="195"/>
                  </a:lnTo>
                  <a:lnTo>
                    <a:pt x="9771" y="193"/>
                  </a:lnTo>
                  <a:lnTo>
                    <a:pt x="9766" y="191"/>
                  </a:lnTo>
                  <a:lnTo>
                    <a:pt x="9754" y="188"/>
                  </a:lnTo>
                  <a:lnTo>
                    <a:pt x="9736" y="186"/>
                  </a:lnTo>
                  <a:lnTo>
                    <a:pt x="9728" y="185"/>
                  </a:lnTo>
                  <a:lnTo>
                    <a:pt x="9716" y="183"/>
                  </a:lnTo>
                  <a:lnTo>
                    <a:pt x="9699" y="183"/>
                  </a:lnTo>
                  <a:lnTo>
                    <a:pt x="9677" y="182"/>
                  </a:lnTo>
                  <a:lnTo>
                    <a:pt x="9681" y="160"/>
                  </a:lnTo>
                  <a:lnTo>
                    <a:pt x="9685" y="145"/>
                  </a:lnTo>
                  <a:lnTo>
                    <a:pt x="9688" y="134"/>
                  </a:lnTo>
                  <a:lnTo>
                    <a:pt x="9689" y="129"/>
                  </a:lnTo>
                  <a:lnTo>
                    <a:pt x="9690" y="125"/>
                  </a:lnTo>
                  <a:lnTo>
                    <a:pt x="9692" y="121"/>
                  </a:lnTo>
                  <a:lnTo>
                    <a:pt x="9691" y="113"/>
                  </a:lnTo>
                  <a:lnTo>
                    <a:pt x="9690" y="106"/>
                  </a:lnTo>
                  <a:lnTo>
                    <a:pt x="9688" y="100"/>
                  </a:lnTo>
                  <a:lnTo>
                    <a:pt x="9686" y="94"/>
                  </a:lnTo>
                  <a:lnTo>
                    <a:pt x="9682" y="87"/>
                  </a:lnTo>
                  <a:lnTo>
                    <a:pt x="9678" y="81"/>
                  </a:lnTo>
                  <a:lnTo>
                    <a:pt x="9674" y="75"/>
                  </a:lnTo>
                  <a:lnTo>
                    <a:pt x="9669" y="70"/>
                  </a:lnTo>
                  <a:close/>
                  <a:moveTo>
                    <a:pt x="9515" y="120"/>
                  </a:moveTo>
                  <a:lnTo>
                    <a:pt x="9539" y="118"/>
                  </a:lnTo>
                  <a:lnTo>
                    <a:pt x="9557" y="117"/>
                  </a:lnTo>
                  <a:lnTo>
                    <a:pt x="9570" y="118"/>
                  </a:lnTo>
                  <a:lnTo>
                    <a:pt x="9580" y="119"/>
                  </a:lnTo>
                  <a:lnTo>
                    <a:pt x="9585" y="126"/>
                  </a:lnTo>
                  <a:lnTo>
                    <a:pt x="9588" y="133"/>
                  </a:lnTo>
                  <a:lnTo>
                    <a:pt x="9590" y="142"/>
                  </a:lnTo>
                  <a:lnTo>
                    <a:pt x="9590" y="150"/>
                  </a:lnTo>
                  <a:lnTo>
                    <a:pt x="9590" y="154"/>
                  </a:lnTo>
                  <a:lnTo>
                    <a:pt x="9590" y="164"/>
                  </a:lnTo>
                  <a:lnTo>
                    <a:pt x="9589" y="170"/>
                  </a:lnTo>
                  <a:lnTo>
                    <a:pt x="9588" y="178"/>
                  </a:lnTo>
                  <a:lnTo>
                    <a:pt x="9551" y="175"/>
                  </a:lnTo>
                  <a:lnTo>
                    <a:pt x="9521" y="173"/>
                  </a:lnTo>
                  <a:lnTo>
                    <a:pt x="9500" y="172"/>
                  </a:lnTo>
                  <a:lnTo>
                    <a:pt x="9489" y="171"/>
                  </a:lnTo>
                  <a:lnTo>
                    <a:pt x="9481" y="173"/>
                  </a:lnTo>
                  <a:lnTo>
                    <a:pt x="9475" y="175"/>
                  </a:lnTo>
                  <a:lnTo>
                    <a:pt x="9470" y="175"/>
                  </a:lnTo>
                  <a:lnTo>
                    <a:pt x="9465" y="175"/>
                  </a:lnTo>
                  <a:lnTo>
                    <a:pt x="9461" y="174"/>
                  </a:lnTo>
                  <a:lnTo>
                    <a:pt x="9455" y="171"/>
                  </a:lnTo>
                  <a:lnTo>
                    <a:pt x="9451" y="166"/>
                  </a:lnTo>
                  <a:lnTo>
                    <a:pt x="9446" y="159"/>
                  </a:lnTo>
                  <a:lnTo>
                    <a:pt x="9446" y="148"/>
                  </a:lnTo>
                  <a:lnTo>
                    <a:pt x="9446" y="129"/>
                  </a:lnTo>
                  <a:lnTo>
                    <a:pt x="9458" y="127"/>
                  </a:lnTo>
                  <a:lnTo>
                    <a:pt x="9474" y="124"/>
                  </a:lnTo>
                  <a:lnTo>
                    <a:pt x="9493" y="122"/>
                  </a:lnTo>
                  <a:lnTo>
                    <a:pt x="9515" y="120"/>
                  </a:lnTo>
                  <a:close/>
                  <a:moveTo>
                    <a:pt x="10170" y="175"/>
                  </a:moveTo>
                  <a:lnTo>
                    <a:pt x="10173" y="187"/>
                  </a:lnTo>
                  <a:lnTo>
                    <a:pt x="10175" y="202"/>
                  </a:lnTo>
                  <a:lnTo>
                    <a:pt x="10178" y="224"/>
                  </a:lnTo>
                  <a:lnTo>
                    <a:pt x="10180" y="249"/>
                  </a:lnTo>
                  <a:lnTo>
                    <a:pt x="10182" y="281"/>
                  </a:lnTo>
                  <a:lnTo>
                    <a:pt x="10183" y="317"/>
                  </a:lnTo>
                  <a:lnTo>
                    <a:pt x="10184" y="358"/>
                  </a:lnTo>
                  <a:lnTo>
                    <a:pt x="10184" y="404"/>
                  </a:lnTo>
                  <a:lnTo>
                    <a:pt x="10184" y="454"/>
                  </a:lnTo>
                  <a:lnTo>
                    <a:pt x="10184" y="511"/>
                  </a:lnTo>
                  <a:lnTo>
                    <a:pt x="10183" y="571"/>
                  </a:lnTo>
                  <a:lnTo>
                    <a:pt x="10182" y="637"/>
                  </a:lnTo>
                  <a:lnTo>
                    <a:pt x="10181" y="707"/>
                  </a:lnTo>
                  <a:lnTo>
                    <a:pt x="10178" y="783"/>
                  </a:lnTo>
                  <a:lnTo>
                    <a:pt x="10176" y="864"/>
                  </a:lnTo>
                  <a:lnTo>
                    <a:pt x="10174" y="949"/>
                  </a:lnTo>
                  <a:lnTo>
                    <a:pt x="10173" y="967"/>
                  </a:lnTo>
                  <a:lnTo>
                    <a:pt x="10174" y="983"/>
                  </a:lnTo>
                  <a:lnTo>
                    <a:pt x="10175" y="999"/>
                  </a:lnTo>
                  <a:lnTo>
                    <a:pt x="10176" y="1014"/>
                  </a:lnTo>
                  <a:lnTo>
                    <a:pt x="10180" y="1028"/>
                  </a:lnTo>
                  <a:lnTo>
                    <a:pt x="10183" y="1042"/>
                  </a:lnTo>
                  <a:lnTo>
                    <a:pt x="10188" y="1056"/>
                  </a:lnTo>
                  <a:lnTo>
                    <a:pt x="10193" y="1068"/>
                  </a:lnTo>
                  <a:lnTo>
                    <a:pt x="10198" y="1079"/>
                  </a:lnTo>
                  <a:lnTo>
                    <a:pt x="10204" y="1088"/>
                  </a:lnTo>
                  <a:lnTo>
                    <a:pt x="10210" y="1096"/>
                  </a:lnTo>
                  <a:lnTo>
                    <a:pt x="10215" y="1104"/>
                  </a:lnTo>
                  <a:lnTo>
                    <a:pt x="10221" y="1109"/>
                  </a:lnTo>
                  <a:lnTo>
                    <a:pt x="10228" y="1113"/>
                  </a:lnTo>
                  <a:lnTo>
                    <a:pt x="10234" y="1115"/>
                  </a:lnTo>
                  <a:lnTo>
                    <a:pt x="10241" y="1116"/>
                  </a:lnTo>
                  <a:lnTo>
                    <a:pt x="10247" y="1116"/>
                  </a:lnTo>
                  <a:lnTo>
                    <a:pt x="10253" y="1114"/>
                  </a:lnTo>
                  <a:lnTo>
                    <a:pt x="10258" y="1112"/>
                  </a:lnTo>
                  <a:lnTo>
                    <a:pt x="10263" y="1108"/>
                  </a:lnTo>
                  <a:lnTo>
                    <a:pt x="10267" y="1103"/>
                  </a:lnTo>
                  <a:lnTo>
                    <a:pt x="10273" y="1097"/>
                  </a:lnTo>
                  <a:lnTo>
                    <a:pt x="10277" y="1090"/>
                  </a:lnTo>
                  <a:lnTo>
                    <a:pt x="10281" y="1082"/>
                  </a:lnTo>
                  <a:lnTo>
                    <a:pt x="10285" y="1072"/>
                  </a:lnTo>
                  <a:lnTo>
                    <a:pt x="10288" y="1062"/>
                  </a:lnTo>
                  <a:lnTo>
                    <a:pt x="10292" y="1051"/>
                  </a:lnTo>
                  <a:lnTo>
                    <a:pt x="10295" y="1040"/>
                  </a:lnTo>
                  <a:lnTo>
                    <a:pt x="10296" y="1028"/>
                  </a:lnTo>
                  <a:lnTo>
                    <a:pt x="10298" y="1016"/>
                  </a:lnTo>
                  <a:lnTo>
                    <a:pt x="10298" y="1003"/>
                  </a:lnTo>
                  <a:lnTo>
                    <a:pt x="10299" y="991"/>
                  </a:lnTo>
                  <a:lnTo>
                    <a:pt x="10298" y="955"/>
                  </a:lnTo>
                  <a:lnTo>
                    <a:pt x="10297" y="921"/>
                  </a:lnTo>
                  <a:lnTo>
                    <a:pt x="10296" y="886"/>
                  </a:lnTo>
                  <a:lnTo>
                    <a:pt x="10295" y="853"/>
                  </a:lnTo>
                  <a:lnTo>
                    <a:pt x="10295" y="820"/>
                  </a:lnTo>
                  <a:lnTo>
                    <a:pt x="10294" y="789"/>
                  </a:lnTo>
                  <a:lnTo>
                    <a:pt x="10294" y="758"/>
                  </a:lnTo>
                  <a:lnTo>
                    <a:pt x="10294" y="726"/>
                  </a:lnTo>
                  <a:lnTo>
                    <a:pt x="10307" y="729"/>
                  </a:lnTo>
                  <a:lnTo>
                    <a:pt x="10321" y="731"/>
                  </a:lnTo>
                  <a:lnTo>
                    <a:pt x="10334" y="732"/>
                  </a:lnTo>
                  <a:lnTo>
                    <a:pt x="10347" y="732"/>
                  </a:lnTo>
                  <a:lnTo>
                    <a:pt x="10360" y="732"/>
                  </a:lnTo>
                  <a:lnTo>
                    <a:pt x="10372" y="731"/>
                  </a:lnTo>
                  <a:lnTo>
                    <a:pt x="10385" y="729"/>
                  </a:lnTo>
                  <a:lnTo>
                    <a:pt x="10396" y="726"/>
                  </a:lnTo>
                  <a:lnTo>
                    <a:pt x="10408" y="723"/>
                  </a:lnTo>
                  <a:lnTo>
                    <a:pt x="10419" y="719"/>
                  </a:lnTo>
                  <a:lnTo>
                    <a:pt x="10431" y="714"/>
                  </a:lnTo>
                  <a:lnTo>
                    <a:pt x="10441" y="707"/>
                  </a:lnTo>
                  <a:lnTo>
                    <a:pt x="10452" y="700"/>
                  </a:lnTo>
                  <a:lnTo>
                    <a:pt x="10462" y="693"/>
                  </a:lnTo>
                  <a:lnTo>
                    <a:pt x="10472" y="684"/>
                  </a:lnTo>
                  <a:lnTo>
                    <a:pt x="10482" y="675"/>
                  </a:lnTo>
                  <a:lnTo>
                    <a:pt x="10495" y="666"/>
                  </a:lnTo>
                  <a:lnTo>
                    <a:pt x="10507" y="655"/>
                  </a:lnTo>
                  <a:lnTo>
                    <a:pt x="10517" y="644"/>
                  </a:lnTo>
                  <a:lnTo>
                    <a:pt x="10526" y="630"/>
                  </a:lnTo>
                  <a:lnTo>
                    <a:pt x="10533" y="615"/>
                  </a:lnTo>
                  <a:lnTo>
                    <a:pt x="10539" y="599"/>
                  </a:lnTo>
                  <a:lnTo>
                    <a:pt x="10543" y="581"/>
                  </a:lnTo>
                  <a:lnTo>
                    <a:pt x="10546" y="562"/>
                  </a:lnTo>
                  <a:lnTo>
                    <a:pt x="10547" y="544"/>
                  </a:lnTo>
                  <a:lnTo>
                    <a:pt x="10547" y="525"/>
                  </a:lnTo>
                  <a:lnTo>
                    <a:pt x="10544" y="506"/>
                  </a:lnTo>
                  <a:lnTo>
                    <a:pt x="10540" y="486"/>
                  </a:lnTo>
                  <a:lnTo>
                    <a:pt x="10533" y="464"/>
                  </a:lnTo>
                  <a:lnTo>
                    <a:pt x="10525" y="442"/>
                  </a:lnTo>
                  <a:lnTo>
                    <a:pt x="10514" y="419"/>
                  </a:lnTo>
                  <a:lnTo>
                    <a:pt x="10502" y="396"/>
                  </a:lnTo>
                  <a:lnTo>
                    <a:pt x="10497" y="391"/>
                  </a:lnTo>
                  <a:lnTo>
                    <a:pt x="10492" y="385"/>
                  </a:lnTo>
                  <a:lnTo>
                    <a:pt x="10489" y="379"/>
                  </a:lnTo>
                  <a:lnTo>
                    <a:pt x="10486" y="374"/>
                  </a:lnTo>
                  <a:lnTo>
                    <a:pt x="10484" y="368"/>
                  </a:lnTo>
                  <a:lnTo>
                    <a:pt x="10483" y="361"/>
                  </a:lnTo>
                  <a:lnTo>
                    <a:pt x="10482" y="355"/>
                  </a:lnTo>
                  <a:lnTo>
                    <a:pt x="10482" y="349"/>
                  </a:lnTo>
                  <a:lnTo>
                    <a:pt x="10483" y="341"/>
                  </a:lnTo>
                  <a:lnTo>
                    <a:pt x="10484" y="335"/>
                  </a:lnTo>
                  <a:lnTo>
                    <a:pt x="10486" y="328"/>
                  </a:lnTo>
                  <a:lnTo>
                    <a:pt x="10489" y="320"/>
                  </a:lnTo>
                  <a:lnTo>
                    <a:pt x="10497" y="305"/>
                  </a:lnTo>
                  <a:lnTo>
                    <a:pt x="10507" y="288"/>
                  </a:lnTo>
                  <a:lnTo>
                    <a:pt x="10519" y="278"/>
                  </a:lnTo>
                  <a:lnTo>
                    <a:pt x="10529" y="267"/>
                  </a:lnTo>
                  <a:lnTo>
                    <a:pt x="10539" y="257"/>
                  </a:lnTo>
                  <a:lnTo>
                    <a:pt x="10547" y="246"/>
                  </a:lnTo>
                  <a:lnTo>
                    <a:pt x="10554" y="237"/>
                  </a:lnTo>
                  <a:lnTo>
                    <a:pt x="10559" y="226"/>
                  </a:lnTo>
                  <a:lnTo>
                    <a:pt x="10564" y="217"/>
                  </a:lnTo>
                  <a:lnTo>
                    <a:pt x="10567" y="208"/>
                  </a:lnTo>
                  <a:lnTo>
                    <a:pt x="10568" y="197"/>
                  </a:lnTo>
                  <a:lnTo>
                    <a:pt x="10569" y="189"/>
                  </a:lnTo>
                  <a:lnTo>
                    <a:pt x="10568" y="179"/>
                  </a:lnTo>
                  <a:lnTo>
                    <a:pt x="10566" y="170"/>
                  </a:lnTo>
                  <a:lnTo>
                    <a:pt x="10563" y="162"/>
                  </a:lnTo>
                  <a:lnTo>
                    <a:pt x="10557" y="152"/>
                  </a:lnTo>
                  <a:lnTo>
                    <a:pt x="10552" y="144"/>
                  </a:lnTo>
                  <a:lnTo>
                    <a:pt x="10545" y="135"/>
                  </a:lnTo>
                  <a:lnTo>
                    <a:pt x="10535" y="128"/>
                  </a:lnTo>
                  <a:lnTo>
                    <a:pt x="10526" y="122"/>
                  </a:lnTo>
                  <a:lnTo>
                    <a:pt x="10515" y="116"/>
                  </a:lnTo>
                  <a:lnTo>
                    <a:pt x="10503" y="111"/>
                  </a:lnTo>
                  <a:lnTo>
                    <a:pt x="10489" y="108"/>
                  </a:lnTo>
                  <a:lnTo>
                    <a:pt x="10476" y="105"/>
                  </a:lnTo>
                  <a:lnTo>
                    <a:pt x="10460" y="103"/>
                  </a:lnTo>
                  <a:lnTo>
                    <a:pt x="10443" y="103"/>
                  </a:lnTo>
                  <a:lnTo>
                    <a:pt x="10428" y="102"/>
                  </a:lnTo>
                  <a:lnTo>
                    <a:pt x="10413" y="100"/>
                  </a:lnTo>
                  <a:lnTo>
                    <a:pt x="10398" y="98"/>
                  </a:lnTo>
                  <a:lnTo>
                    <a:pt x="10384" y="95"/>
                  </a:lnTo>
                  <a:lnTo>
                    <a:pt x="10370" y="91"/>
                  </a:lnTo>
                  <a:lnTo>
                    <a:pt x="10355" y="86"/>
                  </a:lnTo>
                  <a:lnTo>
                    <a:pt x="10342" y="81"/>
                  </a:lnTo>
                  <a:lnTo>
                    <a:pt x="10328" y="75"/>
                  </a:lnTo>
                  <a:lnTo>
                    <a:pt x="10316" y="72"/>
                  </a:lnTo>
                  <a:lnTo>
                    <a:pt x="10304" y="70"/>
                  </a:lnTo>
                  <a:lnTo>
                    <a:pt x="10292" y="67"/>
                  </a:lnTo>
                  <a:lnTo>
                    <a:pt x="10279" y="66"/>
                  </a:lnTo>
                  <a:lnTo>
                    <a:pt x="10267" y="65"/>
                  </a:lnTo>
                  <a:lnTo>
                    <a:pt x="10255" y="65"/>
                  </a:lnTo>
                  <a:lnTo>
                    <a:pt x="10242" y="65"/>
                  </a:lnTo>
                  <a:lnTo>
                    <a:pt x="10230" y="66"/>
                  </a:lnTo>
                  <a:lnTo>
                    <a:pt x="10221" y="68"/>
                  </a:lnTo>
                  <a:lnTo>
                    <a:pt x="10213" y="71"/>
                  </a:lnTo>
                  <a:lnTo>
                    <a:pt x="10205" y="73"/>
                  </a:lnTo>
                  <a:lnTo>
                    <a:pt x="10197" y="76"/>
                  </a:lnTo>
                  <a:lnTo>
                    <a:pt x="10190" y="80"/>
                  </a:lnTo>
                  <a:lnTo>
                    <a:pt x="10184" y="84"/>
                  </a:lnTo>
                  <a:lnTo>
                    <a:pt x="10178" y="89"/>
                  </a:lnTo>
                  <a:lnTo>
                    <a:pt x="10173" y="96"/>
                  </a:lnTo>
                  <a:lnTo>
                    <a:pt x="10166" y="102"/>
                  </a:lnTo>
                  <a:lnTo>
                    <a:pt x="10161" y="109"/>
                  </a:lnTo>
                  <a:lnTo>
                    <a:pt x="10157" y="116"/>
                  </a:lnTo>
                  <a:lnTo>
                    <a:pt x="10153" y="123"/>
                  </a:lnTo>
                  <a:lnTo>
                    <a:pt x="10151" y="129"/>
                  </a:lnTo>
                  <a:lnTo>
                    <a:pt x="10149" y="136"/>
                  </a:lnTo>
                  <a:lnTo>
                    <a:pt x="10149" y="143"/>
                  </a:lnTo>
                  <a:lnTo>
                    <a:pt x="10150" y="150"/>
                  </a:lnTo>
                  <a:lnTo>
                    <a:pt x="10151" y="153"/>
                  </a:lnTo>
                  <a:lnTo>
                    <a:pt x="10152" y="156"/>
                  </a:lnTo>
                  <a:lnTo>
                    <a:pt x="10153" y="159"/>
                  </a:lnTo>
                  <a:lnTo>
                    <a:pt x="10155" y="164"/>
                  </a:lnTo>
                  <a:lnTo>
                    <a:pt x="10162" y="169"/>
                  </a:lnTo>
                  <a:lnTo>
                    <a:pt x="10170" y="175"/>
                  </a:lnTo>
                  <a:close/>
                  <a:moveTo>
                    <a:pt x="10289" y="260"/>
                  </a:moveTo>
                  <a:lnTo>
                    <a:pt x="10289" y="236"/>
                  </a:lnTo>
                  <a:lnTo>
                    <a:pt x="10293" y="213"/>
                  </a:lnTo>
                  <a:lnTo>
                    <a:pt x="10297" y="192"/>
                  </a:lnTo>
                  <a:lnTo>
                    <a:pt x="10303" y="171"/>
                  </a:lnTo>
                  <a:lnTo>
                    <a:pt x="10320" y="170"/>
                  </a:lnTo>
                  <a:lnTo>
                    <a:pt x="10337" y="170"/>
                  </a:lnTo>
                  <a:lnTo>
                    <a:pt x="10351" y="171"/>
                  </a:lnTo>
                  <a:lnTo>
                    <a:pt x="10366" y="172"/>
                  </a:lnTo>
                  <a:lnTo>
                    <a:pt x="10378" y="174"/>
                  </a:lnTo>
                  <a:lnTo>
                    <a:pt x="10390" y="177"/>
                  </a:lnTo>
                  <a:lnTo>
                    <a:pt x="10400" y="181"/>
                  </a:lnTo>
                  <a:lnTo>
                    <a:pt x="10410" y="187"/>
                  </a:lnTo>
                  <a:lnTo>
                    <a:pt x="10419" y="190"/>
                  </a:lnTo>
                  <a:lnTo>
                    <a:pt x="10427" y="195"/>
                  </a:lnTo>
                  <a:lnTo>
                    <a:pt x="10430" y="198"/>
                  </a:lnTo>
                  <a:lnTo>
                    <a:pt x="10432" y="201"/>
                  </a:lnTo>
                  <a:lnTo>
                    <a:pt x="10434" y="204"/>
                  </a:lnTo>
                  <a:lnTo>
                    <a:pt x="10435" y="209"/>
                  </a:lnTo>
                  <a:lnTo>
                    <a:pt x="10436" y="218"/>
                  </a:lnTo>
                  <a:lnTo>
                    <a:pt x="10436" y="227"/>
                  </a:lnTo>
                  <a:lnTo>
                    <a:pt x="10435" y="237"/>
                  </a:lnTo>
                  <a:lnTo>
                    <a:pt x="10434" y="246"/>
                  </a:lnTo>
                  <a:lnTo>
                    <a:pt x="10432" y="256"/>
                  </a:lnTo>
                  <a:lnTo>
                    <a:pt x="10430" y="265"/>
                  </a:lnTo>
                  <a:lnTo>
                    <a:pt x="10427" y="273"/>
                  </a:lnTo>
                  <a:lnTo>
                    <a:pt x="10423" y="283"/>
                  </a:lnTo>
                  <a:lnTo>
                    <a:pt x="10419" y="291"/>
                  </a:lnTo>
                  <a:lnTo>
                    <a:pt x="10414" y="301"/>
                  </a:lnTo>
                  <a:lnTo>
                    <a:pt x="10409" y="309"/>
                  </a:lnTo>
                  <a:lnTo>
                    <a:pt x="10402" y="317"/>
                  </a:lnTo>
                  <a:lnTo>
                    <a:pt x="10396" y="326"/>
                  </a:lnTo>
                  <a:lnTo>
                    <a:pt x="10389" y="333"/>
                  </a:lnTo>
                  <a:lnTo>
                    <a:pt x="10380" y="341"/>
                  </a:lnTo>
                  <a:lnTo>
                    <a:pt x="10372" y="350"/>
                  </a:lnTo>
                  <a:lnTo>
                    <a:pt x="10362" y="357"/>
                  </a:lnTo>
                  <a:lnTo>
                    <a:pt x="10352" y="365"/>
                  </a:lnTo>
                  <a:lnTo>
                    <a:pt x="10345" y="374"/>
                  </a:lnTo>
                  <a:lnTo>
                    <a:pt x="10340" y="383"/>
                  </a:lnTo>
                  <a:lnTo>
                    <a:pt x="10335" y="392"/>
                  </a:lnTo>
                  <a:lnTo>
                    <a:pt x="10332" y="401"/>
                  </a:lnTo>
                  <a:lnTo>
                    <a:pt x="10331" y="410"/>
                  </a:lnTo>
                  <a:lnTo>
                    <a:pt x="10332" y="420"/>
                  </a:lnTo>
                  <a:lnTo>
                    <a:pt x="10333" y="426"/>
                  </a:lnTo>
                  <a:lnTo>
                    <a:pt x="10337" y="431"/>
                  </a:lnTo>
                  <a:lnTo>
                    <a:pt x="10340" y="434"/>
                  </a:lnTo>
                  <a:lnTo>
                    <a:pt x="10344" y="437"/>
                  </a:lnTo>
                  <a:lnTo>
                    <a:pt x="10348" y="438"/>
                  </a:lnTo>
                  <a:lnTo>
                    <a:pt x="10354" y="437"/>
                  </a:lnTo>
                  <a:lnTo>
                    <a:pt x="10361" y="433"/>
                  </a:lnTo>
                  <a:lnTo>
                    <a:pt x="10368" y="429"/>
                  </a:lnTo>
                  <a:lnTo>
                    <a:pt x="10376" y="426"/>
                  </a:lnTo>
                  <a:lnTo>
                    <a:pt x="10385" y="423"/>
                  </a:lnTo>
                  <a:lnTo>
                    <a:pt x="10393" y="422"/>
                  </a:lnTo>
                  <a:lnTo>
                    <a:pt x="10399" y="422"/>
                  </a:lnTo>
                  <a:lnTo>
                    <a:pt x="10407" y="423"/>
                  </a:lnTo>
                  <a:lnTo>
                    <a:pt x="10412" y="426"/>
                  </a:lnTo>
                  <a:lnTo>
                    <a:pt x="10417" y="429"/>
                  </a:lnTo>
                  <a:lnTo>
                    <a:pt x="10422" y="434"/>
                  </a:lnTo>
                  <a:lnTo>
                    <a:pt x="10427" y="442"/>
                  </a:lnTo>
                  <a:lnTo>
                    <a:pt x="10431" y="449"/>
                  </a:lnTo>
                  <a:lnTo>
                    <a:pt x="10434" y="458"/>
                  </a:lnTo>
                  <a:lnTo>
                    <a:pt x="10436" y="468"/>
                  </a:lnTo>
                  <a:lnTo>
                    <a:pt x="10438" y="479"/>
                  </a:lnTo>
                  <a:lnTo>
                    <a:pt x="10440" y="493"/>
                  </a:lnTo>
                  <a:lnTo>
                    <a:pt x="10441" y="507"/>
                  </a:lnTo>
                  <a:lnTo>
                    <a:pt x="10441" y="522"/>
                  </a:lnTo>
                  <a:lnTo>
                    <a:pt x="10440" y="532"/>
                  </a:lnTo>
                  <a:lnTo>
                    <a:pt x="10438" y="540"/>
                  </a:lnTo>
                  <a:lnTo>
                    <a:pt x="10435" y="548"/>
                  </a:lnTo>
                  <a:lnTo>
                    <a:pt x="10431" y="558"/>
                  </a:lnTo>
                  <a:lnTo>
                    <a:pt x="10427" y="566"/>
                  </a:lnTo>
                  <a:lnTo>
                    <a:pt x="10420" y="575"/>
                  </a:lnTo>
                  <a:lnTo>
                    <a:pt x="10414" y="584"/>
                  </a:lnTo>
                  <a:lnTo>
                    <a:pt x="10407" y="592"/>
                  </a:lnTo>
                  <a:lnTo>
                    <a:pt x="10395" y="606"/>
                  </a:lnTo>
                  <a:lnTo>
                    <a:pt x="10384" y="617"/>
                  </a:lnTo>
                  <a:lnTo>
                    <a:pt x="10371" y="628"/>
                  </a:lnTo>
                  <a:lnTo>
                    <a:pt x="10359" y="636"/>
                  </a:lnTo>
                  <a:lnTo>
                    <a:pt x="10346" y="644"/>
                  </a:lnTo>
                  <a:lnTo>
                    <a:pt x="10331" y="650"/>
                  </a:lnTo>
                  <a:lnTo>
                    <a:pt x="10318" y="654"/>
                  </a:lnTo>
                  <a:lnTo>
                    <a:pt x="10303" y="656"/>
                  </a:lnTo>
                  <a:lnTo>
                    <a:pt x="10297" y="657"/>
                  </a:lnTo>
                  <a:lnTo>
                    <a:pt x="10292" y="659"/>
                  </a:lnTo>
                  <a:lnTo>
                    <a:pt x="10290" y="594"/>
                  </a:lnTo>
                  <a:lnTo>
                    <a:pt x="10290" y="534"/>
                  </a:lnTo>
                  <a:lnTo>
                    <a:pt x="10289" y="478"/>
                  </a:lnTo>
                  <a:lnTo>
                    <a:pt x="10289" y="426"/>
                  </a:lnTo>
                  <a:lnTo>
                    <a:pt x="10288" y="378"/>
                  </a:lnTo>
                  <a:lnTo>
                    <a:pt x="10288" y="334"/>
                  </a:lnTo>
                  <a:lnTo>
                    <a:pt x="10288" y="294"/>
                  </a:lnTo>
                  <a:lnTo>
                    <a:pt x="10289" y="260"/>
                  </a:lnTo>
                  <a:close/>
                  <a:moveTo>
                    <a:pt x="10864" y="181"/>
                  </a:moveTo>
                  <a:lnTo>
                    <a:pt x="10814" y="180"/>
                  </a:lnTo>
                  <a:lnTo>
                    <a:pt x="10770" y="181"/>
                  </a:lnTo>
                  <a:lnTo>
                    <a:pt x="10731" y="183"/>
                  </a:lnTo>
                  <a:lnTo>
                    <a:pt x="10697" y="187"/>
                  </a:lnTo>
                  <a:lnTo>
                    <a:pt x="10682" y="189"/>
                  </a:lnTo>
                  <a:lnTo>
                    <a:pt x="10668" y="192"/>
                  </a:lnTo>
                  <a:lnTo>
                    <a:pt x="10656" y="195"/>
                  </a:lnTo>
                  <a:lnTo>
                    <a:pt x="10645" y="198"/>
                  </a:lnTo>
                  <a:lnTo>
                    <a:pt x="10636" y="202"/>
                  </a:lnTo>
                  <a:lnTo>
                    <a:pt x="10627" y="205"/>
                  </a:lnTo>
                  <a:lnTo>
                    <a:pt x="10621" y="211"/>
                  </a:lnTo>
                  <a:lnTo>
                    <a:pt x="10615" y="215"/>
                  </a:lnTo>
                  <a:lnTo>
                    <a:pt x="10612" y="224"/>
                  </a:lnTo>
                  <a:lnTo>
                    <a:pt x="10604" y="249"/>
                  </a:lnTo>
                  <a:lnTo>
                    <a:pt x="10593" y="290"/>
                  </a:lnTo>
                  <a:lnTo>
                    <a:pt x="10578" y="348"/>
                  </a:lnTo>
                  <a:lnTo>
                    <a:pt x="10577" y="379"/>
                  </a:lnTo>
                  <a:lnTo>
                    <a:pt x="10578" y="405"/>
                  </a:lnTo>
                  <a:lnTo>
                    <a:pt x="10579" y="416"/>
                  </a:lnTo>
                  <a:lnTo>
                    <a:pt x="10581" y="425"/>
                  </a:lnTo>
                  <a:lnTo>
                    <a:pt x="10584" y="433"/>
                  </a:lnTo>
                  <a:lnTo>
                    <a:pt x="10586" y="440"/>
                  </a:lnTo>
                  <a:lnTo>
                    <a:pt x="10590" y="445"/>
                  </a:lnTo>
                  <a:lnTo>
                    <a:pt x="10593" y="450"/>
                  </a:lnTo>
                  <a:lnTo>
                    <a:pt x="10597" y="454"/>
                  </a:lnTo>
                  <a:lnTo>
                    <a:pt x="10602" y="458"/>
                  </a:lnTo>
                  <a:lnTo>
                    <a:pt x="10607" y="462"/>
                  </a:lnTo>
                  <a:lnTo>
                    <a:pt x="10612" y="464"/>
                  </a:lnTo>
                  <a:lnTo>
                    <a:pt x="10617" y="467"/>
                  </a:lnTo>
                  <a:lnTo>
                    <a:pt x="10623" y="468"/>
                  </a:lnTo>
                  <a:lnTo>
                    <a:pt x="10630" y="468"/>
                  </a:lnTo>
                  <a:lnTo>
                    <a:pt x="10635" y="468"/>
                  </a:lnTo>
                  <a:lnTo>
                    <a:pt x="10641" y="466"/>
                  </a:lnTo>
                  <a:lnTo>
                    <a:pt x="10647" y="464"/>
                  </a:lnTo>
                  <a:lnTo>
                    <a:pt x="10653" y="462"/>
                  </a:lnTo>
                  <a:lnTo>
                    <a:pt x="10659" y="458"/>
                  </a:lnTo>
                  <a:lnTo>
                    <a:pt x="10664" y="454"/>
                  </a:lnTo>
                  <a:lnTo>
                    <a:pt x="10670" y="449"/>
                  </a:lnTo>
                  <a:lnTo>
                    <a:pt x="10676" y="443"/>
                  </a:lnTo>
                  <a:lnTo>
                    <a:pt x="10680" y="435"/>
                  </a:lnTo>
                  <a:lnTo>
                    <a:pt x="10683" y="426"/>
                  </a:lnTo>
                  <a:lnTo>
                    <a:pt x="10685" y="416"/>
                  </a:lnTo>
                  <a:lnTo>
                    <a:pt x="10687" y="404"/>
                  </a:lnTo>
                  <a:lnTo>
                    <a:pt x="10688" y="391"/>
                  </a:lnTo>
                  <a:lnTo>
                    <a:pt x="10688" y="375"/>
                  </a:lnTo>
                  <a:lnTo>
                    <a:pt x="10687" y="358"/>
                  </a:lnTo>
                  <a:lnTo>
                    <a:pt x="10688" y="343"/>
                  </a:lnTo>
                  <a:lnTo>
                    <a:pt x="10690" y="331"/>
                  </a:lnTo>
                  <a:lnTo>
                    <a:pt x="10693" y="319"/>
                  </a:lnTo>
                  <a:lnTo>
                    <a:pt x="10699" y="310"/>
                  </a:lnTo>
                  <a:lnTo>
                    <a:pt x="10702" y="306"/>
                  </a:lnTo>
                  <a:lnTo>
                    <a:pt x="10705" y="303"/>
                  </a:lnTo>
                  <a:lnTo>
                    <a:pt x="10708" y="300"/>
                  </a:lnTo>
                  <a:lnTo>
                    <a:pt x="10712" y="296"/>
                  </a:lnTo>
                  <a:lnTo>
                    <a:pt x="10722" y="292"/>
                  </a:lnTo>
                  <a:lnTo>
                    <a:pt x="10732" y="289"/>
                  </a:lnTo>
                  <a:lnTo>
                    <a:pt x="10738" y="286"/>
                  </a:lnTo>
                  <a:lnTo>
                    <a:pt x="10747" y="284"/>
                  </a:lnTo>
                  <a:lnTo>
                    <a:pt x="10756" y="281"/>
                  </a:lnTo>
                  <a:lnTo>
                    <a:pt x="10767" y="279"/>
                  </a:lnTo>
                  <a:lnTo>
                    <a:pt x="10793" y="275"/>
                  </a:lnTo>
                  <a:lnTo>
                    <a:pt x="10823" y="272"/>
                  </a:lnTo>
                  <a:lnTo>
                    <a:pt x="10860" y="271"/>
                  </a:lnTo>
                  <a:lnTo>
                    <a:pt x="10903" y="271"/>
                  </a:lnTo>
                  <a:lnTo>
                    <a:pt x="10950" y="272"/>
                  </a:lnTo>
                  <a:lnTo>
                    <a:pt x="11003" y="273"/>
                  </a:lnTo>
                  <a:lnTo>
                    <a:pt x="11021" y="273"/>
                  </a:lnTo>
                  <a:lnTo>
                    <a:pt x="11039" y="273"/>
                  </a:lnTo>
                  <a:lnTo>
                    <a:pt x="11054" y="274"/>
                  </a:lnTo>
                  <a:lnTo>
                    <a:pt x="11070" y="275"/>
                  </a:lnTo>
                  <a:lnTo>
                    <a:pt x="11101" y="277"/>
                  </a:lnTo>
                  <a:lnTo>
                    <a:pt x="11125" y="279"/>
                  </a:lnTo>
                  <a:lnTo>
                    <a:pt x="11134" y="281"/>
                  </a:lnTo>
                  <a:lnTo>
                    <a:pt x="11142" y="283"/>
                  </a:lnTo>
                  <a:lnTo>
                    <a:pt x="11149" y="285"/>
                  </a:lnTo>
                  <a:lnTo>
                    <a:pt x="11153" y="288"/>
                  </a:lnTo>
                  <a:lnTo>
                    <a:pt x="11156" y="289"/>
                  </a:lnTo>
                  <a:lnTo>
                    <a:pt x="11158" y="292"/>
                  </a:lnTo>
                  <a:lnTo>
                    <a:pt x="11161" y="297"/>
                  </a:lnTo>
                  <a:lnTo>
                    <a:pt x="11164" y="304"/>
                  </a:lnTo>
                  <a:lnTo>
                    <a:pt x="11169" y="313"/>
                  </a:lnTo>
                  <a:lnTo>
                    <a:pt x="11172" y="323"/>
                  </a:lnTo>
                  <a:lnTo>
                    <a:pt x="11175" y="334"/>
                  </a:lnTo>
                  <a:lnTo>
                    <a:pt x="11177" y="346"/>
                  </a:lnTo>
                  <a:lnTo>
                    <a:pt x="11187" y="385"/>
                  </a:lnTo>
                  <a:lnTo>
                    <a:pt x="11196" y="417"/>
                  </a:lnTo>
                  <a:lnTo>
                    <a:pt x="11200" y="428"/>
                  </a:lnTo>
                  <a:lnTo>
                    <a:pt x="11204" y="438"/>
                  </a:lnTo>
                  <a:lnTo>
                    <a:pt x="11208" y="445"/>
                  </a:lnTo>
                  <a:lnTo>
                    <a:pt x="11211" y="449"/>
                  </a:lnTo>
                  <a:lnTo>
                    <a:pt x="11219" y="455"/>
                  </a:lnTo>
                  <a:lnTo>
                    <a:pt x="11226" y="461"/>
                  </a:lnTo>
                  <a:lnTo>
                    <a:pt x="11233" y="463"/>
                  </a:lnTo>
                  <a:lnTo>
                    <a:pt x="11243" y="464"/>
                  </a:lnTo>
                  <a:lnTo>
                    <a:pt x="11247" y="463"/>
                  </a:lnTo>
                  <a:lnTo>
                    <a:pt x="11251" y="462"/>
                  </a:lnTo>
                  <a:lnTo>
                    <a:pt x="11255" y="461"/>
                  </a:lnTo>
                  <a:lnTo>
                    <a:pt x="11260" y="457"/>
                  </a:lnTo>
                  <a:lnTo>
                    <a:pt x="11268" y="451"/>
                  </a:lnTo>
                  <a:lnTo>
                    <a:pt x="11275" y="443"/>
                  </a:lnTo>
                  <a:lnTo>
                    <a:pt x="11282" y="434"/>
                  </a:lnTo>
                  <a:lnTo>
                    <a:pt x="11286" y="424"/>
                  </a:lnTo>
                  <a:lnTo>
                    <a:pt x="11289" y="414"/>
                  </a:lnTo>
                  <a:lnTo>
                    <a:pt x="11291" y="401"/>
                  </a:lnTo>
                  <a:lnTo>
                    <a:pt x="11293" y="386"/>
                  </a:lnTo>
                  <a:lnTo>
                    <a:pt x="11293" y="371"/>
                  </a:lnTo>
                  <a:lnTo>
                    <a:pt x="11292" y="354"/>
                  </a:lnTo>
                  <a:lnTo>
                    <a:pt x="11291" y="335"/>
                  </a:lnTo>
                  <a:lnTo>
                    <a:pt x="11291" y="322"/>
                  </a:lnTo>
                  <a:lnTo>
                    <a:pt x="11291" y="311"/>
                  </a:lnTo>
                  <a:lnTo>
                    <a:pt x="11291" y="303"/>
                  </a:lnTo>
                  <a:lnTo>
                    <a:pt x="11292" y="299"/>
                  </a:lnTo>
                  <a:lnTo>
                    <a:pt x="11292" y="285"/>
                  </a:lnTo>
                  <a:lnTo>
                    <a:pt x="11291" y="273"/>
                  </a:lnTo>
                  <a:lnTo>
                    <a:pt x="11289" y="261"/>
                  </a:lnTo>
                  <a:lnTo>
                    <a:pt x="11285" y="249"/>
                  </a:lnTo>
                  <a:lnTo>
                    <a:pt x="11283" y="244"/>
                  </a:lnTo>
                  <a:lnTo>
                    <a:pt x="11278" y="238"/>
                  </a:lnTo>
                  <a:lnTo>
                    <a:pt x="11274" y="233"/>
                  </a:lnTo>
                  <a:lnTo>
                    <a:pt x="11269" y="227"/>
                  </a:lnTo>
                  <a:lnTo>
                    <a:pt x="11263" y="222"/>
                  </a:lnTo>
                  <a:lnTo>
                    <a:pt x="11256" y="217"/>
                  </a:lnTo>
                  <a:lnTo>
                    <a:pt x="11248" y="212"/>
                  </a:lnTo>
                  <a:lnTo>
                    <a:pt x="11240" y="206"/>
                  </a:lnTo>
                  <a:lnTo>
                    <a:pt x="11232" y="203"/>
                  </a:lnTo>
                  <a:lnTo>
                    <a:pt x="11224" y="199"/>
                  </a:lnTo>
                  <a:lnTo>
                    <a:pt x="11214" y="196"/>
                  </a:lnTo>
                  <a:lnTo>
                    <a:pt x="11203" y="193"/>
                  </a:lnTo>
                  <a:lnTo>
                    <a:pt x="11177" y="188"/>
                  </a:lnTo>
                  <a:lnTo>
                    <a:pt x="11147" y="185"/>
                  </a:lnTo>
                  <a:lnTo>
                    <a:pt x="11111" y="181"/>
                  </a:lnTo>
                  <a:lnTo>
                    <a:pt x="11070" y="179"/>
                  </a:lnTo>
                  <a:lnTo>
                    <a:pt x="11025" y="179"/>
                  </a:lnTo>
                  <a:lnTo>
                    <a:pt x="10975" y="179"/>
                  </a:lnTo>
                  <a:lnTo>
                    <a:pt x="10976" y="171"/>
                  </a:lnTo>
                  <a:lnTo>
                    <a:pt x="10977" y="160"/>
                  </a:lnTo>
                  <a:lnTo>
                    <a:pt x="10980" y="148"/>
                  </a:lnTo>
                  <a:lnTo>
                    <a:pt x="10984" y="133"/>
                  </a:lnTo>
                  <a:lnTo>
                    <a:pt x="10987" y="129"/>
                  </a:lnTo>
                  <a:lnTo>
                    <a:pt x="10991" y="124"/>
                  </a:lnTo>
                  <a:lnTo>
                    <a:pt x="10993" y="119"/>
                  </a:lnTo>
                  <a:lnTo>
                    <a:pt x="10994" y="113"/>
                  </a:lnTo>
                  <a:lnTo>
                    <a:pt x="10994" y="107"/>
                  </a:lnTo>
                  <a:lnTo>
                    <a:pt x="10993" y="101"/>
                  </a:lnTo>
                  <a:lnTo>
                    <a:pt x="10991" y="95"/>
                  </a:lnTo>
                  <a:lnTo>
                    <a:pt x="10989" y="88"/>
                  </a:lnTo>
                  <a:lnTo>
                    <a:pt x="10984" y="81"/>
                  </a:lnTo>
                  <a:lnTo>
                    <a:pt x="10980" y="75"/>
                  </a:lnTo>
                  <a:lnTo>
                    <a:pt x="10974" y="68"/>
                  </a:lnTo>
                  <a:lnTo>
                    <a:pt x="10968" y="63"/>
                  </a:lnTo>
                  <a:lnTo>
                    <a:pt x="10959" y="59"/>
                  </a:lnTo>
                  <a:lnTo>
                    <a:pt x="10951" y="55"/>
                  </a:lnTo>
                  <a:lnTo>
                    <a:pt x="10941" y="52"/>
                  </a:lnTo>
                  <a:lnTo>
                    <a:pt x="10931" y="50"/>
                  </a:lnTo>
                  <a:lnTo>
                    <a:pt x="10922" y="49"/>
                  </a:lnTo>
                  <a:lnTo>
                    <a:pt x="10913" y="49"/>
                  </a:lnTo>
                  <a:lnTo>
                    <a:pt x="10904" y="49"/>
                  </a:lnTo>
                  <a:lnTo>
                    <a:pt x="10896" y="51"/>
                  </a:lnTo>
                  <a:lnTo>
                    <a:pt x="10888" y="53"/>
                  </a:lnTo>
                  <a:lnTo>
                    <a:pt x="10881" y="56"/>
                  </a:lnTo>
                  <a:lnTo>
                    <a:pt x="10873" y="59"/>
                  </a:lnTo>
                  <a:lnTo>
                    <a:pt x="10866" y="64"/>
                  </a:lnTo>
                  <a:lnTo>
                    <a:pt x="10862" y="68"/>
                  </a:lnTo>
                  <a:lnTo>
                    <a:pt x="10858" y="75"/>
                  </a:lnTo>
                  <a:lnTo>
                    <a:pt x="10856" y="82"/>
                  </a:lnTo>
                  <a:lnTo>
                    <a:pt x="10854" y="89"/>
                  </a:lnTo>
                  <a:lnTo>
                    <a:pt x="10852" y="98"/>
                  </a:lnTo>
                  <a:lnTo>
                    <a:pt x="10854" y="108"/>
                  </a:lnTo>
                  <a:lnTo>
                    <a:pt x="10855" y="119"/>
                  </a:lnTo>
                  <a:lnTo>
                    <a:pt x="10858" y="129"/>
                  </a:lnTo>
                  <a:lnTo>
                    <a:pt x="10860" y="145"/>
                  </a:lnTo>
                  <a:lnTo>
                    <a:pt x="10862" y="158"/>
                  </a:lnTo>
                  <a:lnTo>
                    <a:pt x="10863" y="170"/>
                  </a:lnTo>
                  <a:lnTo>
                    <a:pt x="10864" y="181"/>
                  </a:lnTo>
                  <a:close/>
                  <a:moveTo>
                    <a:pt x="10852" y="361"/>
                  </a:moveTo>
                  <a:lnTo>
                    <a:pt x="10841" y="360"/>
                  </a:lnTo>
                  <a:lnTo>
                    <a:pt x="10831" y="361"/>
                  </a:lnTo>
                  <a:lnTo>
                    <a:pt x="10819" y="364"/>
                  </a:lnTo>
                  <a:lnTo>
                    <a:pt x="10809" y="369"/>
                  </a:lnTo>
                  <a:lnTo>
                    <a:pt x="10798" y="375"/>
                  </a:lnTo>
                  <a:lnTo>
                    <a:pt x="10788" y="382"/>
                  </a:lnTo>
                  <a:lnTo>
                    <a:pt x="10778" y="392"/>
                  </a:lnTo>
                  <a:lnTo>
                    <a:pt x="10768" y="402"/>
                  </a:lnTo>
                  <a:lnTo>
                    <a:pt x="10761" y="411"/>
                  </a:lnTo>
                  <a:lnTo>
                    <a:pt x="10756" y="420"/>
                  </a:lnTo>
                  <a:lnTo>
                    <a:pt x="10753" y="428"/>
                  </a:lnTo>
                  <a:lnTo>
                    <a:pt x="10751" y="437"/>
                  </a:lnTo>
                  <a:lnTo>
                    <a:pt x="10750" y="445"/>
                  </a:lnTo>
                  <a:lnTo>
                    <a:pt x="10750" y="453"/>
                  </a:lnTo>
                  <a:lnTo>
                    <a:pt x="10752" y="462"/>
                  </a:lnTo>
                  <a:lnTo>
                    <a:pt x="10756" y="469"/>
                  </a:lnTo>
                  <a:lnTo>
                    <a:pt x="10762" y="477"/>
                  </a:lnTo>
                  <a:lnTo>
                    <a:pt x="10770" y="483"/>
                  </a:lnTo>
                  <a:lnTo>
                    <a:pt x="10778" y="487"/>
                  </a:lnTo>
                  <a:lnTo>
                    <a:pt x="10789" y="489"/>
                  </a:lnTo>
                  <a:lnTo>
                    <a:pt x="10799" y="490"/>
                  </a:lnTo>
                  <a:lnTo>
                    <a:pt x="10811" y="488"/>
                  </a:lnTo>
                  <a:lnTo>
                    <a:pt x="10823" y="485"/>
                  </a:lnTo>
                  <a:lnTo>
                    <a:pt x="10838" y="479"/>
                  </a:lnTo>
                  <a:lnTo>
                    <a:pt x="10848" y="475"/>
                  </a:lnTo>
                  <a:lnTo>
                    <a:pt x="10862" y="472"/>
                  </a:lnTo>
                  <a:lnTo>
                    <a:pt x="10880" y="470"/>
                  </a:lnTo>
                  <a:lnTo>
                    <a:pt x="10901" y="468"/>
                  </a:lnTo>
                  <a:lnTo>
                    <a:pt x="10925" y="467"/>
                  </a:lnTo>
                  <a:lnTo>
                    <a:pt x="10952" y="466"/>
                  </a:lnTo>
                  <a:lnTo>
                    <a:pt x="10983" y="466"/>
                  </a:lnTo>
                  <a:lnTo>
                    <a:pt x="11018" y="467"/>
                  </a:lnTo>
                  <a:lnTo>
                    <a:pt x="11030" y="467"/>
                  </a:lnTo>
                  <a:lnTo>
                    <a:pt x="11042" y="467"/>
                  </a:lnTo>
                  <a:lnTo>
                    <a:pt x="11052" y="466"/>
                  </a:lnTo>
                  <a:lnTo>
                    <a:pt x="11062" y="463"/>
                  </a:lnTo>
                  <a:lnTo>
                    <a:pt x="11070" y="460"/>
                  </a:lnTo>
                  <a:lnTo>
                    <a:pt x="11077" y="455"/>
                  </a:lnTo>
                  <a:lnTo>
                    <a:pt x="11084" y="450"/>
                  </a:lnTo>
                  <a:lnTo>
                    <a:pt x="11089" y="444"/>
                  </a:lnTo>
                  <a:lnTo>
                    <a:pt x="11092" y="438"/>
                  </a:lnTo>
                  <a:lnTo>
                    <a:pt x="11095" y="431"/>
                  </a:lnTo>
                  <a:lnTo>
                    <a:pt x="11097" y="425"/>
                  </a:lnTo>
                  <a:lnTo>
                    <a:pt x="11098" y="418"/>
                  </a:lnTo>
                  <a:lnTo>
                    <a:pt x="11097" y="411"/>
                  </a:lnTo>
                  <a:lnTo>
                    <a:pt x="11096" y="405"/>
                  </a:lnTo>
                  <a:lnTo>
                    <a:pt x="11094" y="399"/>
                  </a:lnTo>
                  <a:lnTo>
                    <a:pt x="11091" y="393"/>
                  </a:lnTo>
                  <a:lnTo>
                    <a:pt x="11087" y="387"/>
                  </a:lnTo>
                  <a:lnTo>
                    <a:pt x="11082" y="382"/>
                  </a:lnTo>
                  <a:lnTo>
                    <a:pt x="11075" y="379"/>
                  </a:lnTo>
                  <a:lnTo>
                    <a:pt x="11067" y="376"/>
                  </a:lnTo>
                  <a:lnTo>
                    <a:pt x="11058" y="375"/>
                  </a:lnTo>
                  <a:lnTo>
                    <a:pt x="11046" y="374"/>
                  </a:lnTo>
                  <a:lnTo>
                    <a:pt x="11034" y="373"/>
                  </a:lnTo>
                  <a:lnTo>
                    <a:pt x="11020" y="374"/>
                  </a:lnTo>
                  <a:lnTo>
                    <a:pt x="10987" y="374"/>
                  </a:lnTo>
                  <a:lnTo>
                    <a:pt x="10960" y="373"/>
                  </a:lnTo>
                  <a:lnTo>
                    <a:pt x="10936" y="372"/>
                  </a:lnTo>
                  <a:lnTo>
                    <a:pt x="10917" y="370"/>
                  </a:lnTo>
                  <a:lnTo>
                    <a:pt x="10901" y="369"/>
                  </a:lnTo>
                  <a:lnTo>
                    <a:pt x="10884" y="366"/>
                  </a:lnTo>
                  <a:lnTo>
                    <a:pt x="10868" y="364"/>
                  </a:lnTo>
                  <a:lnTo>
                    <a:pt x="10852" y="361"/>
                  </a:lnTo>
                  <a:close/>
                  <a:moveTo>
                    <a:pt x="10933" y="636"/>
                  </a:moveTo>
                  <a:lnTo>
                    <a:pt x="10933" y="644"/>
                  </a:lnTo>
                  <a:lnTo>
                    <a:pt x="10933" y="652"/>
                  </a:lnTo>
                  <a:lnTo>
                    <a:pt x="10933" y="664"/>
                  </a:lnTo>
                  <a:lnTo>
                    <a:pt x="10932" y="681"/>
                  </a:lnTo>
                  <a:lnTo>
                    <a:pt x="10931" y="701"/>
                  </a:lnTo>
                  <a:lnTo>
                    <a:pt x="10929" y="724"/>
                  </a:lnTo>
                  <a:lnTo>
                    <a:pt x="10926" y="750"/>
                  </a:lnTo>
                  <a:lnTo>
                    <a:pt x="10923" y="781"/>
                  </a:lnTo>
                  <a:lnTo>
                    <a:pt x="10918" y="814"/>
                  </a:lnTo>
                  <a:lnTo>
                    <a:pt x="10913" y="851"/>
                  </a:lnTo>
                  <a:lnTo>
                    <a:pt x="10912" y="873"/>
                  </a:lnTo>
                  <a:lnTo>
                    <a:pt x="10911" y="893"/>
                  </a:lnTo>
                  <a:lnTo>
                    <a:pt x="10911" y="913"/>
                  </a:lnTo>
                  <a:lnTo>
                    <a:pt x="10912" y="931"/>
                  </a:lnTo>
                  <a:lnTo>
                    <a:pt x="10914" y="949"/>
                  </a:lnTo>
                  <a:lnTo>
                    <a:pt x="10917" y="965"/>
                  </a:lnTo>
                  <a:lnTo>
                    <a:pt x="10922" y="980"/>
                  </a:lnTo>
                  <a:lnTo>
                    <a:pt x="10927" y="994"/>
                  </a:lnTo>
                  <a:lnTo>
                    <a:pt x="10932" y="1003"/>
                  </a:lnTo>
                  <a:lnTo>
                    <a:pt x="10939" y="1013"/>
                  </a:lnTo>
                  <a:lnTo>
                    <a:pt x="10948" y="1023"/>
                  </a:lnTo>
                  <a:lnTo>
                    <a:pt x="10958" y="1033"/>
                  </a:lnTo>
                  <a:lnTo>
                    <a:pt x="10971" y="1043"/>
                  </a:lnTo>
                  <a:lnTo>
                    <a:pt x="10984" y="1052"/>
                  </a:lnTo>
                  <a:lnTo>
                    <a:pt x="10999" y="1063"/>
                  </a:lnTo>
                  <a:lnTo>
                    <a:pt x="11017" y="1073"/>
                  </a:lnTo>
                  <a:lnTo>
                    <a:pt x="11036" y="1084"/>
                  </a:lnTo>
                  <a:lnTo>
                    <a:pt x="11056" y="1094"/>
                  </a:lnTo>
                  <a:lnTo>
                    <a:pt x="11077" y="1105"/>
                  </a:lnTo>
                  <a:lnTo>
                    <a:pt x="11102" y="1115"/>
                  </a:lnTo>
                  <a:lnTo>
                    <a:pt x="11127" y="1126"/>
                  </a:lnTo>
                  <a:lnTo>
                    <a:pt x="11154" y="1136"/>
                  </a:lnTo>
                  <a:lnTo>
                    <a:pt x="11182" y="1147"/>
                  </a:lnTo>
                  <a:lnTo>
                    <a:pt x="11213" y="1158"/>
                  </a:lnTo>
                  <a:lnTo>
                    <a:pt x="11222" y="1159"/>
                  </a:lnTo>
                  <a:lnTo>
                    <a:pt x="11230" y="1160"/>
                  </a:lnTo>
                  <a:lnTo>
                    <a:pt x="11240" y="1160"/>
                  </a:lnTo>
                  <a:lnTo>
                    <a:pt x="11248" y="1159"/>
                  </a:lnTo>
                  <a:lnTo>
                    <a:pt x="11256" y="1158"/>
                  </a:lnTo>
                  <a:lnTo>
                    <a:pt x="11265" y="1156"/>
                  </a:lnTo>
                  <a:lnTo>
                    <a:pt x="11273" y="1153"/>
                  </a:lnTo>
                  <a:lnTo>
                    <a:pt x="11281" y="1150"/>
                  </a:lnTo>
                  <a:lnTo>
                    <a:pt x="11289" y="1147"/>
                  </a:lnTo>
                  <a:lnTo>
                    <a:pt x="11296" y="1141"/>
                  </a:lnTo>
                  <a:lnTo>
                    <a:pt x="11304" y="1136"/>
                  </a:lnTo>
                  <a:lnTo>
                    <a:pt x="11312" y="1131"/>
                  </a:lnTo>
                  <a:lnTo>
                    <a:pt x="11319" y="1124"/>
                  </a:lnTo>
                  <a:lnTo>
                    <a:pt x="11326" y="1117"/>
                  </a:lnTo>
                  <a:lnTo>
                    <a:pt x="11333" y="1109"/>
                  </a:lnTo>
                  <a:lnTo>
                    <a:pt x="11340" y="1101"/>
                  </a:lnTo>
                  <a:lnTo>
                    <a:pt x="11349" y="1087"/>
                  </a:lnTo>
                  <a:lnTo>
                    <a:pt x="11358" y="1072"/>
                  </a:lnTo>
                  <a:lnTo>
                    <a:pt x="11365" y="1057"/>
                  </a:lnTo>
                  <a:lnTo>
                    <a:pt x="11373" y="1039"/>
                  </a:lnTo>
                  <a:lnTo>
                    <a:pt x="11380" y="1021"/>
                  </a:lnTo>
                  <a:lnTo>
                    <a:pt x="11386" y="1002"/>
                  </a:lnTo>
                  <a:lnTo>
                    <a:pt x="11393" y="982"/>
                  </a:lnTo>
                  <a:lnTo>
                    <a:pt x="11398" y="960"/>
                  </a:lnTo>
                  <a:lnTo>
                    <a:pt x="11399" y="946"/>
                  </a:lnTo>
                  <a:lnTo>
                    <a:pt x="11399" y="934"/>
                  </a:lnTo>
                  <a:lnTo>
                    <a:pt x="11398" y="929"/>
                  </a:lnTo>
                  <a:lnTo>
                    <a:pt x="11397" y="925"/>
                  </a:lnTo>
                  <a:lnTo>
                    <a:pt x="11395" y="922"/>
                  </a:lnTo>
                  <a:lnTo>
                    <a:pt x="11393" y="919"/>
                  </a:lnTo>
                  <a:lnTo>
                    <a:pt x="11389" y="916"/>
                  </a:lnTo>
                  <a:lnTo>
                    <a:pt x="11386" y="915"/>
                  </a:lnTo>
                  <a:lnTo>
                    <a:pt x="11383" y="915"/>
                  </a:lnTo>
                  <a:lnTo>
                    <a:pt x="11379" y="915"/>
                  </a:lnTo>
                  <a:lnTo>
                    <a:pt x="11369" y="918"/>
                  </a:lnTo>
                  <a:lnTo>
                    <a:pt x="11359" y="924"/>
                  </a:lnTo>
                  <a:lnTo>
                    <a:pt x="11338" y="936"/>
                  </a:lnTo>
                  <a:lnTo>
                    <a:pt x="11318" y="947"/>
                  </a:lnTo>
                  <a:lnTo>
                    <a:pt x="11298" y="956"/>
                  </a:lnTo>
                  <a:lnTo>
                    <a:pt x="11278" y="965"/>
                  </a:lnTo>
                  <a:lnTo>
                    <a:pt x="11259" y="971"/>
                  </a:lnTo>
                  <a:lnTo>
                    <a:pt x="11240" y="976"/>
                  </a:lnTo>
                  <a:lnTo>
                    <a:pt x="11220" y="980"/>
                  </a:lnTo>
                  <a:lnTo>
                    <a:pt x="11201" y="983"/>
                  </a:lnTo>
                  <a:lnTo>
                    <a:pt x="11182" y="984"/>
                  </a:lnTo>
                  <a:lnTo>
                    <a:pt x="11164" y="984"/>
                  </a:lnTo>
                  <a:lnTo>
                    <a:pt x="11146" y="983"/>
                  </a:lnTo>
                  <a:lnTo>
                    <a:pt x="11128" y="980"/>
                  </a:lnTo>
                  <a:lnTo>
                    <a:pt x="11110" y="976"/>
                  </a:lnTo>
                  <a:lnTo>
                    <a:pt x="11092" y="971"/>
                  </a:lnTo>
                  <a:lnTo>
                    <a:pt x="11075" y="965"/>
                  </a:lnTo>
                  <a:lnTo>
                    <a:pt x="11058" y="956"/>
                  </a:lnTo>
                  <a:lnTo>
                    <a:pt x="11045" y="949"/>
                  </a:lnTo>
                  <a:lnTo>
                    <a:pt x="11034" y="942"/>
                  </a:lnTo>
                  <a:lnTo>
                    <a:pt x="11025" y="933"/>
                  </a:lnTo>
                  <a:lnTo>
                    <a:pt x="11018" y="925"/>
                  </a:lnTo>
                  <a:lnTo>
                    <a:pt x="11014" y="920"/>
                  </a:lnTo>
                  <a:lnTo>
                    <a:pt x="11011" y="912"/>
                  </a:lnTo>
                  <a:lnTo>
                    <a:pt x="11007" y="906"/>
                  </a:lnTo>
                  <a:lnTo>
                    <a:pt x="11004" y="899"/>
                  </a:lnTo>
                  <a:lnTo>
                    <a:pt x="11003" y="890"/>
                  </a:lnTo>
                  <a:lnTo>
                    <a:pt x="11001" y="882"/>
                  </a:lnTo>
                  <a:lnTo>
                    <a:pt x="11000" y="874"/>
                  </a:lnTo>
                  <a:lnTo>
                    <a:pt x="11000" y="864"/>
                  </a:lnTo>
                  <a:lnTo>
                    <a:pt x="11005" y="828"/>
                  </a:lnTo>
                  <a:lnTo>
                    <a:pt x="11011" y="796"/>
                  </a:lnTo>
                  <a:lnTo>
                    <a:pt x="11015" y="769"/>
                  </a:lnTo>
                  <a:lnTo>
                    <a:pt x="11018" y="745"/>
                  </a:lnTo>
                  <a:lnTo>
                    <a:pt x="11021" y="726"/>
                  </a:lnTo>
                  <a:lnTo>
                    <a:pt x="11024" y="712"/>
                  </a:lnTo>
                  <a:lnTo>
                    <a:pt x="11026" y="700"/>
                  </a:lnTo>
                  <a:lnTo>
                    <a:pt x="11028" y="694"/>
                  </a:lnTo>
                  <a:lnTo>
                    <a:pt x="11031" y="680"/>
                  </a:lnTo>
                  <a:lnTo>
                    <a:pt x="11034" y="668"/>
                  </a:lnTo>
                  <a:lnTo>
                    <a:pt x="11035" y="655"/>
                  </a:lnTo>
                  <a:lnTo>
                    <a:pt x="11034" y="643"/>
                  </a:lnTo>
                  <a:lnTo>
                    <a:pt x="11045" y="643"/>
                  </a:lnTo>
                  <a:lnTo>
                    <a:pt x="11057" y="644"/>
                  </a:lnTo>
                  <a:lnTo>
                    <a:pt x="11070" y="645"/>
                  </a:lnTo>
                  <a:lnTo>
                    <a:pt x="11084" y="647"/>
                  </a:lnTo>
                  <a:lnTo>
                    <a:pt x="11099" y="649"/>
                  </a:lnTo>
                  <a:lnTo>
                    <a:pt x="11113" y="650"/>
                  </a:lnTo>
                  <a:lnTo>
                    <a:pt x="11127" y="650"/>
                  </a:lnTo>
                  <a:lnTo>
                    <a:pt x="11139" y="650"/>
                  </a:lnTo>
                  <a:lnTo>
                    <a:pt x="11150" y="648"/>
                  </a:lnTo>
                  <a:lnTo>
                    <a:pt x="11159" y="646"/>
                  </a:lnTo>
                  <a:lnTo>
                    <a:pt x="11167" y="643"/>
                  </a:lnTo>
                  <a:lnTo>
                    <a:pt x="11174" y="638"/>
                  </a:lnTo>
                  <a:lnTo>
                    <a:pt x="11186" y="629"/>
                  </a:lnTo>
                  <a:lnTo>
                    <a:pt x="11198" y="620"/>
                  </a:lnTo>
                  <a:lnTo>
                    <a:pt x="11207" y="610"/>
                  </a:lnTo>
                  <a:lnTo>
                    <a:pt x="11216" y="602"/>
                  </a:lnTo>
                  <a:lnTo>
                    <a:pt x="11222" y="593"/>
                  </a:lnTo>
                  <a:lnTo>
                    <a:pt x="11227" y="586"/>
                  </a:lnTo>
                  <a:lnTo>
                    <a:pt x="11231" y="578"/>
                  </a:lnTo>
                  <a:lnTo>
                    <a:pt x="11233" y="570"/>
                  </a:lnTo>
                  <a:lnTo>
                    <a:pt x="11233" y="567"/>
                  </a:lnTo>
                  <a:lnTo>
                    <a:pt x="11233" y="564"/>
                  </a:lnTo>
                  <a:lnTo>
                    <a:pt x="11232" y="562"/>
                  </a:lnTo>
                  <a:lnTo>
                    <a:pt x="11231" y="559"/>
                  </a:lnTo>
                  <a:lnTo>
                    <a:pt x="11227" y="555"/>
                  </a:lnTo>
                  <a:lnTo>
                    <a:pt x="11220" y="551"/>
                  </a:lnTo>
                  <a:lnTo>
                    <a:pt x="11211" y="547"/>
                  </a:lnTo>
                  <a:lnTo>
                    <a:pt x="11200" y="545"/>
                  </a:lnTo>
                  <a:lnTo>
                    <a:pt x="11187" y="544"/>
                  </a:lnTo>
                  <a:lnTo>
                    <a:pt x="11172" y="543"/>
                  </a:lnTo>
                  <a:lnTo>
                    <a:pt x="11067" y="542"/>
                  </a:lnTo>
                  <a:lnTo>
                    <a:pt x="10976" y="541"/>
                  </a:lnTo>
                  <a:lnTo>
                    <a:pt x="10899" y="541"/>
                  </a:lnTo>
                  <a:lnTo>
                    <a:pt x="10834" y="540"/>
                  </a:lnTo>
                  <a:lnTo>
                    <a:pt x="10783" y="540"/>
                  </a:lnTo>
                  <a:lnTo>
                    <a:pt x="10746" y="540"/>
                  </a:lnTo>
                  <a:lnTo>
                    <a:pt x="10722" y="540"/>
                  </a:lnTo>
                  <a:lnTo>
                    <a:pt x="10711" y="541"/>
                  </a:lnTo>
                  <a:lnTo>
                    <a:pt x="10699" y="542"/>
                  </a:lnTo>
                  <a:lnTo>
                    <a:pt x="10686" y="544"/>
                  </a:lnTo>
                  <a:lnTo>
                    <a:pt x="10675" y="548"/>
                  </a:lnTo>
                  <a:lnTo>
                    <a:pt x="10664" y="555"/>
                  </a:lnTo>
                  <a:lnTo>
                    <a:pt x="10654" y="563"/>
                  </a:lnTo>
                  <a:lnTo>
                    <a:pt x="10643" y="572"/>
                  </a:lnTo>
                  <a:lnTo>
                    <a:pt x="10634" y="585"/>
                  </a:lnTo>
                  <a:lnTo>
                    <a:pt x="10624" y="598"/>
                  </a:lnTo>
                  <a:lnTo>
                    <a:pt x="10621" y="608"/>
                  </a:lnTo>
                  <a:lnTo>
                    <a:pt x="10618" y="616"/>
                  </a:lnTo>
                  <a:lnTo>
                    <a:pt x="10617" y="626"/>
                  </a:lnTo>
                  <a:lnTo>
                    <a:pt x="10616" y="635"/>
                  </a:lnTo>
                  <a:lnTo>
                    <a:pt x="10617" y="644"/>
                  </a:lnTo>
                  <a:lnTo>
                    <a:pt x="10619" y="652"/>
                  </a:lnTo>
                  <a:lnTo>
                    <a:pt x="10622" y="660"/>
                  </a:lnTo>
                  <a:lnTo>
                    <a:pt x="10626" y="668"/>
                  </a:lnTo>
                  <a:lnTo>
                    <a:pt x="10630" y="672"/>
                  </a:lnTo>
                  <a:lnTo>
                    <a:pt x="10634" y="676"/>
                  </a:lnTo>
                  <a:lnTo>
                    <a:pt x="10638" y="679"/>
                  </a:lnTo>
                  <a:lnTo>
                    <a:pt x="10643" y="681"/>
                  </a:lnTo>
                  <a:lnTo>
                    <a:pt x="10648" y="683"/>
                  </a:lnTo>
                  <a:lnTo>
                    <a:pt x="10655" y="684"/>
                  </a:lnTo>
                  <a:lnTo>
                    <a:pt x="10661" y="685"/>
                  </a:lnTo>
                  <a:lnTo>
                    <a:pt x="10668" y="685"/>
                  </a:lnTo>
                  <a:lnTo>
                    <a:pt x="10684" y="684"/>
                  </a:lnTo>
                  <a:lnTo>
                    <a:pt x="10702" y="681"/>
                  </a:lnTo>
                  <a:lnTo>
                    <a:pt x="10722" y="676"/>
                  </a:lnTo>
                  <a:lnTo>
                    <a:pt x="10744" y="668"/>
                  </a:lnTo>
                  <a:lnTo>
                    <a:pt x="10758" y="662"/>
                  </a:lnTo>
                  <a:lnTo>
                    <a:pt x="10774" y="658"/>
                  </a:lnTo>
                  <a:lnTo>
                    <a:pt x="10774" y="675"/>
                  </a:lnTo>
                  <a:lnTo>
                    <a:pt x="10774" y="692"/>
                  </a:lnTo>
                  <a:lnTo>
                    <a:pt x="10772" y="707"/>
                  </a:lnTo>
                  <a:lnTo>
                    <a:pt x="10769" y="724"/>
                  </a:lnTo>
                  <a:lnTo>
                    <a:pt x="10766" y="739"/>
                  </a:lnTo>
                  <a:lnTo>
                    <a:pt x="10760" y="754"/>
                  </a:lnTo>
                  <a:lnTo>
                    <a:pt x="10755" y="769"/>
                  </a:lnTo>
                  <a:lnTo>
                    <a:pt x="10749" y="784"/>
                  </a:lnTo>
                  <a:lnTo>
                    <a:pt x="10742" y="797"/>
                  </a:lnTo>
                  <a:lnTo>
                    <a:pt x="10733" y="811"/>
                  </a:lnTo>
                  <a:lnTo>
                    <a:pt x="10724" y="824"/>
                  </a:lnTo>
                  <a:lnTo>
                    <a:pt x="10713" y="837"/>
                  </a:lnTo>
                  <a:lnTo>
                    <a:pt x="10703" y="850"/>
                  </a:lnTo>
                  <a:lnTo>
                    <a:pt x="10690" y="862"/>
                  </a:lnTo>
                  <a:lnTo>
                    <a:pt x="10678" y="874"/>
                  </a:lnTo>
                  <a:lnTo>
                    <a:pt x="10663" y="885"/>
                  </a:lnTo>
                  <a:lnTo>
                    <a:pt x="10644" y="899"/>
                  </a:lnTo>
                  <a:lnTo>
                    <a:pt x="10625" y="909"/>
                  </a:lnTo>
                  <a:lnTo>
                    <a:pt x="10609" y="918"/>
                  </a:lnTo>
                  <a:lnTo>
                    <a:pt x="10593" y="924"/>
                  </a:lnTo>
                  <a:lnTo>
                    <a:pt x="10577" y="929"/>
                  </a:lnTo>
                  <a:lnTo>
                    <a:pt x="10563" y="934"/>
                  </a:lnTo>
                  <a:lnTo>
                    <a:pt x="10549" y="939"/>
                  </a:lnTo>
                  <a:lnTo>
                    <a:pt x="10535" y="946"/>
                  </a:lnTo>
                  <a:lnTo>
                    <a:pt x="10524" y="953"/>
                  </a:lnTo>
                  <a:lnTo>
                    <a:pt x="10513" y="960"/>
                  </a:lnTo>
                  <a:lnTo>
                    <a:pt x="10503" y="968"/>
                  </a:lnTo>
                  <a:lnTo>
                    <a:pt x="10494" y="976"/>
                  </a:lnTo>
                  <a:lnTo>
                    <a:pt x="10488" y="982"/>
                  </a:lnTo>
                  <a:lnTo>
                    <a:pt x="10483" y="989"/>
                  </a:lnTo>
                  <a:lnTo>
                    <a:pt x="10479" y="996"/>
                  </a:lnTo>
                  <a:lnTo>
                    <a:pt x="10476" y="1003"/>
                  </a:lnTo>
                  <a:lnTo>
                    <a:pt x="10473" y="1012"/>
                  </a:lnTo>
                  <a:lnTo>
                    <a:pt x="10472" y="1020"/>
                  </a:lnTo>
                  <a:lnTo>
                    <a:pt x="10470" y="1028"/>
                  </a:lnTo>
                  <a:lnTo>
                    <a:pt x="10470" y="1038"/>
                  </a:lnTo>
                  <a:lnTo>
                    <a:pt x="10473" y="1043"/>
                  </a:lnTo>
                  <a:lnTo>
                    <a:pt x="10475" y="1048"/>
                  </a:lnTo>
                  <a:lnTo>
                    <a:pt x="10479" y="1052"/>
                  </a:lnTo>
                  <a:lnTo>
                    <a:pt x="10482" y="1058"/>
                  </a:lnTo>
                  <a:lnTo>
                    <a:pt x="10487" y="1062"/>
                  </a:lnTo>
                  <a:lnTo>
                    <a:pt x="10492" y="1066"/>
                  </a:lnTo>
                  <a:lnTo>
                    <a:pt x="10499" y="1070"/>
                  </a:lnTo>
                  <a:lnTo>
                    <a:pt x="10506" y="1073"/>
                  </a:lnTo>
                  <a:lnTo>
                    <a:pt x="10513" y="1078"/>
                  </a:lnTo>
                  <a:lnTo>
                    <a:pt x="10521" y="1081"/>
                  </a:lnTo>
                  <a:lnTo>
                    <a:pt x="10529" y="1083"/>
                  </a:lnTo>
                  <a:lnTo>
                    <a:pt x="10539" y="1084"/>
                  </a:lnTo>
                  <a:lnTo>
                    <a:pt x="10549" y="1085"/>
                  </a:lnTo>
                  <a:lnTo>
                    <a:pt x="10559" y="1084"/>
                  </a:lnTo>
                  <a:lnTo>
                    <a:pt x="10570" y="1082"/>
                  </a:lnTo>
                  <a:lnTo>
                    <a:pt x="10581" y="1080"/>
                  </a:lnTo>
                  <a:lnTo>
                    <a:pt x="10602" y="1071"/>
                  </a:lnTo>
                  <a:lnTo>
                    <a:pt x="10621" y="1062"/>
                  </a:lnTo>
                  <a:lnTo>
                    <a:pt x="10640" y="1051"/>
                  </a:lnTo>
                  <a:lnTo>
                    <a:pt x="10659" y="1041"/>
                  </a:lnTo>
                  <a:lnTo>
                    <a:pt x="10677" y="1029"/>
                  </a:lnTo>
                  <a:lnTo>
                    <a:pt x="10693" y="1017"/>
                  </a:lnTo>
                  <a:lnTo>
                    <a:pt x="10709" y="1003"/>
                  </a:lnTo>
                  <a:lnTo>
                    <a:pt x="10725" y="989"/>
                  </a:lnTo>
                  <a:lnTo>
                    <a:pt x="10739" y="974"/>
                  </a:lnTo>
                  <a:lnTo>
                    <a:pt x="10754" y="958"/>
                  </a:lnTo>
                  <a:lnTo>
                    <a:pt x="10768" y="942"/>
                  </a:lnTo>
                  <a:lnTo>
                    <a:pt x="10780" y="924"/>
                  </a:lnTo>
                  <a:lnTo>
                    <a:pt x="10793" y="906"/>
                  </a:lnTo>
                  <a:lnTo>
                    <a:pt x="10804" y="887"/>
                  </a:lnTo>
                  <a:lnTo>
                    <a:pt x="10815" y="867"/>
                  </a:lnTo>
                  <a:lnTo>
                    <a:pt x="10825" y="846"/>
                  </a:lnTo>
                  <a:lnTo>
                    <a:pt x="10835" y="821"/>
                  </a:lnTo>
                  <a:lnTo>
                    <a:pt x="10843" y="794"/>
                  </a:lnTo>
                  <a:lnTo>
                    <a:pt x="10849" y="766"/>
                  </a:lnTo>
                  <a:lnTo>
                    <a:pt x="10855" y="737"/>
                  </a:lnTo>
                  <a:lnTo>
                    <a:pt x="10856" y="718"/>
                  </a:lnTo>
                  <a:lnTo>
                    <a:pt x="10858" y="702"/>
                  </a:lnTo>
                  <a:lnTo>
                    <a:pt x="10861" y="687"/>
                  </a:lnTo>
                  <a:lnTo>
                    <a:pt x="10865" y="675"/>
                  </a:lnTo>
                  <a:lnTo>
                    <a:pt x="10868" y="664"/>
                  </a:lnTo>
                  <a:lnTo>
                    <a:pt x="10869" y="655"/>
                  </a:lnTo>
                  <a:lnTo>
                    <a:pt x="10870" y="647"/>
                  </a:lnTo>
                  <a:lnTo>
                    <a:pt x="10870" y="639"/>
                  </a:lnTo>
                  <a:lnTo>
                    <a:pt x="10886" y="638"/>
                  </a:lnTo>
                  <a:lnTo>
                    <a:pt x="10901" y="638"/>
                  </a:lnTo>
                  <a:lnTo>
                    <a:pt x="10917" y="637"/>
                  </a:lnTo>
                  <a:lnTo>
                    <a:pt x="10933" y="636"/>
                  </a:lnTo>
                  <a:close/>
                  <a:moveTo>
                    <a:pt x="0" y="1452"/>
                  </a:moveTo>
                  <a:lnTo>
                    <a:pt x="99" y="1452"/>
                  </a:lnTo>
                  <a:lnTo>
                    <a:pt x="99" y="1654"/>
                  </a:lnTo>
                  <a:lnTo>
                    <a:pt x="209" y="1452"/>
                  </a:lnTo>
                  <a:lnTo>
                    <a:pt x="309" y="1452"/>
                  </a:lnTo>
                  <a:lnTo>
                    <a:pt x="196" y="1630"/>
                  </a:lnTo>
                  <a:lnTo>
                    <a:pt x="319" y="1936"/>
                  </a:lnTo>
                  <a:lnTo>
                    <a:pt x="216" y="1936"/>
                  </a:lnTo>
                  <a:lnTo>
                    <a:pt x="137" y="1713"/>
                  </a:lnTo>
                  <a:lnTo>
                    <a:pt x="99" y="1772"/>
                  </a:lnTo>
                  <a:lnTo>
                    <a:pt x="99" y="1936"/>
                  </a:lnTo>
                  <a:lnTo>
                    <a:pt x="0" y="1936"/>
                  </a:lnTo>
                  <a:lnTo>
                    <a:pt x="0" y="1452"/>
                  </a:lnTo>
                  <a:close/>
                  <a:moveTo>
                    <a:pt x="454" y="1691"/>
                  </a:moveTo>
                  <a:lnTo>
                    <a:pt x="366" y="1682"/>
                  </a:lnTo>
                  <a:lnTo>
                    <a:pt x="368" y="1669"/>
                  </a:lnTo>
                  <a:lnTo>
                    <a:pt x="370" y="1657"/>
                  </a:lnTo>
                  <a:lnTo>
                    <a:pt x="374" y="1645"/>
                  </a:lnTo>
                  <a:lnTo>
                    <a:pt x="380" y="1635"/>
                  </a:lnTo>
                  <a:lnTo>
                    <a:pt x="386" y="1624"/>
                  </a:lnTo>
                  <a:lnTo>
                    <a:pt x="392" y="1615"/>
                  </a:lnTo>
                  <a:lnTo>
                    <a:pt x="399" y="1607"/>
                  </a:lnTo>
                  <a:lnTo>
                    <a:pt x="409" y="1599"/>
                  </a:lnTo>
                  <a:lnTo>
                    <a:pt x="418" y="1593"/>
                  </a:lnTo>
                  <a:lnTo>
                    <a:pt x="428" y="1587"/>
                  </a:lnTo>
                  <a:lnTo>
                    <a:pt x="439" y="1582"/>
                  </a:lnTo>
                  <a:lnTo>
                    <a:pt x="450" y="1577"/>
                  </a:lnTo>
                  <a:lnTo>
                    <a:pt x="462" y="1574"/>
                  </a:lnTo>
                  <a:lnTo>
                    <a:pt x="475" y="1572"/>
                  </a:lnTo>
                  <a:lnTo>
                    <a:pt x="487" y="1571"/>
                  </a:lnTo>
                  <a:lnTo>
                    <a:pt x="501" y="1570"/>
                  </a:lnTo>
                  <a:lnTo>
                    <a:pt x="512" y="1570"/>
                  </a:lnTo>
                  <a:lnTo>
                    <a:pt x="524" y="1571"/>
                  </a:lnTo>
                  <a:lnTo>
                    <a:pt x="533" y="1573"/>
                  </a:lnTo>
                  <a:lnTo>
                    <a:pt x="544" y="1575"/>
                  </a:lnTo>
                  <a:lnTo>
                    <a:pt x="552" y="1577"/>
                  </a:lnTo>
                  <a:lnTo>
                    <a:pt x="562" y="1582"/>
                  </a:lnTo>
                  <a:lnTo>
                    <a:pt x="569" y="1585"/>
                  </a:lnTo>
                  <a:lnTo>
                    <a:pt x="576" y="1590"/>
                  </a:lnTo>
                  <a:lnTo>
                    <a:pt x="584" y="1594"/>
                  </a:lnTo>
                  <a:lnTo>
                    <a:pt x="590" y="1599"/>
                  </a:lnTo>
                  <a:lnTo>
                    <a:pt x="595" y="1605"/>
                  </a:lnTo>
                  <a:lnTo>
                    <a:pt x="600" y="1611"/>
                  </a:lnTo>
                  <a:lnTo>
                    <a:pt x="605" y="1616"/>
                  </a:lnTo>
                  <a:lnTo>
                    <a:pt x="608" y="1622"/>
                  </a:lnTo>
                  <a:lnTo>
                    <a:pt x="611" y="1629"/>
                  </a:lnTo>
                  <a:lnTo>
                    <a:pt x="613" y="1635"/>
                  </a:lnTo>
                  <a:lnTo>
                    <a:pt x="616" y="1648"/>
                  </a:lnTo>
                  <a:lnTo>
                    <a:pt x="618" y="1667"/>
                  </a:lnTo>
                  <a:lnTo>
                    <a:pt x="620" y="1688"/>
                  </a:lnTo>
                  <a:lnTo>
                    <a:pt x="620" y="1713"/>
                  </a:lnTo>
                  <a:lnTo>
                    <a:pt x="620" y="1857"/>
                  </a:lnTo>
                  <a:lnTo>
                    <a:pt x="620" y="1887"/>
                  </a:lnTo>
                  <a:lnTo>
                    <a:pt x="621" y="1910"/>
                  </a:lnTo>
                  <a:lnTo>
                    <a:pt x="623" y="1927"/>
                  </a:lnTo>
                  <a:lnTo>
                    <a:pt x="625" y="1936"/>
                  </a:lnTo>
                  <a:lnTo>
                    <a:pt x="540" y="1936"/>
                  </a:lnTo>
                  <a:lnTo>
                    <a:pt x="538" y="1927"/>
                  </a:lnTo>
                  <a:lnTo>
                    <a:pt x="535" y="1915"/>
                  </a:lnTo>
                  <a:lnTo>
                    <a:pt x="534" y="1899"/>
                  </a:lnTo>
                  <a:lnTo>
                    <a:pt x="534" y="1881"/>
                  </a:lnTo>
                  <a:lnTo>
                    <a:pt x="526" y="1895"/>
                  </a:lnTo>
                  <a:lnTo>
                    <a:pt x="518" y="1908"/>
                  </a:lnTo>
                  <a:lnTo>
                    <a:pt x="507" y="1919"/>
                  </a:lnTo>
                  <a:lnTo>
                    <a:pt x="496" y="1928"/>
                  </a:lnTo>
                  <a:lnTo>
                    <a:pt x="490" y="1932"/>
                  </a:lnTo>
                  <a:lnTo>
                    <a:pt x="484" y="1935"/>
                  </a:lnTo>
                  <a:lnTo>
                    <a:pt x="478" y="1937"/>
                  </a:lnTo>
                  <a:lnTo>
                    <a:pt x="472" y="1939"/>
                  </a:lnTo>
                  <a:lnTo>
                    <a:pt x="457" y="1942"/>
                  </a:lnTo>
                  <a:lnTo>
                    <a:pt x="442" y="1943"/>
                  </a:lnTo>
                  <a:lnTo>
                    <a:pt x="433" y="1943"/>
                  </a:lnTo>
                  <a:lnTo>
                    <a:pt x="423" y="1942"/>
                  </a:lnTo>
                  <a:lnTo>
                    <a:pt x="415" y="1940"/>
                  </a:lnTo>
                  <a:lnTo>
                    <a:pt x="407" y="1937"/>
                  </a:lnTo>
                  <a:lnTo>
                    <a:pt x="399" y="1934"/>
                  </a:lnTo>
                  <a:lnTo>
                    <a:pt x="392" y="1930"/>
                  </a:lnTo>
                  <a:lnTo>
                    <a:pt x="385" y="1924"/>
                  </a:lnTo>
                  <a:lnTo>
                    <a:pt x="378" y="1918"/>
                  </a:lnTo>
                  <a:lnTo>
                    <a:pt x="373" y="1912"/>
                  </a:lnTo>
                  <a:lnTo>
                    <a:pt x="368" y="1905"/>
                  </a:lnTo>
                  <a:lnTo>
                    <a:pt x="364" y="1896"/>
                  </a:lnTo>
                  <a:lnTo>
                    <a:pt x="361" y="1888"/>
                  </a:lnTo>
                  <a:lnTo>
                    <a:pt x="358" y="1878"/>
                  </a:lnTo>
                  <a:lnTo>
                    <a:pt x="355" y="1868"/>
                  </a:lnTo>
                  <a:lnTo>
                    <a:pt x="354" y="1858"/>
                  </a:lnTo>
                  <a:lnTo>
                    <a:pt x="354" y="1845"/>
                  </a:lnTo>
                  <a:lnTo>
                    <a:pt x="354" y="1831"/>
                  </a:lnTo>
                  <a:lnTo>
                    <a:pt x="357" y="1817"/>
                  </a:lnTo>
                  <a:lnTo>
                    <a:pt x="360" y="1804"/>
                  </a:lnTo>
                  <a:lnTo>
                    <a:pt x="364" y="1793"/>
                  </a:lnTo>
                  <a:lnTo>
                    <a:pt x="369" y="1781"/>
                  </a:lnTo>
                  <a:lnTo>
                    <a:pt x="375" y="1771"/>
                  </a:lnTo>
                  <a:lnTo>
                    <a:pt x="383" y="1761"/>
                  </a:lnTo>
                  <a:lnTo>
                    <a:pt x="391" y="1753"/>
                  </a:lnTo>
                  <a:lnTo>
                    <a:pt x="402" y="1745"/>
                  </a:lnTo>
                  <a:lnTo>
                    <a:pt x="414" y="1738"/>
                  </a:lnTo>
                  <a:lnTo>
                    <a:pt x="428" y="1732"/>
                  </a:lnTo>
                  <a:lnTo>
                    <a:pt x="444" y="1727"/>
                  </a:lnTo>
                  <a:lnTo>
                    <a:pt x="462" y="1722"/>
                  </a:lnTo>
                  <a:lnTo>
                    <a:pt x="482" y="1718"/>
                  </a:lnTo>
                  <a:lnTo>
                    <a:pt x="503" y="1715"/>
                  </a:lnTo>
                  <a:lnTo>
                    <a:pt x="527" y="1713"/>
                  </a:lnTo>
                  <a:lnTo>
                    <a:pt x="527" y="1700"/>
                  </a:lnTo>
                  <a:lnTo>
                    <a:pt x="526" y="1684"/>
                  </a:lnTo>
                  <a:lnTo>
                    <a:pt x="525" y="1669"/>
                  </a:lnTo>
                  <a:lnTo>
                    <a:pt x="523" y="1659"/>
                  </a:lnTo>
                  <a:lnTo>
                    <a:pt x="520" y="1651"/>
                  </a:lnTo>
                  <a:lnTo>
                    <a:pt x="519" y="1647"/>
                  </a:lnTo>
                  <a:lnTo>
                    <a:pt x="516" y="1644"/>
                  </a:lnTo>
                  <a:lnTo>
                    <a:pt x="513" y="1642"/>
                  </a:lnTo>
                  <a:lnTo>
                    <a:pt x="510" y="1640"/>
                  </a:lnTo>
                  <a:lnTo>
                    <a:pt x="503" y="1637"/>
                  </a:lnTo>
                  <a:lnTo>
                    <a:pt x="494" y="1637"/>
                  </a:lnTo>
                  <a:lnTo>
                    <a:pt x="485" y="1637"/>
                  </a:lnTo>
                  <a:lnTo>
                    <a:pt x="478" y="1640"/>
                  </a:lnTo>
                  <a:lnTo>
                    <a:pt x="472" y="1644"/>
                  </a:lnTo>
                  <a:lnTo>
                    <a:pt x="466" y="1651"/>
                  </a:lnTo>
                  <a:lnTo>
                    <a:pt x="461" y="1658"/>
                  </a:lnTo>
                  <a:lnTo>
                    <a:pt x="458" y="1667"/>
                  </a:lnTo>
                  <a:lnTo>
                    <a:pt x="456" y="1679"/>
                  </a:lnTo>
                  <a:lnTo>
                    <a:pt x="454" y="1691"/>
                  </a:lnTo>
                  <a:close/>
                  <a:moveTo>
                    <a:pt x="527" y="1764"/>
                  </a:moveTo>
                  <a:lnTo>
                    <a:pt x="508" y="1768"/>
                  </a:lnTo>
                  <a:lnTo>
                    <a:pt x="492" y="1772"/>
                  </a:lnTo>
                  <a:lnTo>
                    <a:pt x="485" y="1775"/>
                  </a:lnTo>
                  <a:lnTo>
                    <a:pt x="479" y="1777"/>
                  </a:lnTo>
                  <a:lnTo>
                    <a:pt x="474" y="1780"/>
                  </a:lnTo>
                  <a:lnTo>
                    <a:pt x="468" y="1784"/>
                  </a:lnTo>
                  <a:lnTo>
                    <a:pt x="464" y="1788"/>
                  </a:lnTo>
                  <a:lnTo>
                    <a:pt x="461" y="1793"/>
                  </a:lnTo>
                  <a:lnTo>
                    <a:pt x="458" y="1798"/>
                  </a:lnTo>
                  <a:lnTo>
                    <a:pt x="456" y="1803"/>
                  </a:lnTo>
                  <a:lnTo>
                    <a:pt x="454" y="1809"/>
                  </a:lnTo>
                  <a:lnTo>
                    <a:pt x="453" y="1817"/>
                  </a:lnTo>
                  <a:lnTo>
                    <a:pt x="452" y="1824"/>
                  </a:lnTo>
                  <a:lnTo>
                    <a:pt x="451" y="1832"/>
                  </a:lnTo>
                  <a:lnTo>
                    <a:pt x="452" y="1843"/>
                  </a:lnTo>
                  <a:lnTo>
                    <a:pt x="453" y="1852"/>
                  </a:lnTo>
                  <a:lnTo>
                    <a:pt x="456" y="1860"/>
                  </a:lnTo>
                  <a:lnTo>
                    <a:pt x="459" y="1866"/>
                  </a:lnTo>
                  <a:lnTo>
                    <a:pt x="463" y="1871"/>
                  </a:lnTo>
                  <a:lnTo>
                    <a:pt x="468" y="1875"/>
                  </a:lnTo>
                  <a:lnTo>
                    <a:pt x="475" y="1877"/>
                  </a:lnTo>
                  <a:lnTo>
                    <a:pt x="482" y="1877"/>
                  </a:lnTo>
                  <a:lnTo>
                    <a:pt x="486" y="1877"/>
                  </a:lnTo>
                  <a:lnTo>
                    <a:pt x="490" y="1876"/>
                  </a:lnTo>
                  <a:lnTo>
                    <a:pt x="495" y="1875"/>
                  </a:lnTo>
                  <a:lnTo>
                    <a:pt x="499" y="1872"/>
                  </a:lnTo>
                  <a:lnTo>
                    <a:pt x="506" y="1866"/>
                  </a:lnTo>
                  <a:lnTo>
                    <a:pt x="513" y="1858"/>
                  </a:lnTo>
                  <a:lnTo>
                    <a:pt x="517" y="1851"/>
                  </a:lnTo>
                  <a:lnTo>
                    <a:pt x="519" y="1845"/>
                  </a:lnTo>
                  <a:lnTo>
                    <a:pt x="522" y="1838"/>
                  </a:lnTo>
                  <a:lnTo>
                    <a:pt x="524" y="1828"/>
                  </a:lnTo>
                  <a:lnTo>
                    <a:pt x="526" y="1807"/>
                  </a:lnTo>
                  <a:lnTo>
                    <a:pt x="527" y="1782"/>
                  </a:lnTo>
                  <a:lnTo>
                    <a:pt x="527" y="1764"/>
                  </a:lnTo>
                  <a:close/>
                  <a:moveTo>
                    <a:pt x="960" y="1757"/>
                  </a:moveTo>
                  <a:lnTo>
                    <a:pt x="959" y="1779"/>
                  </a:lnTo>
                  <a:lnTo>
                    <a:pt x="958" y="1800"/>
                  </a:lnTo>
                  <a:lnTo>
                    <a:pt x="955" y="1820"/>
                  </a:lnTo>
                  <a:lnTo>
                    <a:pt x="951" y="1839"/>
                  </a:lnTo>
                  <a:lnTo>
                    <a:pt x="947" y="1855"/>
                  </a:lnTo>
                  <a:lnTo>
                    <a:pt x="940" y="1870"/>
                  </a:lnTo>
                  <a:lnTo>
                    <a:pt x="934" y="1885"/>
                  </a:lnTo>
                  <a:lnTo>
                    <a:pt x="926" y="1896"/>
                  </a:lnTo>
                  <a:lnTo>
                    <a:pt x="916" y="1908"/>
                  </a:lnTo>
                  <a:lnTo>
                    <a:pt x="907" y="1917"/>
                  </a:lnTo>
                  <a:lnTo>
                    <a:pt x="895" y="1926"/>
                  </a:lnTo>
                  <a:lnTo>
                    <a:pt x="883" y="1932"/>
                  </a:lnTo>
                  <a:lnTo>
                    <a:pt x="870" y="1937"/>
                  </a:lnTo>
                  <a:lnTo>
                    <a:pt x="856" y="1940"/>
                  </a:lnTo>
                  <a:lnTo>
                    <a:pt x="840" y="1942"/>
                  </a:lnTo>
                  <a:lnTo>
                    <a:pt x="824" y="1943"/>
                  </a:lnTo>
                  <a:lnTo>
                    <a:pt x="808" y="1942"/>
                  </a:lnTo>
                  <a:lnTo>
                    <a:pt x="792" y="1940"/>
                  </a:lnTo>
                  <a:lnTo>
                    <a:pt x="777" y="1937"/>
                  </a:lnTo>
                  <a:lnTo>
                    <a:pt x="764" y="1932"/>
                  </a:lnTo>
                  <a:lnTo>
                    <a:pt x="752" y="1926"/>
                  </a:lnTo>
                  <a:lnTo>
                    <a:pt x="741" y="1917"/>
                  </a:lnTo>
                  <a:lnTo>
                    <a:pt x="730" y="1908"/>
                  </a:lnTo>
                  <a:lnTo>
                    <a:pt x="722" y="1896"/>
                  </a:lnTo>
                  <a:lnTo>
                    <a:pt x="713" y="1885"/>
                  </a:lnTo>
                  <a:lnTo>
                    <a:pt x="706" y="1870"/>
                  </a:lnTo>
                  <a:lnTo>
                    <a:pt x="701" y="1855"/>
                  </a:lnTo>
                  <a:lnTo>
                    <a:pt x="696" y="1839"/>
                  </a:lnTo>
                  <a:lnTo>
                    <a:pt x="692" y="1820"/>
                  </a:lnTo>
                  <a:lnTo>
                    <a:pt x="689" y="1800"/>
                  </a:lnTo>
                  <a:lnTo>
                    <a:pt x="688" y="1779"/>
                  </a:lnTo>
                  <a:lnTo>
                    <a:pt x="687" y="1757"/>
                  </a:lnTo>
                  <a:lnTo>
                    <a:pt x="688" y="1734"/>
                  </a:lnTo>
                  <a:lnTo>
                    <a:pt x="689" y="1713"/>
                  </a:lnTo>
                  <a:lnTo>
                    <a:pt x="692" y="1693"/>
                  </a:lnTo>
                  <a:lnTo>
                    <a:pt x="696" y="1676"/>
                  </a:lnTo>
                  <a:lnTo>
                    <a:pt x="701" y="1659"/>
                  </a:lnTo>
                  <a:lnTo>
                    <a:pt x="706" y="1643"/>
                  </a:lnTo>
                  <a:lnTo>
                    <a:pt x="713" y="1630"/>
                  </a:lnTo>
                  <a:lnTo>
                    <a:pt x="722" y="1617"/>
                  </a:lnTo>
                  <a:lnTo>
                    <a:pt x="730" y="1607"/>
                  </a:lnTo>
                  <a:lnTo>
                    <a:pt x="741" y="1597"/>
                  </a:lnTo>
                  <a:lnTo>
                    <a:pt x="752" y="1589"/>
                  </a:lnTo>
                  <a:lnTo>
                    <a:pt x="764" y="1583"/>
                  </a:lnTo>
                  <a:lnTo>
                    <a:pt x="777" y="1577"/>
                  </a:lnTo>
                  <a:lnTo>
                    <a:pt x="792" y="1573"/>
                  </a:lnTo>
                  <a:lnTo>
                    <a:pt x="808" y="1571"/>
                  </a:lnTo>
                  <a:lnTo>
                    <a:pt x="824" y="1570"/>
                  </a:lnTo>
                  <a:lnTo>
                    <a:pt x="840" y="1571"/>
                  </a:lnTo>
                  <a:lnTo>
                    <a:pt x="856" y="1573"/>
                  </a:lnTo>
                  <a:lnTo>
                    <a:pt x="870" y="1577"/>
                  </a:lnTo>
                  <a:lnTo>
                    <a:pt x="883" y="1583"/>
                  </a:lnTo>
                  <a:lnTo>
                    <a:pt x="895" y="1589"/>
                  </a:lnTo>
                  <a:lnTo>
                    <a:pt x="907" y="1597"/>
                  </a:lnTo>
                  <a:lnTo>
                    <a:pt x="916" y="1607"/>
                  </a:lnTo>
                  <a:lnTo>
                    <a:pt x="926" y="1617"/>
                  </a:lnTo>
                  <a:lnTo>
                    <a:pt x="934" y="1630"/>
                  </a:lnTo>
                  <a:lnTo>
                    <a:pt x="940" y="1643"/>
                  </a:lnTo>
                  <a:lnTo>
                    <a:pt x="947" y="1659"/>
                  </a:lnTo>
                  <a:lnTo>
                    <a:pt x="951" y="1676"/>
                  </a:lnTo>
                  <a:lnTo>
                    <a:pt x="955" y="1693"/>
                  </a:lnTo>
                  <a:lnTo>
                    <a:pt x="958" y="1713"/>
                  </a:lnTo>
                  <a:lnTo>
                    <a:pt x="959" y="1734"/>
                  </a:lnTo>
                  <a:lnTo>
                    <a:pt x="960" y="1757"/>
                  </a:lnTo>
                  <a:close/>
                  <a:moveTo>
                    <a:pt x="863" y="1757"/>
                  </a:moveTo>
                  <a:lnTo>
                    <a:pt x="863" y="1726"/>
                  </a:lnTo>
                  <a:lnTo>
                    <a:pt x="861" y="1700"/>
                  </a:lnTo>
                  <a:lnTo>
                    <a:pt x="860" y="1688"/>
                  </a:lnTo>
                  <a:lnTo>
                    <a:pt x="859" y="1679"/>
                  </a:lnTo>
                  <a:lnTo>
                    <a:pt x="857" y="1671"/>
                  </a:lnTo>
                  <a:lnTo>
                    <a:pt x="855" y="1664"/>
                  </a:lnTo>
                  <a:lnTo>
                    <a:pt x="853" y="1659"/>
                  </a:lnTo>
                  <a:lnTo>
                    <a:pt x="849" y="1654"/>
                  </a:lnTo>
                  <a:lnTo>
                    <a:pt x="846" y="1649"/>
                  </a:lnTo>
                  <a:lnTo>
                    <a:pt x="842" y="1646"/>
                  </a:lnTo>
                  <a:lnTo>
                    <a:pt x="838" y="1643"/>
                  </a:lnTo>
                  <a:lnTo>
                    <a:pt x="834" y="1642"/>
                  </a:lnTo>
                  <a:lnTo>
                    <a:pt x="830" y="1640"/>
                  </a:lnTo>
                  <a:lnTo>
                    <a:pt x="824" y="1640"/>
                  </a:lnTo>
                  <a:lnTo>
                    <a:pt x="819" y="1640"/>
                  </a:lnTo>
                  <a:lnTo>
                    <a:pt x="814" y="1641"/>
                  </a:lnTo>
                  <a:lnTo>
                    <a:pt x="810" y="1643"/>
                  </a:lnTo>
                  <a:lnTo>
                    <a:pt x="805" y="1646"/>
                  </a:lnTo>
                  <a:lnTo>
                    <a:pt x="802" y="1649"/>
                  </a:lnTo>
                  <a:lnTo>
                    <a:pt x="798" y="1653"/>
                  </a:lnTo>
                  <a:lnTo>
                    <a:pt x="796" y="1658"/>
                  </a:lnTo>
                  <a:lnTo>
                    <a:pt x="793" y="1663"/>
                  </a:lnTo>
                  <a:lnTo>
                    <a:pt x="791" y="1669"/>
                  </a:lnTo>
                  <a:lnTo>
                    <a:pt x="789" y="1678"/>
                  </a:lnTo>
                  <a:lnTo>
                    <a:pt x="788" y="1687"/>
                  </a:lnTo>
                  <a:lnTo>
                    <a:pt x="787" y="1698"/>
                  </a:lnTo>
                  <a:lnTo>
                    <a:pt x="785" y="1725"/>
                  </a:lnTo>
                  <a:lnTo>
                    <a:pt x="784" y="1757"/>
                  </a:lnTo>
                  <a:lnTo>
                    <a:pt x="785" y="1788"/>
                  </a:lnTo>
                  <a:lnTo>
                    <a:pt x="786" y="1813"/>
                  </a:lnTo>
                  <a:lnTo>
                    <a:pt x="789" y="1832"/>
                  </a:lnTo>
                  <a:lnTo>
                    <a:pt x="792" y="1848"/>
                  </a:lnTo>
                  <a:lnTo>
                    <a:pt x="794" y="1853"/>
                  </a:lnTo>
                  <a:lnTo>
                    <a:pt x="797" y="1859"/>
                  </a:lnTo>
                  <a:lnTo>
                    <a:pt x="800" y="1864"/>
                  </a:lnTo>
                  <a:lnTo>
                    <a:pt x="803" y="1867"/>
                  </a:lnTo>
                  <a:lnTo>
                    <a:pt x="808" y="1870"/>
                  </a:lnTo>
                  <a:lnTo>
                    <a:pt x="813" y="1872"/>
                  </a:lnTo>
                  <a:lnTo>
                    <a:pt x="818" y="1873"/>
                  </a:lnTo>
                  <a:lnTo>
                    <a:pt x="824" y="1873"/>
                  </a:lnTo>
                  <a:lnTo>
                    <a:pt x="830" y="1873"/>
                  </a:lnTo>
                  <a:lnTo>
                    <a:pt x="835" y="1872"/>
                  </a:lnTo>
                  <a:lnTo>
                    <a:pt x="839" y="1870"/>
                  </a:lnTo>
                  <a:lnTo>
                    <a:pt x="843" y="1867"/>
                  </a:lnTo>
                  <a:lnTo>
                    <a:pt x="846" y="1864"/>
                  </a:lnTo>
                  <a:lnTo>
                    <a:pt x="849" y="1860"/>
                  </a:lnTo>
                  <a:lnTo>
                    <a:pt x="853" y="1854"/>
                  </a:lnTo>
                  <a:lnTo>
                    <a:pt x="855" y="1848"/>
                  </a:lnTo>
                  <a:lnTo>
                    <a:pt x="859" y="1832"/>
                  </a:lnTo>
                  <a:lnTo>
                    <a:pt x="861" y="1813"/>
                  </a:lnTo>
                  <a:lnTo>
                    <a:pt x="863" y="1788"/>
                  </a:lnTo>
                  <a:lnTo>
                    <a:pt x="863" y="1757"/>
                  </a:lnTo>
                  <a:close/>
                  <a:moveTo>
                    <a:pt x="1027" y="1452"/>
                  </a:moveTo>
                  <a:lnTo>
                    <a:pt x="1120" y="1452"/>
                  </a:lnTo>
                  <a:lnTo>
                    <a:pt x="1120" y="1616"/>
                  </a:lnTo>
                  <a:lnTo>
                    <a:pt x="1128" y="1605"/>
                  </a:lnTo>
                  <a:lnTo>
                    <a:pt x="1135" y="1596"/>
                  </a:lnTo>
                  <a:lnTo>
                    <a:pt x="1145" y="1588"/>
                  </a:lnTo>
                  <a:lnTo>
                    <a:pt x="1154" y="1582"/>
                  </a:lnTo>
                  <a:lnTo>
                    <a:pt x="1164" y="1576"/>
                  </a:lnTo>
                  <a:lnTo>
                    <a:pt x="1176" y="1573"/>
                  </a:lnTo>
                  <a:lnTo>
                    <a:pt x="1190" y="1571"/>
                  </a:lnTo>
                  <a:lnTo>
                    <a:pt x="1203" y="1570"/>
                  </a:lnTo>
                  <a:lnTo>
                    <a:pt x="1212" y="1570"/>
                  </a:lnTo>
                  <a:lnTo>
                    <a:pt x="1219" y="1571"/>
                  </a:lnTo>
                  <a:lnTo>
                    <a:pt x="1226" y="1572"/>
                  </a:lnTo>
                  <a:lnTo>
                    <a:pt x="1234" y="1574"/>
                  </a:lnTo>
                  <a:lnTo>
                    <a:pt x="1240" y="1577"/>
                  </a:lnTo>
                  <a:lnTo>
                    <a:pt x="1246" y="1579"/>
                  </a:lnTo>
                  <a:lnTo>
                    <a:pt x="1252" y="1584"/>
                  </a:lnTo>
                  <a:lnTo>
                    <a:pt x="1258" y="1587"/>
                  </a:lnTo>
                  <a:lnTo>
                    <a:pt x="1262" y="1592"/>
                  </a:lnTo>
                  <a:lnTo>
                    <a:pt x="1266" y="1596"/>
                  </a:lnTo>
                  <a:lnTo>
                    <a:pt x="1270" y="1601"/>
                  </a:lnTo>
                  <a:lnTo>
                    <a:pt x="1273" y="1607"/>
                  </a:lnTo>
                  <a:lnTo>
                    <a:pt x="1279" y="1618"/>
                  </a:lnTo>
                  <a:lnTo>
                    <a:pt x="1282" y="1631"/>
                  </a:lnTo>
                  <a:lnTo>
                    <a:pt x="1285" y="1645"/>
                  </a:lnTo>
                  <a:lnTo>
                    <a:pt x="1286" y="1662"/>
                  </a:lnTo>
                  <a:lnTo>
                    <a:pt x="1287" y="1683"/>
                  </a:lnTo>
                  <a:lnTo>
                    <a:pt x="1288" y="1706"/>
                  </a:lnTo>
                  <a:lnTo>
                    <a:pt x="1288" y="1936"/>
                  </a:lnTo>
                  <a:lnTo>
                    <a:pt x="1194" y="1936"/>
                  </a:lnTo>
                  <a:lnTo>
                    <a:pt x="1194" y="1706"/>
                  </a:lnTo>
                  <a:lnTo>
                    <a:pt x="1194" y="1690"/>
                  </a:lnTo>
                  <a:lnTo>
                    <a:pt x="1193" y="1677"/>
                  </a:lnTo>
                  <a:lnTo>
                    <a:pt x="1191" y="1666"/>
                  </a:lnTo>
                  <a:lnTo>
                    <a:pt x="1187" y="1659"/>
                  </a:lnTo>
                  <a:lnTo>
                    <a:pt x="1185" y="1657"/>
                  </a:lnTo>
                  <a:lnTo>
                    <a:pt x="1183" y="1655"/>
                  </a:lnTo>
                  <a:lnTo>
                    <a:pt x="1181" y="1653"/>
                  </a:lnTo>
                  <a:lnTo>
                    <a:pt x="1178" y="1651"/>
                  </a:lnTo>
                  <a:lnTo>
                    <a:pt x="1171" y="1648"/>
                  </a:lnTo>
                  <a:lnTo>
                    <a:pt x="1162" y="1647"/>
                  </a:lnTo>
                  <a:lnTo>
                    <a:pt x="1153" y="1648"/>
                  </a:lnTo>
                  <a:lnTo>
                    <a:pt x="1146" y="1651"/>
                  </a:lnTo>
                  <a:lnTo>
                    <a:pt x="1138" y="1654"/>
                  </a:lnTo>
                  <a:lnTo>
                    <a:pt x="1132" y="1659"/>
                  </a:lnTo>
                  <a:lnTo>
                    <a:pt x="1129" y="1662"/>
                  </a:lnTo>
                  <a:lnTo>
                    <a:pt x="1127" y="1666"/>
                  </a:lnTo>
                  <a:lnTo>
                    <a:pt x="1125" y="1671"/>
                  </a:lnTo>
                  <a:lnTo>
                    <a:pt x="1124" y="1677"/>
                  </a:lnTo>
                  <a:lnTo>
                    <a:pt x="1122" y="1691"/>
                  </a:lnTo>
                  <a:lnTo>
                    <a:pt x="1120" y="1709"/>
                  </a:lnTo>
                  <a:lnTo>
                    <a:pt x="1120" y="1936"/>
                  </a:lnTo>
                  <a:lnTo>
                    <a:pt x="1027" y="1936"/>
                  </a:lnTo>
                  <a:lnTo>
                    <a:pt x="1027" y="1452"/>
                  </a:lnTo>
                  <a:close/>
                  <a:moveTo>
                    <a:pt x="1585" y="1664"/>
                  </a:moveTo>
                  <a:lnTo>
                    <a:pt x="1518" y="1685"/>
                  </a:lnTo>
                  <a:lnTo>
                    <a:pt x="1515" y="1674"/>
                  </a:lnTo>
                  <a:lnTo>
                    <a:pt x="1511" y="1664"/>
                  </a:lnTo>
                  <a:lnTo>
                    <a:pt x="1506" y="1656"/>
                  </a:lnTo>
                  <a:lnTo>
                    <a:pt x="1499" y="1648"/>
                  </a:lnTo>
                  <a:lnTo>
                    <a:pt x="1493" y="1643"/>
                  </a:lnTo>
                  <a:lnTo>
                    <a:pt x="1486" y="1639"/>
                  </a:lnTo>
                  <a:lnTo>
                    <a:pt x="1478" y="1637"/>
                  </a:lnTo>
                  <a:lnTo>
                    <a:pt x="1469" y="1637"/>
                  </a:lnTo>
                  <a:lnTo>
                    <a:pt x="1463" y="1637"/>
                  </a:lnTo>
                  <a:lnTo>
                    <a:pt x="1456" y="1638"/>
                  </a:lnTo>
                  <a:lnTo>
                    <a:pt x="1451" y="1641"/>
                  </a:lnTo>
                  <a:lnTo>
                    <a:pt x="1447" y="1644"/>
                  </a:lnTo>
                  <a:lnTo>
                    <a:pt x="1444" y="1648"/>
                  </a:lnTo>
                  <a:lnTo>
                    <a:pt x="1442" y="1654"/>
                  </a:lnTo>
                  <a:lnTo>
                    <a:pt x="1441" y="1660"/>
                  </a:lnTo>
                  <a:lnTo>
                    <a:pt x="1441" y="1667"/>
                  </a:lnTo>
                  <a:lnTo>
                    <a:pt x="1441" y="1676"/>
                  </a:lnTo>
                  <a:lnTo>
                    <a:pt x="1443" y="1683"/>
                  </a:lnTo>
                  <a:lnTo>
                    <a:pt x="1446" y="1689"/>
                  </a:lnTo>
                  <a:lnTo>
                    <a:pt x="1451" y="1694"/>
                  </a:lnTo>
                  <a:lnTo>
                    <a:pt x="1459" y="1700"/>
                  </a:lnTo>
                  <a:lnTo>
                    <a:pt x="1468" y="1705"/>
                  </a:lnTo>
                  <a:lnTo>
                    <a:pt x="1481" y="1710"/>
                  </a:lnTo>
                  <a:lnTo>
                    <a:pt x="1496" y="1716"/>
                  </a:lnTo>
                  <a:lnTo>
                    <a:pt x="1514" y="1724"/>
                  </a:lnTo>
                  <a:lnTo>
                    <a:pt x="1530" y="1730"/>
                  </a:lnTo>
                  <a:lnTo>
                    <a:pt x="1542" y="1736"/>
                  </a:lnTo>
                  <a:lnTo>
                    <a:pt x="1553" y="1743"/>
                  </a:lnTo>
                  <a:lnTo>
                    <a:pt x="1561" y="1749"/>
                  </a:lnTo>
                  <a:lnTo>
                    <a:pt x="1569" y="1756"/>
                  </a:lnTo>
                  <a:lnTo>
                    <a:pt x="1577" y="1764"/>
                  </a:lnTo>
                  <a:lnTo>
                    <a:pt x="1583" y="1775"/>
                  </a:lnTo>
                  <a:lnTo>
                    <a:pt x="1588" y="1786"/>
                  </a:lnTo>
                  <a:lnTo>
                    <a:pt x="1592" y="1799"/>
                  </a:lnTo>
                  <a:lnTo>
                    <a:pt x="1595" y="1813"/>
                  </a:lnTo>
                  <a:lnTo>
                    <a:pt x="1596" y="1826"/>
                  </a:lnTo>
                  <a:lnTo>
                    <a:pt x="1595" y="1839"/>
                  </a:lnTo>
                  <a:lnTo>
                    <a:pt x="1594" y="1850"/>
                  </a:lnTo>
                  <a:lnTo>
                    <a:pt x="1590" y="1862"/>
                  </a:lnTo>
                  <a:lnTo>
                    <a:pt x="1587" y="1872"/>
                  </a:lnTo>
                  <a:lnTo>
                    <a:pt x="1582" y="1883"/>
                  </a:lnTo>
                  <a:lnTo>
                    <a:pt x="1577" y="1892"/>
                  </a:lnTo>
                  <a:lnTo>
                    <a:pt x="1569" y="1901"/>
                  </a:lnTo>
                  <a:lnTo>
                    <a:pt x="1562" y="1910"/>
                  </a:lnTo>
                  <a:lnTo>
                    <a:pt x="1553" y="1917"/>
                  </a:lnTo>
                  <a:lnTo>
                    <a:pt x="1543" y="1924"/>
                  </a:lnTo>
                  <a:lnTo>
                    <a:pt x="1533" y="1930"/>
                  </a:lnTo>
                  <a:lnTo>
                    <a:pt x="1521" y="1935"/>
                  </a:lnTo>
                  <a:lnTo>
                    <a:pt x="1510" y="1939"/>
                  </a:lnTo>
                  <a:lnTo>
                    <a:pt x="1496" y="1941"/>
                  </a:lnTo>
                  <a:lnTo>
                    <a:pt x="1483" y="1943"/>
                  </a:lnTo>
                  <a:lnTo>
                    <a:pt x="1468" y="1943"/>
                  </a:lnTo>
                  <a:lnTo>
                    <a:pt x="1454" y="1943"/>
                  </a:lnTo>
                  <a:lnTo>
                    <a:pt x="1442" y="1941"/>
                  </a:lnTo>
                  <a:lnTo>
                    <a:pt x="1429" y="1940"/>
                  </a:lnTo>
                  <a:lnTo>
                    <a:pt x="1418" y="1937"/>
                  </a:lnTo>
                  <a:lnTo>
                    <a:pt x="1407" y="1933"/>
                  </a:lnTo>
                  <a:lnTo>
                    <a:pt x="1398" y="1929"/>
                  </a:lnTo>
                  <a:lnTo>
                    <a:pt x="1388" y="1923"/>
                  </a:lnTo>
                  <a:lnTo>
                    <a:pt x="1380" y="1917"/>
                  </a:lnTo>
                  <a:lnTo>
                    <a:pt x="1373" y="1910"/>
                  </a:lnTo>
                  <a:lnTo>
                    <a:pt x="1366" y="1901"/>
                  </a:lnTo>
                  <a:lnTo>
                    <a:pt x="1360" y="1893"/>
                  </a:lnTo>
                  <a:lnTo>
                    <a:pt x="1355" y="1884"/>
                  </a:lnTo>
                  <a:lnTo>
                    <a:pt x="1351" y="1873"/>
                  </a:lnTo>
                  <a:lnTo>
                    <a:pt x="1348" y="1862"/>
                  </a:lnTo>
                  <a:lnTo>
                    <a:pt x="1344" y="1849"/>
                  </a:lnTo>
                  <a:lnTo>
                    <a:pt x="1342" y="1837"/>
                  </a:lnTo>
                  <a:lnTo>
                    <a:pt x="1417" y="1824"/>
                  </a:lnTo>
                  <a:lnTo>
                    <a:pt x="1420" y="1837"/>
                  </a:lnTo>
                  <a:lnTo>
                    <a:pt x="1424" y="1847"/>
                  </a:lnTo>
                  <a:lnTo>
                    <a:pt x="1428" y="1857"/>
                  </a:lnTo>
                  <a:lnTo>
                    <a:pt x="1434" y="1864"/>
                  </a:lnTo>
                  <a:lnTo>
                    <a:pt x="1442" y="1870"/>
                  </a:lnTo>
                  <a:lnTo>
                    <a:pt x="1450" y="1874"/>
                  </a:lnTo>
                  <a:lnTo>
                    <a:pt x="1460" y="1876"/>
                  </a:lnTo>
                  <a:lnTo>
                    <a:pt x="1470" y="1877"/>
                  </a:lnTo>
                  <a:lnTo>
                    <a:pt x="1478" y="1876"/>
                  </a:lnTo>
                  <a:lnTo>
                    <a:pt x="1486" y="1875"/>
                  </a:lnTo>
                  <a:lnTo>
                    <a:pt x="1492" y="1873"/>
                  </a:lnTo>
                  <a:lnTo>
                    <a:pt x="1497" y="1869"/>
                  </a:lnTo>
                  <a:lnTo>
                    <a:pt x="1501" y="1865"/>
                  </a:lnTo>
                  <a:lnTo>
                    <a:pt x="1505" y="1859"/>
                  </a:lnTo>
                  <a:lnTo>
                    <a:pt x="1507" y="1852"/>
                  </a:lnTo>
                  <a:lnTo>
                    <a:pt x="1507" y="1844"/>
                  </a:lnTo>
                  <a:lnTo>
                    <a:pt x="1507" y="1836"/>
                  </a:lnTo>
                  <a:lnTo>
                    <a:pt x="1505" y="1828"/>
                  </a:lnTo>
                  <a:lnTo>
                    <a:pt x="1500" y="1822"/>
                  </a:lnTo>
                  <a:lnTo>
                    <a:pt x="1496" y="1817"/>
                  </a:lnTo>
                  <a:lnTo>
                    <a:pt x="1489" y="1813"/>
                  </a:lnTo>
                  <a:lnTo>
                    <a:pt x="1479" y="1807"/>
                  </a:lnTo>
                  <a:lnTo>
                    <a:pt x="1468" y="1802"/>
                  </a:lnTo>
                  <a:lnTo>
                    <a:pt x="1453" y="1797"/>
                  </a:lnTo>
                  <a:lnTo>
                    <a:pt x="1440" y="1792"/>
                  </a:lnTo>
                  <a:lnTo>
                    <a:pt x="1427" y="1786"/>
                  </a:lnTo>
                  <a:lnTo>
                    <a:pt x="1416" y="1781"/>
                  </a:lnTo>
                  <a:lnTo>
                    <a:pt x="1405" y="1775"/>
                  </a:lnTo>
                  <a:lnTo>
                    <a:pt x="1396" y="1769"/>
                  </a:lnTo>
                  <a:lnTo>
                    <a:pt x="1387" y="1762"/>
                  </a:lnTo>
                  <a:lnTo>
                    <a:pt x="1380" y="1756"/>
                  </a:lnTo>
                  <a:lnTo>
                    <a:pt x="1374" y="1749"/>
                  </a:lnTo>
                  <a:lnTo>
                    <a:pt x="1370" y="1743"/>
                  </a:lnTo>
                  <a:lnTo>
                    <a:pt x="1364" y="1735"/>
                  </a:lnTo>
                  <a:lnTo>
                    <a:pt x="1361" y="1727"/>
                  </a:lnTo>
                  <a:lnTo>
                    <a:pt x="1358" y="1720"/>
                  </a:lnTo>
                  <a:lnTo>
                    <a:pt x="1356" y="1711"/>
                  </a:lnTo>
                  <a:lnTo>
                    <a:pt x="1354" y="1703"/>
                  </a:lnTo>
                  <a:lnTo>
                    <a:pt x="1353" y="1693"/>
                  </a:lnTo>
                  <a:lnTo>
                    <a:pt x="1353" y="1684"/>
                  </a:lnTo>
                  <a:lnTo>
                    <a:pt x="1353" y="1671"/>
                  </a:lnTo>
                  <a:lnTo>
                    <a:pt x="1355" y="1660"/>
                  </a:lnTo>
                  <a:lnTo>
                    <a:pt x="1357" y="1648"/>
                  </a:lnTo>
                  <a:lnTo>
                    <a:pt x="1361" y="1638"/>
                  </a:lnTo>
                  <a:lnTo>
                    <a:pt x="1365" y="1628"/>
                  </a:lnTo>
                  <a:lnTo>
                    <a:pt x="1372" y="1618"/>
                  </a:lnTo>
                  <a:lnTo>
                    <a:pt x="1379" y="1610"/>
                  </a:lnTo>
                  <a:lnTo>
                    <a:pt x="1386" y="1601"/>
                  </a:lnTo>
                  <a:lnTo>
                    <a:pt x="1396" y="1594"/>
                  </a:lnTo>
                  <a:lnTo>
                    <a:pt x="1404" y="1588"/>
                  </a:lnTo>
                  <a:lnTo>
                    <a:pt x="1415" y="1583"/>
                  </a:lnTo>
                  <a:lnTo>
                    <a:pt x="1425" y="1578"/>
                  </a:lnTo>
                  <a:lnTo>
                    <a:pt x="1436" y="1574"/>
                  </a:lnTo>
                  <a:lnTo>
                    <a:pt x="1447" y="1572"/>
                  </a:lnTo>
                  <a:lnTo>
                    <a:pt x="1460" y="1571"/>
                  </a:lnTo>
                  <a:lnTo>
                    <a:pt x="1472" y="1570"/>
                  </a:lnTo>
                  <a:lnTo>
                    <a:pt x="1483" y="1570"/>
                  </a:lnTo>
                  <a:lnTo>
                    <a:pt x="1493" y="1572"/>
                  </a:lnTo>
                  <a:lnTo>
                    <a:pt x="1502" y="1573"/>
                  </a:lnTo>
                  <a:lnTo>
                    <a:pt x="1512" y="1576"/>
                  </a:lnTo>
                  <a:lnTo>
                    <a:pt x="1521" y="1579"/>
                  </a:lnTo>
                  <a:lnTo>
                    <a:pt x="1530" y="1584"/>
                  </a:lnTo>
                  <a:lnTo>
                    <a:pt x="1537" y="1588"/>
                  </a:lnTo>
                  <a:lnTo>
                    <a:pt x="1544" y="1594"/>
                  </a:lnTo>
                  <a:lnTo>
                    <a:pt x="1552" y="1600"/>
                  </a:lnTo>
                  <a:lnTo>
                    <a:pt x="1558" y="1607"/>
                  </a:lnTo>
                  <a:lnTo>
                    <a:pt x="1564" y="1614"/>
                  </a:lnTo>
                  <a:lnTo>
                    <a:pt x="1569" y="1623"/>
                  </a:lnTo>
                  <a:lnTo>
                    <a:pt x="1574" y="1632"/>
                  </a:lnTo>
                  <a:lnTo>
                    <a:pt x="1578" y="1642"/>
                  </a:lnTo>
                  <a:lnTo>
                    <a:pt x="1582" y="1653"/>
                  </a:lnTo>
                  <a:lnTo>
                    <a:pt x="1585" y="1664"/>
                  </a:lnTo>
                  <a:close/>
                  <a:moveTo>
                    <a:pt x="1748" y="1548"/>
                  </a:moveTo>
                  <a:lnTo>
                    <a:pt x="1653" y="1548"/>
                  </a:lnTo>
                  <a:lnTo>
                    <a:pt x="1653" y="1449"/>
                  </a:lnTo>
                  <a:lnTo>
                    <a:pt x="1748" y="1449"/>
                  </a:lnTo>
                  <a:lnTo>
                    <a:pt x="1748" y="1548"/>
                  </a:lnTo>
                  <a:close/>
                  <a:moveTo>
                    <a:pt x="1654" y="1577"/>
                  </a:moveTo>
                  <a:lnTo>
                    <a:pt x="1748" y="1577"/>
                  </a:lnTo>
                  <a:lnTo>
                    <a:pt x="1748" y="1936"/>
                  </a:lnTo>
                  <a:lnTo>
                    <a:pt x="1654" y="1936"/>
                  </a:lnTo>
                  <a:lnTo>
                    <a:pt x="1654" y="1577"/>
                  </a:lnTo>
                  <a:close/>
                  <a:moveTo>
                    <a:pt x="1825" y="1577"/>
                  </a:moveTo>
                  <a:lnTo>
                    <a:pt x="1918" y="1577"/>
                  </a:lnTo>
                  <a:lnTo>
                    <a:pt x="1918" y="1807"/>
                  </a:lnTo>
                  <a:lnTo>
                    <a:pt x="1919" y="1823"/>
                  </a:lnTo>
                  <a:lnTo>
                    <a:pt x="1920" y="1837"/>
                  </a:lnTo>
                  <a:lnTo>
                    <a:pt x="1922" y="1847"/>
                  </a:lnTo>
                  <a:lnTo>
                    <a:pt x="1924" y="1854"/>
                  </a:lnTo>
                  <a:lnTo>
                    <a:pt x="1926" y="1857"/>
                  </a:lnTo>
                  <a:lnTo>
                    <a:pt x="1928" y="1859"/>
                  </a:lnTo>
                  <a:lnTo>
                    <a:pt x="1931" y="1861"/>
                  </a:lnTo>
                  <a:lnTo>
                    <a:pt x="1934" y="1863"/>
                  </a:lnTo>
                  <a:lnTo>
                    <a:pt x="1941" y="1865"/>
                  </a:lnTo>
                  <a:lnTo>
                    <a:pt x="1950" y="1866"/>
                  </a:lnTo>
                  <a:lnTo>
                    <a:pt x="1959" y="1865"/>
                  </a:lnTo>
                  <a:lnTo>
                    <a:pt x="1966" y="1863"/>
                  </a:lnTo>
                  <a:lnTo>
                    <a:pt x="1972" y="1861"/>
                  </a:lnTo>
                  <a:lnTo>
                    <a:pt x="1978" y="1857"/>
                  </a:lnTo>
                  <a:lnTo>
                    <a:pt x="1982" y="1851"/>
                  </a:lnTo>
                  <a:lnTo>
                    <a:pt x="1986" y="1845"/>
                  </a:lnTo>
                  <a:lnTo>
                    <a:pt x="1988" y="1838"/>
                  </a:lnTo>
                  <a:lnTo>
                    <a:pt x="1989" y="1829"/>
                  </a:lnTo>
                  <a:lnTo>
                    <a:pt x="1990" y="1819"/>
                  </a:lnTo>
                  <a:lnTo>
                    <a:pt x="1991" y="1804"/>
                  </a:lnTo>
                  <a:lnTo>
                    <a:pt x="1991" y="1784"/>
                  </a:lnTo>
                  <a:lnTo>
                    <a:pt x="1991" y="1760"/>
                  </a:lnTo>
                  <a:lnTo>
                    <a:pt x="1991" y="1577"/>
                  </a:lnTo>
                  <a:lnTo>
                    <a:pt x="2085" y="1577"/>
                  </a:lnTo>
                  <a:lnTo>
                    <a:pt x="2085" y="1936"/>
                  </a:lnTo>
                  <a:lnTo>
                    <a:pt x="1998" y="1936"/>
                  </a:lnTo>
                  <a:lnTo>
                    <a:pt x="1998" y="1887"/>
                  </a:lnTo>
                  <a:lnTo>
                    <a:pt x="1987" y="1904"/>
                  </a:lnTo>
                  <a:lnTo>
                    <a:pt x="1978" y="1917"/>
                  </a:lnTo>
                  <a:lnTo>
                    <a:pt x="1972" y="1922"/>
                  </a:lnTo>
                  <a:lnTo>
                    <a:pt x="1967" y="1927"/>
                  </a:lnTo>
                  <a:lnTo>
                    <a:pt x="1962" y="1931"/>
                  </a:lnTo>
                  <a:lnTo>
                    <a:pt x="1958" y="1933"/>
                  </a:lnTo>
                  <a:lnTo>
                    <a:pt x="1947" y="1938"/>
                  </a:lnTo>
                  <a:lnTo>
                    <a:pt x="1936" y="1941"/>
                  </a:lnTo>
                  <a:lnTo>
                    <a:pt x="1924" y="1942"/>
                  </a:lnTo>
                  <a:lnTo>
                    <a:pt x="1911" y="1943"/>
                  </a:lnTo>
                  <a:lnTo>
                    <a:pt x="1902" y="1943"/>
                  </a:lnTo>
                  <a:lnTo>
                    <a:pt x="1894" y="1942"/>
                  </a:lnTo>
                  <a:lnTo>
                    <a:pt x="1886" y="1941"/>
                  </a:lnTo>
                  <a:lnTo>
                    <a:pt x="1879" y="1939"/>
                  </a:lnTo>
                  <a:lnTo>
                    <a:pt x="1872" y="1937"/>
                  </a:lnTo>
                  <a:lnTo>
                    <a:pt x="1866" y="1934"/>
                  </a:lnTo>
                  <a:lnTo>
                    <a:pt x="1860" y="1931"/>
                  </a:lnTo>
                  <a:lnTo>
                    <a:pt x="1855" y="1928"/>
                  </a:lnTo>
                  <a:lnTo>
                    <a:pt x="1847" y="1919"/>
                  </a:lnTo>
                  <a:lnTo>
                    <a:pt x="1839" y="1909"/>
                  </a:lnTo>
                  <a:lnTo>
                    <a:pt x="1834" y="1898"/>
                  </a:lnTo>
                  <a:lnTo>
                    <a:pt x="1830" y="1887"/>
                  </a:lnTo>
                  <a:lnTo>
                    <a:pt x="1828" y="1873"/>
                  </a:lnTo>
                  <a:lnTo>
                    <a:pt x="1826" y="1855"/>
                  </a:lnTo>
                  <a:lnTo>
                    <a:pt x="1825" y="1835"/>
                  </a:lnTo>
                  <a:lnTo>
                    <a:pt x="1825" y="1811"/>
                  </a:lnTo>
                  <a:lnTo>
                    <a:pt x="1825" y="1577"/>
                  </a:lnTo>
                  <a:close/>
                  <a:moveTo>
                    <a:pt x="2166" y="1577"/>
                  </a:moveTo>
                  <a:lnTo>
                    <a:pt x="2255" y="1577"/>
                  </a:lnTo>
                  <a:lnTo>
                    <a:pt x="2255" y="1626"/>
                  </a:lnTo>
                  <a:lnTo>
                    <a:pt x="2261" y="1614"/>
                  </a:lnTo>
                  <a:lnTo>
                    <a:pt x="2270" y="1602"/>
                  </a:lnTo>
                  <a:lnTo>
                    <a:pt x="2278" y="1592"/>
                  </a:lnTo>
                  <a:lnTo>
                    <a:pt x="2287" y="1585"/>
                  </a:lnTo>
                  <a:lnTo>
                    <a:pt x="2293" y="1582"/>
                  </a:lnTo>
                  <a:lnTo>
                    <a:pt x="2299" y="1578"/>
                  </a:lnTo>
                  <a:lnTo>
                    <a:pt x="2305" y="1576"/>
                  </a:lnTo>
                  <a:lnTo>
                    <a:pt x="2311" y="1574"/>
                  </a:lnTo>
                  <a:lnTo>
                    <a:pt x="2324" y="1571"/>
                  </a:lnTo>
                  <a:lnTo>
                    <a:pt x="2339" y="1570"/>
                  </a:lnTo>
                  <a:lnTo>
                    <a:pt x="2347" y="1571"/>
                  </a:lnTo>
                  <a:lnTo>
                    <a:pt x="2354" y="1571"/>
                  </a:lnTo>
                  <a:lnTo>
                    <a:pt x="2362" y="1573"/>
                  </a:lnTo>
                  <a:lnTo>
                    <a:pt x="2369" y="1574"/>
                  </a:lnTo>
                  <a:lnTo>
                    <a:pt x="2375" y="1576"/>
                  </a:lnTo>
                  <a:lnTo>
                    <a:pt x="2382" y="1579"/>
                  </a:lnTo>
                  <a:lnTo>
                    <a:pt x="2388" y="1583"/>
                  </a:lnTo>
                  <a:lnTo>
                    <a:pt x="2393" y="1587"/>
                  </a:lnTo>
                  <a:lnTo>
                    <a:pt x="2398" y="1591"/>
                  </a:lnTo>
                  <a:lnTo>
                    <a:pt x="2404" y="1595"/>
                  </a:lnTo>
                  <a:lnTo>
                    <a:pt x="2408" y="1599"/>
                  </a:lnTo>
                  <a:lnTo>
                    <a:pt x="2411" y="1605"/>
                  </a:lnTo>
                  <a:lnTo>
                    <a:pt x="2414" y="1610"/>
                  </a:lnTo>
                  <a:lnTo>
                    <a:pt x="2417" y="1615"/>
                  </a:lnTo>
                  <a:lnTo>
                    <a:pt x="2419" y="1620"/>
                  </a:lnTo>
                  <a:lnTo>
                    <a:pt x="2420" y="1626"/>
                  </a:lnTo>
                  <a:lnTo>
                    <a:pt x="2423" y="1640"/>
                  </a:lnTo>
                  <a:lnTo>
                    <a:pt x="2426" y="1658"/>
                  </a:lnTo>
                  <a:lnTo>
                    <a:pt x="2427" y="1678"/>
                  </a:lnTo>
                  <a:lnTo>
                    <a:pt x="2427" y="1701"/>
                  </a:lnTo>
                  <a:lnTo>
                    <a:pt x="2427" y="1936"/>
                  </a:lnTo>
                  <a:lnTo>
                    <a:pt x="2333" y="1936"/>
                  </a:lnTo>
                  <a:lnTo>
                    <a:pt x="2333" y="1701"/>
                  </a:lnTo>
                  <a:lnTo>
                    <a:pt x="2332" y="1685"/>
                  </a:lnTo>
                  <a:lnTo>
                    <a:pt x="2331" y="1671"/>
                  </a:lnTo>
                  <a:lnTo>
                    <a:pt x="2329" y="1666"/>
                  </a:lnTo>
                  <a:lnTo>
                    <a:pt x="2328" y="1662"/>
                  </a:lnTo>
                  <a:lnTo>
                    <a:pt x="2326" y="1659"/>
                  </a:lnTo>
                  <a:lnTo>
                    <a:pt x="2324" y="1657"/>
                  </a:lnTo>
                  <a:lnTo>
                    <a:pt x="2320" y="1653"/>
                  </a:lnTo>
                  <a:lnTo>
                    <a:pt x="2315" y="1651"/>
                  </a:lnTo>
                  <a:lnTo>
                    <a:pt x="2308" y="1648"/>
                  </a:lnTo>
                  <a:lnTo>
                    <a:pt x="2301" y="1647"/>
                  </a:lnTo>
                  <a:lnTo>
                    <a:pt x="2295" y="1648"/>
                  </a:lnTo>
                  <a:lnTo>
                    <a:pt x="2290" y="1648"/>
                  </a:lnTo>
                  <a:lnTo>
                    <a:pt x="2284" y="1651"/>
                  </a:lnTo>
                  <a:lnTo>
                    <a:pt x="2280" y="1652"/>
                  </a:lnTo>
                  <a:lnTo>
                    <a:pt x="2277" y="1655"/>
                  </a:lnTo>
                  <a:lnTo>
                    <a:pt x="2273" y="1657"/>
                  </a:lnTo>
                  <a:lnTo>
                    <a:pt x="2271" y="1661"/>
                  </a:lnTo>
                  <a:lnTo>
                    <a:pt x="2269" y="1664"/>
                  </a:lnTo>
                  <a:lnTo>
                    <a:pt x="2264" y="1675"/>
                  </a:lnTo>
                  <a:lnTo>
                    <a:pt x="2262" y="1688"/>
                  </a:lnTo>
                  <a:lnTo>
                    <a:pt x="2260" y="1705"/>
                  </a:lnTo>
                  <a:lnTo>
                    <a:pt x="2260" y="1726"/>
                  </a:lnTo>
                  <a:lnTo>
                    <a:pt x="2260" y="1936"/>
                  </a:lnTo>
                  <a:lnTo>
                    <a:pt x="2166" y="1936"/>
                  </a:lnTo>
                  <a:lnTo>
                    <a:pt x="2166" y="157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8" name="Freeform 79"/>
            <p:cNvSpPr>
              <a:spLocks noEditPoints="1"/>
            </p:cNvSpPr>
            <p:nvPr/>
          </p:nvSpPr>
          <p:spPr bwMode="auto">
            <a:xfrm>
              <a:off x="1934" y="702"/>
              <a:ext cx="1789" cy="123"/>
            </a:xfrm>
            <a:custGeom>
              <a:avLst/>
              <a:gdLst>
                <a:gd name="T0" fmla="*/ 105 w 8943"/>
                <a:gd name="T1" fmla="*/ 345 h 618"/>
                <a:gd name="T2" fmla="*/ 279 w 8943"/>
                <a:gd name="T3" fmla="*/ 570 h 618"/>
                <a:gd name="T4" fmla="*/ 12 w 8943"/>
                <a:gd name="T5" fmla="*/ 413 h 618"/>
                <a:gd name="T6" fmla="*/ 228 w 8943"/>
                <a:gd name="T7" fmla="*/ 96 h 618"/>
                <a:gd name="T8" fmla="*/ 162 w 8943"/>
                <a:gd name="T9" fmla="*/ 290 h 618"/>
                <a:gd name="T10" fmla="*/ 219 w 8943"/>
                <a:gd name="T11" fmla="*/ 505 h 618"/>
                <a:gd name="T12" fmla="*/ 605 w 8943"/>
                <a:gd name="T13" fmla="*/ 477 h 618"/>
                <a:gd name="T14" fmla="*/ 721 w 8943"/>
                <a:gd name="T15" fmla="*/ 3 h 618"/>
                <a:gd name="T16" fmla="*/ 631 w 8943"/>
                <a:gd name="T17" fmla="*/ 142 h 618"/>
                <a:gd name="T18" fmla="*/ 1015 w 8943"/>
                <a:gd name="T19" fmla="*/ 151 h 618"/>
                <a:gd name="T20" fmla="*/ 1007 w 8943"/>
                <a:gd name="T21" fmla="*/ 221 h 618"/>
                <a:gd name="T22" fmla="*/ 1493 w 8943"/>
                <a:gd name="T23" fmla="*/ 190 h 618"/>
                <a:gd name="T24" fmla="*/ 1234 w 8943"/>
                <a:gd name="T25" fmla="*/ 386 h 618"/>
                <a:gd name="T26" fmla="*/ 1348 w 8943"/>
                <a:gd name="T27" fmla="*/ 339 h 618"/>
                <a:gd name="T28" fmla="*/ 1740 w 8943"/>
                <a:gd name="T29" fmla="*/ 126 h 618"/>
                <a:gd name="T30" fmla="*/ 1685 w 8943"/>
                <a:gd name="T31" fmla="*/ 216 h 618"/>
                <a:gd name="T32" fmla="*/ 2088 w 8943"/>
                <a:gd name="T33" fmla="*/ 344 h 618"/>
                <a:gd name="T34" fmla="*/ 2198 w 8943"/>
                <a:gd name="T35" fmla="*/ 479 h 618"/>
                <a:gd name="T36" fmla="*/ 1939 w 8943"/>
                <a:gd name="T37" fmla="*/ 471 h 618"/>
                <a:gd name="T38" fmla="*/ 2043 w 8943"/>
                <a:gd name="T39" fmla="*/ 125 h 618"/>
                <a:gd name="T40" fmla="*/ 2016 w 8943"/>
                <a:gd name="T41" fmla="*/ 263 h 618"/>
                <a:gd name="T42" fmla="*/ 2109 w 8943"/>
                <a:gd name="T43" fmla="*/ 540 h 618"/>
                <a:gd name="T44" fmla="*/ 2599 w 8943"/>
                <a:gd name="T45" fmla="*/ 497 h 618"/>
                <a:gd name="T46" fmla="*/ 2505 w 8943"/>
                <a:gd name="T47" fmla="*/ 21 h 618"/>
                <a:gd name="T48" fmla="*/ 2584 w 8943"/>
                <a:gd name="T49" fmla="*/ 86 h 618"/>
                <a:gd name="T50" fmla="*/ 2648 w 8943"/>
                <a:gd name="T51" fmla="*/ 375 h 618"/>
                <a:gd name="T52" fmla="*/ 2971 w 8943"/>
                <a:gd name="T53" fmla="*/ 477 h 618"/>
                <a:gd name="T54" fmla="*/ 3368 w 8943"/>
                <a:gd name="T55" fmla="*/ 129 h 618"/>
                <a:gd name="T56" fmla="*/ 3259 w 8943"/>
                <a:gd name="T57" fmla="*/ 281 h 618"/>
                <a:gd name="T58" fmla="*/ 3614 w 8943"/>
                <a:gd name="T59" fmla="*/ 346 h 618"/>
                <a:gd name="T60" fmla="*/ 3777 w 8943"/>
                <a:gd name="T61" fmla="*/ 538 h 618"/>
                <a:gd name="T62" fmla="*/ 3504 w 8943"/>
                <a:gd name="T63" fmla="*/ 439 h 618"/>
                <a:gd name="T64" fmla="*/ 3701 w 8943"/>
                <a:gd name="T65" fmla="*/ 123 h 618"/>
                <a:gd name="T66" fmla="*/ 3622 w 8943"/>
                <a:gd name="T67" fmla="*/ 293 h 618"/>
                <a:gd name="T68" fmla="*/ 3702 w 8943"/>
                <a:gd name="T69" fmla="*/ 521 h 618"/>
                <a:gd name="T70" fmla="*/ 4625 w 8943"/>
                <a:gd name="T71" fmla="*/ 417 h 618"/>
                <a:gd name="T72" fmla="*/ 4580 w 8943"/>
                <a:gd name="T73" fmla="*/ 479 h 618"/>
                <a:gd name="T74" fmla="*/ 4776 w 8943"/>
                <a:gd name="T75" fmla="*/ 231 h 618"/>
                <a:gd name="T76" fmla="*/ 4996 w 8943"/>
                <a:gd name="T77" fmla="*/ 129 h 618"/>
                <a:gd name="T78" fmla="*/ 5165 w 8943"/>
                <a:gd name="T79" fmla="*/ 215 h 618"/>
                <a:gd name="T80" fmla="*/ 4948 w 8943"/>
                <a:gd name="T81" fmla="*/ 243 h 618"/>
                <a:gd name="T82" fmla="*/ 5331 w 8943"/>
                <a:gd name="T83" fmla="*/ 248 h 618"/>
                <a:gd name="T84" fmla="*/ 5477 w 8943"/>
                <a:gd name="T85" fmla="*/ 198 h 618"/>
                <a:gd name="T86" fmla="*/ 5502 w 8943"/>
                <a:gd name="T87" fmla="*/ 312 h 618"/>
                <a:gd name="T88" fmla="*/ 5666 w 8943"/>
                <a:gd name="T89" fmla="*/ 132 h 618"/>
                <a:gd name="T90" fmla="*/ 6301 w 8943"/>
                <a:gd name="T91" fmla="*/ 171 h 618"/>
                <a:gd name="T92" fmla="*/ 6053 w 8943"/>
                <a:gd name="T93" fmla="*/ 423 h 618"/>
                <a:gd name="T94" fmla="*/ 6182 w 8943"/>
                <a:gd name="T95" fmla="*/ 330 h 618"/>
                <a:gd name="T96" fmla="*/ 6968 w 8943"/>
                <a:gd name="T97" fmla="*/ 202 h 618"/>
                <a:gd name="T98" fmla="*/ 7144 w 8943"/>
                <a:gd name="T99" fmla="*/ 334 h 618"/>
                <a:gd name="T100" fmla="*/ 7308 w 8943"/>
                <a:gd name="T101" fmla="*/ 214 h 618"/>
                <a:gd name="T102" fmla="*/ 7311 w 8943"/>
                <a:gd name="T103" fmla="*/ 403 h 618"/>
                <a:gd name="T104" fmla="*/ 7713 w 8943"/>
                <a:gd name="T105" fmla="*/ 368 h 618"/>
                <a:gd name="T106" fmla="*/ 7578 w 8943"/>
                <a:gd name="T107" fmla="*/ 431 h 618"/>
                <a:gd name="T108" fmla="*/ 7505 w 8943"/>
                <a:gd name="T109" fmla="*/ 156 h 618"/>
                <a:gd name="T110" fmla="*/ 7997 w 8943"/>
                <a:gd name="T111" fmla="*/ 153 h 618"/>
                <a:gd name="T112" fmla="*/ 7870 w 8943"/>
                <a:gd name="T113" fmla="*/ 401 h 618"/>
                <a:gd name="T114" fmla="*/ 7878 w 8943"/>
                <a:gd name="T115" fmla="*/ 209 h 618"/>
                <a:gd name="T116" fmla="*/ 8427 w 8943"/>
                <a:gd name="T117" fmla="*/ 496 h 618"/>
                <a:gd name="T118" fmla="*/ 8598 w 8943"/>
                <a:gd name="T119" fmla="*/ 132 h 618"/>
                <a:gd name="T120" fmla="*/ 8626 w 8943"/>
                <a:gd name="T121" fmla="*/ 492 h 618"/>
                <a:gd name="T122" fmla="*/ 8667 w 8943"/>
                <a:gd name="T123" fmla="*/ 202 h 618"/>
                <a:gd name="T124" fmla="*/ 8654 w 8943"/>
                <a:gd name="T125" fmla="*/ 42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43" h="618">
                  <a:moveTo>
                    <a:pt x="306" y="74"/>
                  </a:moveTo>
                  <a:lnTo>
                    <a:pt x="306" y="139"/>
                  </a:lnTo>
                  <a:lnTo>
                    <a:pt x="295" y="137"/>
                  </a:lnTo>
                  <a:lnTo>
                    <a:pt x="286" y="137"/>
                  </a:lnTo>
                  <a:lnTo>
                    <a:pt x="279" y="137"/>
                  </a:lnTo>
                  <a:lnTo>
                    <a:pt x="272" y="139"/>
                  </a:lnTo>
                  <a:lnTo>
                    <a:pt x="267" y="141"/>
                  </a:lnTo>
                  <a:lnTo>
                    <a:pt x="262" y="144"/>
                  </a:lnTo>
                  <a:lnTo>
                    <a:pt x="258" y="149"/>
                  </a:lnTo>
                  <a:lnTo>
                    <a:pt x="254" y="154"/>
                  </a:lnTo>
                  <a:lnTo>
                    <a:pt x="252" y="161"/>
                  </a:lnTo>
                  <a:lnTo>
                    <a:pt x="250" y="169"/>
                  </a:lnTo>
                  <a:lnTo>
                    <a:pt x="255" y="176"/>
                  </a:lnTo>
                  <a:lnTo>
                    <a:pt x="261" y="184"/>
                  </a:lnTo>
                  <a:lnTo>
                    <a:pt x="265" y="192"/>
                  </a:lnTo>
                  <a:lnTo>
                    <a:pt x="269" y="200"/>
                  </a:lnTo>
                  <a:lnTo>
                    <a:pt x="271" y="210"/>
                  </a:lnTo>
                  <a:lnTo>
                    <a:pt x="273" y="219"/>
                  </a:lnTo>
                  <a:lnTo>
                    <a:pt x="274" y="230"/>
                  </a:lnTo>
                  <a:lnTo>
                    <a:pt x="275" y="240"/>
                  </a:lnTo>
                  <a:lnTo>
                    <a:pt x="274" y="252"/>
                  </a:lnTo>
                  <a:lnTo>
                    <a:pt x="272" y="263"/>
                  </a:lnTo>
                  <a:lnTo>
                    <a:pt x="270" y="273"/>
                  </a:lnTo>
                  <a:lnTo>
                    <a:pt x="266" y="284"/>
                  </a:lnTo>
                  <a:lnTo>
                    <a:pt x="262" y="293"/>
                  </a:lnTo>
                  <a:lnTo>
                    <a:pt x="255" y="302"/>
                  </a:lnTo>
                  <a:lnTo>
                    <a:pt x="249" y="310"/>
                  </a:lnTo>
                  <a:lnTo>
                    <a:pt x="241" y="318"/>
                  </a:lnTo>
                  <a:lnTo>
                    <a:pt x="232" y="325"/>
                  </a:lnTo>
                  <a:lnTo>
                    <a:pt x="223" y="331"/>
                  </a:lnTo>
                  <a:lnTo>
                    <a:pt x="213" y="336"/>
                  </a:lnTo>
                  <a:lnTo>
                    <a:pt x="202" y="340"/>
                  </a:lnTo>
                  <a:lnTo>
                    <a:pt x="191" y="344"/>
                  </a:lnTo>
                  <a:lnTo>
                    <a:pt x="179" y="346"/>
                  </a:lnTo>
                  <a:lnTo>
                    <a:pt x="167" y="347"/>
                  </a:lnTo>
                  <a:lnTo>
                    <a:pt x="153" y="347"/>
                  </a:lnTo>
                  <a:lnTo>
                    <a:pt x="142" y="347"/>
                  </a:lnTo>
                  <a:lnTo>
                    <a:pt x="132" y="346"/>
                  </a:lnTo>
                  <a:lnTo>
                    <a:pt x="122" y="344"/>
                  </a:lnTo>
                  <a:lnTo>
                    <a:pt x="110" y="341"/>
                  </a:lnTo>
                  <a:lnTo>
                    <a:pt x="105" y="345"/>
                  </a:lnTo>
                  <a:lnTo>
                    <a:pt x="101" y="348"/>
                  </a:lnTo>
                  <a:lnTo>
                    <a:pt x="96" y="351"/>
                  </a:lnTo>
                  <a:lnTo>
                    <a:pt x="93" y="355"/>
                  </a:lnTo>
                  <a:lnTo>
                    <a:pt x="91" y="359"/>
                  </a:lnTo>
                  <a:lnTo>
                    <a:pt x="89" y="362"/>
                  </a:lnTo>
                  <a:lnTo>
                    <a:pt x="88" y="367"/>
                  </a:lnTo>
                  <a:lnTo>
                    <a:pt x="88" y="371"/>
                  </a:lnTo>
                  <a:lnTo>
                    <a:pt x="89" y="377"/>
                  </a:lnTo>
                  <a:lnTo>
                    <a:pt x="91" y="382"/>
                  </a:lnTo>
                  <a:lnTo>
                    <a:pt x="95" y="385"/>
                  </a:lnTo>
                  <a:lnTo>
                    <a:pt x="101" y="389"/>
                  </a:lnTo>
                  <a:lnTo>
                    <a:pt x="109" y="391"/>
                  </a:lnTo>
                  <a:lnTo>
                    <a:pt x="124" y="393"/>
                  </a:lnTo>
                  <a:lnTo>
                    <a:pt x="142" y="394"/>
                  </a:lnTo>
                  <a:lnTo>
                    <a:pt x="168" y="396"/>
                  </a:lnTo>
                  <a:lnTo>
                    <a:pt x="191" y="398"/>
                  </a:lnTo>
                  <a:lnTo>
                    <a:pt x="212" y="400"/>
                  </a:lnTo>
                  <a:lnTo>
                    <a:pt x="228" y="403"/>
                  </a:lnTo>
                  <a:lnTo>
                    <a:pt x="243" y="406"/>
                  </a:lnTo>
                  <a:lnTo>
                    <a:pt x="249" y="408"/>
                  </a:lnTo>
                  <a:lnTo>
                    <a:pt x="254" y="412"/>
                  </a:lnTo>
                  <a:lnTo>
                    <a:pt x="261" y="415"/>
                  </a:lnTo>
                  <a:lnTo>
                    <a:pt x="266" y="418"/>
                  </a:lnTo>
                  <a:lnTo>
                    <a:pt x="271" y="422"/>
                  </a:lnTo>
                  <a:lnTo>
                    <a:pt x="275" y="426"/>
                  </a:lnTo>
                  <a:lnTo>
                    <a:pt x="281" y="431"/>
                  </a:lnTo>
                  <a:lnTo>
                    <a:pt x="285" y="437"/>
                  </a:lnTo>
                  <a:lnTo>
                    <a:pt x="289" y="443"/>
                  </a:lnTo>
                  <a:lnTo>
                    <a:pt x="292" y="449"/>
                  </a:lnTo>
                  <a:lnTo>
                    <a:pt x="295" y="456"/>
                  </a:lnTo>
                  <a:lnTo>
                    <a:pt x="297" y="464"/>
                  </a:lnTo>
                  <a:lnTo>
                    <a:pt x="299" y="471"/>
                  </a:lnTo>
                  <a:lnTo>
                    <a:pt x="300" y="479"/>
                  </a:lnTo>
                  <a:lnTo>
                    <a:pt x="302" y="489"/>
                  </a:lnTo>
                  <a:lnTo>
                    <a:pt x="302" y="497"/>
                  </a:lnTo>
                  <a:lnTo>
                    <a:pt x="300" y="512"/>
                  </a:lnTo>
                  <a:lnTo>
                    <a:pt x="298" y="525"/>
                  </a:lnTo>
                  <a:lnTo>
                    <a:pt x="295" y="538"/>
                  </a:lnTo>
                  <a:lnTo>
                    <a:pt x="291" y="551"/>
                  </a:lnTo>
                  <a:lnTo>
                    <a:pt x="286" y="561"/>
                  </a:lnTo>
                  <a:lnTo>
                    <a:pt x="279" y="570"/>
                  </a:lnTo>
                  <a:lnTo>
                    <a:pt x="270" y="580"/>
                  </a:lnTo>
                  <a:lnTo>
                    <a:pt x="261" y="587"/>
                  </a:lnTo>
                  <a:lnTo>
                    <a:pt x="249" y="595"/>
                  </a:lnTo>
                  <a:lnTo>
                    <a:pt x="238" y="601"/>
                  </a:lnTo>
                  <a:lnTo>
                    <a:pt x="224" y="606"/>
                  </a:lnTo>
                  <a:lnTo>
                    <a:pt x="209" y="610"/>
                  </a:lnTo>
                  <a:lnTo>
                    <a:pt x="194" y="613"/>
                  </a:lnTo>
                  <a:lnTo>
                    <a:pt x="176" y="615"/>
                  </a:lnTo>
                  <a:lnTo>
                    <a:pt x="157" y="618"/>
                  </a:lnTo>
                  <a:lnTo>
                    <a:pt x="137" y="618"/>
                  </a:lnTo>
                  <a:lnTo>
                    <a:pt x="122" y="618"/>
                  </a:lnTo>
                  <a:lnTo>
                    <a:pt x="106" y="616"/>
                  </a:lnTo>
                  <a:lnTo>
                    <a:pt x="91" y="614"/>
                  </a:lnTo>
                  <a:lnTo>
                    <a:pt x="78" y="612"/>
                  </a:lnTo>
                  <a:lnTo>
                    <a:pt x="65" y="609"/>
                  </a:lnTo>
                  <a:lnTo>
                    <a:pt x="53" y="606"/>
                  </a:lnTo>
                  <a:lnTo>
                    <a:pt x="44" y="601"/>
                  </a:lnTo>
                  <a:lnTo>
                    <a:pt x="35" y="597"/>
                  </a:lnTo>
                  <a:lnTo>
                    <a:pt x="26" y="590"/>
                  </a:lnTo>
                  <a:lnTo>
                    <a:pt x="20" y="584"/>
                  </a:lnTo>
                  <a:lnTo>
                    <a:pt x="14" y="577"/>
                  </a:lnTo>
                  <a:lnTo>
                    <a:pt x="8" y="569"/>
                  </a:lnTo>
                  <a:lnTo>
                    <a:pt x="5" y="561"/>
                  </a:lnTo>
                  <a:lnTo>
                    <a:pt x="2" y="552"/>
                  </a:lnTo>
                  <a:lnTo>
                    <a:pt x="1" y="542"/>
                  </a:lnTo>
                  <a:lnTo>
                    <a:pt x="0" y="532"/>
                  </a:lnTo>
                  <a:lnTo>
                    <a:pt x="1" y="520"/>
                  </a:lnTo>
                  <a:lnTo>
                    <a:pt x="3" y="510"/>
                  </a:lnTo>
                  <a:lnTo>
                    <a:pt x="7" y="500"/>
                  </a:lnTo>
                  <a:lnTo>
                    <a:pt x="14" y="492"/>
                  </a:lnTo>
                  <a:lnTo>
                    <a:pt x="22" y="484"/>
                  </a:lnTo>
                  <a:lnTo>
                    <a:pt x="32" y="476"/>
                  </a:lnTo>
                  <a:lnTo>
                    <a:pt x="42" y="471"/>
                  </a:lnTo>
                  <a:lnTo>
                    <a:pt x="55" y="465"/>
                  </a:lnTo>
                  <a:lnTo>
                    <a:pt x="45" y="460"/>
                  </a:lnTo>
                  <a:lnTo>
                    <a:pt x="36" y="453"/>
                  </a:lnTo>
                  <a:lnTo>
                    <a:pt x="28" y="446"/>
                  </a:lnTo>
                  <a:lnTo>
                    <a:pt x="22" y="439"/>
                  </a:lnTo>
                  <a:lnTo>
                    <a:pt x="18" y="430"/>
                  </a:lnTo>
                  <a:lnTo>
                    <a:pt x="14" y="422"/>
                  </a:lnTo>
                  <a:lnTo>
                    <a:pt x="12" y="413"/>
                  </a:lnTo>
                  <a:lnTo>
                    <a:pt x="12" y="403"/>
                  </a:lnTo>
                  <a:lnTo>
                    <a:pt x="13" y="392"/>
                  </a:lnTo>
                  <a:lnTo>
                    <a:pt x="15" y="381"/>
                  </a:lnTo>
                  <a:lnTo>
                    <a:pt x="19" y="371"/>
                  </a:lnTo>
                  <a:lnTo>
                    <a:pt x="25" y="360"/>
                  </a:lnTo>
                  <a:lnTo>
                    <a:pt x="34" y="351"/>
                  </a:lnTo>
                  <a:lnTo>
                    <a:pt x="44" y="341"/>
                  </a:lnTo>
                  <a:lnTo>
                    <a:pt x="56" y="333"/>
                  </a:lnTo>
                  <a:lnTo>
                    <a:pt x="69" y="325"/>
                  </a:lnTo>
                  <a:lnTo>
                    <a:pt x="58" y="317"/>
                  </a:lnTo>
                  <a:lnTo>
                    <a:pt x="47" y="309"/>
                  </a:lnTo>
                  <a:lnTo>
                    <a:pt x="39" y="300"/>
                  </a:lnTo>
                  <a:lnTo>
                    <a:pt x="32" y="289"/>
                  </a:lnTo>
                  <a:lnTo>
                    <a:pt x="26" y="278"/>
                  </a:lnTo>
                  <a:lnTo>
                    <a:pt x="22" y="264"/>
                  </a:lnTo>
                  <a:lnTo>
                    <a:pt x="20" y="250"/>
                  </a:lnTo>
                  <a:lnTo>
                    <a:pt x="19" y="235"/>
                  </a:lnTo>
                  <a:lnTo>
                    <a:pt x="20" y="222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7" y="188"/>
                  </a:lnTo>
                  <a:lnTo>
                    <a:pt x="33" y="178"/>
                  </a:lnTo>
                  <a:lnTo>
                    <a:pt x="39" y="169"/>
                  </a:lnTo>
                  <a:lnTo>
                    <a:pt x="45" y="161"/>
                  </a:lnTo>
                  <a:lnTo>
                    <a:pt x="53" y="153"/>
                  </a:lnTo>
                  <a:lnTo>
                    <a:pt x="63" y="147"/>
                  </a:lnTo>
                  <a:lnTo>
                    <a:pt x="72" y="142"/>
                  </a:lnTo>
                  <a:lnTo>
                    <a:pt x="83" y="137"/>
                  </a:lnTo>
                  <a:lnTo>
                    <a:pt x="93" y="132"/>
                  </a:lnTo>
                  <a:lnTo>
                    <a:pt x="106" y="129"/>
                  </a:lnTo>
                  <a:lnTo>
                    <a:pt x="118" y="127"/>
                  </a:lnTo>
                  <a:lnTo>
                    <a:pt x="131" y="126"/>
                  </a:lnTo>
                  <a:lnTo>
                    <a:pt x="146" y="125"/>
                  </a:lnTo>
                  <a:lnTo>
                    <a:pt x="164" y="126"/>
                  </a:lnTo>
                  <a:lnTo>
                    <a:pt x="182" y="129"/>
                  </a:lnTo>
                  <a:lnTo>
                    <a:pt x="200" y="134"/>
                  </a:lnTo>
                  <a:lnTo>
                    <a:pt x="217" y="141"/>
                  </a:lnTo>
                  <a:lnTo>
                    <a:pt x="220" y="123"/>
                  </a:lnTo>
                  <a:lnTo>
                    <a:pt x="223" y="108"/>
                  </a:lnTo>
                  <a:lnTo>
                    <a:pt x="226" y="102"/>
                  </a:lnTo>
                  <a:lnTo>
                    <a:pt x="228" y="96"/>
                  </a:lnTo>
                  <a:lnTo>
                    <a:pt x="231" y="90"/>
                  </a:lnTo>
                  <a:lnTo>
                    <a:pt x="235" y="86"/>
                  </a:lnTo>
                  <a:lnTo>
                    <a:pt x="239" y="83"/>
                  </a:lnTo>
                  <a:lnTo>
                    <a:pt x="243" y="79"/>
                  </a:lnTo>
                  <a:lnTo>
                    <a:pt x="248" y="77"/>
                  </a:lnTo>
                  <a:lnTo>
                    <a:pt x="253" y="74"/>
                  </a:lnTo>
                  <a:lnTo>
                    <a:pt x="260" y="73"/>
                  </a:lnTo>
                  <a:lnTo>
                    <a:pt x="266" y="72"/>
                  </a:lnTo>
                  <a:lnTo>
                    <a:pt x="272" y="71"/>
                  </a:lnTo>
                  <a:lnTo>
                    <a:pt x="280" y="71"/>
                  </a:lnTo>
                  <a:lnTo>
                    <a:pt x="293" y="71"/>
                  </a:lnTo>
                  <a:lnTo>
                    <a:pt x="306" y="74"/>
                  </a:lnTo>
                  <a:close/>
                  <a:moveTo>
                    <a:pt x="178" y="237"/>
                  </a:moveTo>
                  <a:lnTo>
                    <a:pt x="178" y="223"/>
                  </a:lnTo>
                  <a:lnTo>
                    <a:pt x="176" y="212"/>
                  </a:lnTo>
                  <a:lnTo>
                    <a:pt x="174" y="201"/>
                  </a:lnTo>
                  <a:lnTo>
                    <a:pt x="171" y="194"/>
                  </a:lnTo>
                  <a:lnTo>
                    <a:pt x="167" y="188"/>
                  </a:lnTo>
                  <a:lnTo>
                    <a:pt x="161" y="183"/>
                  </a:lnTo>
                  <a:lnTo>
                    <a:pt x="156" y="180"/>
                  </a:lnTo>
                  <a:lnTo>
                    <a:pt x="149" y="179"/>
                  </a:lnTo>
                  <a:lnTo>
                    <a:pt x="140" y="180"/>
                  </a:lnTo>
                  <a:lnTo>
                    <a:pt x="133" y="183"/>
                  </a:lnTo>
                  <a:lnTo>
                    <a:pt x="130" y="185"/>
                  </a:lnTo>
                  <a:lnTo>
                    <a:pt x="128" y="187"/>
                  </a:lnTo>
                  <a:lnTo>
                    <a:pt x="126" y="190"/>
                  </a:lnTo>
                  <a:lnTo>
                    <a:pt x="124" y="193"/>
                  </a:lnTo>
                  <a:lnTo>
                    <a:pt x="120" y="201"/>
                  </a:lnTo>
                  <a:lnTo>
                    <a:pt x="117" y="212"/>
                  </a:lnTo>
                  <a:lnTo>
                    <a:pt x="116" y="224"/>
                  </a:lnTo>
                  <a:lnTo>
                    <a:pt x="116" y="239"/>
                  </a:lnTo>
                  <a:lnTo>
                    <a:pt x="116" y="253"/>
                  </a:lnTo>
                  <a:lnTo>
                    <a:pt x="117" y="263"/>
                  </a:lnTo>
                  <a:lnTo>
                    <a:pt x="120" y="272"/>
                  </a:lnTo>
                  <a:lnTo>
                    <a:pt x="124" y="280"/>
                  </a:lnTo>
                  <a:lnTo>
                    <a:pt x="129" y="286"/>
                  </a:lnTo>
                  <a:lnTo>
                    <a:pt x="134" y="290"/>
                  </a:lnTo>
                  <a:lnTo>
                    <a:pt x="140" y="293"/>
                  </a:lnTo>
                  <a:lnTo>
                    <a:pt x="148" y="293"/>
                  </a:lnTo>
                  <a:lnTo>
                    <a:pt x="156" y="293"/>
                  </a:lnTo>
                  <a:lnTo>
                    <a:pt x="162" y="290"/>
                  </a:lnTo>
                  <a:lnTo>
                    <a:pt x="168" y="286"/>
                  </a:lnTo>
                  <a:lnTo>
                    <a:pt x="172" y="281"/>
                  </a:lnTo>
                  <a:lnTo>
                    <a:pt x="174" y="273"/>
                  </a:lnTo>
                  <a:lnTo>
                    <a:pt x="177" y="263"/>
                  </a:lnTo>
                  <a:lnTo>
                    <a:pt x="178" y="252"/>
                  </a:lnTo>
                  <a:lnTo>
                    <a:pt x="178" y="237"/>
                  </a:lnTo>
                  <a:close/>
                  <a:moveTo>
                    <a:pt x="107" y="475"/>
                  </a:moveTo>
                  <a:lnTo>
                    <a:pt x="100" y="479"/>
                  </a:lnTo>
                  <a:lnTo>
                    <a:pt x="94" y="484"/>
                  </a:lnTo>
                  <a:lnTo>
                    <a:pt x="89" y="488"/>
                  </a:lnTo>
                  <a:lnTo>
                    <a:pt x="85" y="493"/>
                  </a:lnTo>
                  <a:lnTo>
                    <a:pt x="82" y="499"/>
                  </a:lnTo>
                  <a:lnTo>
                    <a:pt x="80" y="505"/>
                  </a:lnTo>
                  <a:lnTo>
                    <a:pt x="78" y="512"/>
                  </a:lnTo>
                  <a:lnTo>
                    <a:pt x="78" y="518"/>
                  </a:lnTo>
                  <a:lnTo>
                    <a:pt x="78" y="523"/>
                  </a:lnTo>
                  <a:lnTo>
                    <a:pt x="79" y="528"/>
                  </a:lnTo>
                  <a:lnTo>
                    <a:pt x="80" y="531"/>
                  </a:lnTo>
                  <a:lnTo>
                    <a:pt x="82" y="535"/>
                  </a:lnTo>
                  <a:lnTo>
                    <a:pt x="85" y="538"/>
                  </a:lnTo>
                  <a:lnTo>
                    <a:pt x="88" y="540"/>
                  </a:lnTo>
                  <a:lnTo>
                    <a:pt x="92" y="543"/>
                  </a:lnTo>
                  <a:lnTo>
                    <a:pt x="96" y="545"/>
                  </a:lnTo>
                  <a:lnTo>
                    <a:pt x="107" y="550"/>
                  </a:lnTo>
                  <a:lnTo>
                    <a:pt x="120" y="553"/>
                  </a:lnTo>
                  <a:lnTo>
                    <a:pt x="136" y="554"/>
                  </a:lnTo>
                  <a:lnTo>
                    <a:pt x="154" y="555"/>
                  </a:lnTo>
                  <a:lnTo>
                    <a:pt x="170" y="554"/>
                  </a:lnTo>
                  <a:lnTo>
                    <a:pt x="183" y="553"/>
                  </a:lnTo>
                  <a:lnTo>
                    <a:pt x="195" y="550"/>
                  </a:lnTo>
                  <a:lnTo>
                    <a:pt x="204" y="545"/>
                  </a:lnTo>
                  <a:lnTo>
                    <a:pt x="207" y="543"/>
                  </a:lnTo>
                  <a:lnTo>
                    <a:pt x="212" y="540"/>
                  </a:lnTo>
                  <a:lnTo>
                    <a:pt x="214" y="537"/>
                  </a:lnTo>
                  <a:lnTo>
                    <a:pt x="216" y="534"/>
                  </a:lnTo>
                  <a:lnTo>
                    <a:pt x="218" y="530"/>
                  </a:lnTo>
                  <a:lnTo>
                    <a:pt x="219" y="525"/>
                  </a:lnTo>
                  <a:lnTo>
                    <a:pt x="220" y="521"/>
                  </a:lnTo>
                  <a:lnTo>
                    <a:pt x="220" y="517"/>
                  </a:lnTo>
                  <a:lnTo>
                    <a:pt x="220" y="511"/>
                  </a:lnTo>
                  <a:lnTo>
                    <a:pt x="219" y="505"/>
                  </a:lnTo>
                  <a:lnTo>
                    <a:pt x="217" y="499"/>
                  </a:lnTo>
                  <a:lnTo>
                    <a:pt x="214" y="494"/>
                  </a:lnTo>
                  <a:lnTo>
                    <a:pt x="209" y="491"/>
                  </a:lnTo>
                  <a:lnTo>
                    <a:pt x="205" y="488"/>
                  </a:lnTo>
                  <a:lnTo>
                    <a:pt x="200" y="485"/>
                  </a:lnTo>
                  <a:lnTo>
                    <a:pt x="195" y="484"/>
                  </a:lnTo>
                  <a:lnTo>
                    <a:pt x="187" y="483"/>
                  </a:lnTo>
                  <a:lnTo>
                    <a:pt x="178" y="482"/>
                  </a:lnTo>
                  <a:lnTo>
                    <a:pt x="164" y="481"/>
                  </a:lnTo>
                  <a:lnTo>
                    <a:pt x="149" y="479"/>
                  </a:lnTo>
                  <a:lnTo>
                    <a:pt x="138" y="478"/>
                  </a:lnTo>
                  <a:lnTo>
                    <a:pt x="128" y="477"/>
                  </a:lnTo>
                  <a:lnTo>
                    <a:pt x="117" y="476"/>
                  </a:lnTo>
                  <a:lnTo>
                    <a:pt x="107" y="475"/>
                  </a:lnTo>
                  <a:close/>
                  <a:moveTo>
                    <a:pt x="753" y="314"/>
                  </a:moveTo>
                  <a:lnTo>
                    <a:pt x="845" y="321"/>
                  </a:lnTo>
                  <a:lnTo>
                    <a:pt x="843" y="339"/>
                  </a:lnTo>
                  <a:lnTo>
                    <a:pt x="839" y="358"/>
                  </a:lnTo>
                  <a:lnTo>
                    <a:pt x="835" y="376"/>
                  </a:lnTo>
                  <a:lnTo>
                    <a:pt x="830" y="392"/>
                  </a:lnTo>
                  <a:lnTo>
                    <a:pt x="824" y="407"/>
                  </a:lnTo>
                  <a:lnTo>
                    <a:pt x="816" y="422"/>
                  </a:lnTo>
                  <a:lnTo>
                    <a:pt x="807" y="436"/>
                  </a:lnTo>
                  <a:lnTo>
                    <a:pt x="798" y="449"/>
                  </a:lnTo>
                  <a:lnTo>
                    <a:pt x="786" y="461"/>
                  </a:lnTo>
                  <a:lnTo>
                    <a:pt x="775" y="470"/>
                  </a:lnTo>
                  <a:lnTo>
                    <a:pt x="762" y="479"/>
                  </a:lnTo>
                  <a:lnTo>
                    <a:pt x="748" y="486"/>
                  </a:lnTo>
                  <a:lnTo>
                    <a:pt x="735" y="491"/>
                  </a:lnTo>
                  <a:lnTo>
                    <a:pt x="719" y="495"/>
                  </a:lnTo>
                  <a:lnTo>
                    <a:pt x="703" y="497"/>
                  </a:lnTo>
                  <a:lnTo>
                    <a:pt x="687" y="498"/>
                  </a:lnTo>
                  <a:lnTo>
                    <a:pt x="676" y="498"/>
                  </a:lnTo>
                  <a:lnTo>
                    <a:pt x="667" y="497"/>
                  </a:lnTo>
                  <a:lnTo>
                    <a:pt x="657" y="496"/>
                  </a:lnTo>
                  <a:lnTo>
                    <a:pt x="648" y="494"/>
                  </a:lnTo>
                  <a:lnTo>
                    <a:pt x="639" y="492"/>
                  </a:lnTo>
                  <a:lnTo>
                    <a:pt x="630" y="489"/>
                  </a:lnTo>
                  <a:lnTo>
                    <a:pt x="622" y="486"/>
                  </a:lnTo>
                  <a:lnTo>
                    <a:pt x="613" y="482"/>
                  </a:lnTo>
                  <a:lnTo>
                    <a:pt x="605" y="477"/>
                  </a:lnTo>
                  <a:lnTo>
                    <a:pt x="598" y="472"/>
                  </a:lnTo>
                  <a:lnTo>
                    <a:pt x="590" y="467"/>
                  </a:lnTo>
                  <a:lnTo>
                    <a:pt x="584" y="461"/>
                  </a:lnTo>
                  <a:lnTo>
                    <a:pt x="577" y="454"/>
                  </a:lnTo>
                  <a:lnTo>
                    <a:pt x="571" y="448"/>
                  </a:lnTo>
                  <a:lnTo>
                    <a:pt x="565" y="440"/>
                  </a:lnTo>
                  <a:lnTo>
                    <a:pt x="559" y="432"/>
                  </a:lnTo>
                  <a:lnTo>
                    <a:pt x="550" y="415"/>
                  </a:lnTo>
                  <a:lnTo>
                    <a:pt x="540" y="396"/>
                  </a:lnTo>
                  <a:lnTo>
                    <a:pt x="533" y="375"/>
                  </a:lnTo>
                  <a:lnTo>
                    <a:pt x="527" y="353"/>
                  </a:lnTo>
                  <a:lnTo>
                    <a:pt x="521" y="330"/>
                  </a:lnTo>
                  <a:lnTo>
                    <a:pt x="518" y="305"/>
                  </a:lnTo>
                  <a:lnTo>
                    <a:pt x="516" y="278"/>
                  </a:lnTo>
                  <a:lnTo>
                    <a:pt x="515" y="249"/>
                  </a:lnTo>
                  <a:lnTo>
                    <a:pt x="516" y="221"/>
                  </a:lnTo>
                  <a:lnTo>
                    <a:pt x="518" y="194"/>
                  </a:lnTo>
                  <a:lnTo>
                    <a:pt x="521" y="169"/>
                  </a:lnTo>
                  <a:lnTo>
                    <a:pt x="527" y="145"/>
                  </a:lnTo>
                  <a:lnTo>
                    <a:pt x="533" y="123"/>
                  </a:lnTo>
                  <a:lnTo>
                    <a:pt x="540" y="102"/>
                  </a:lnTo>
                  <a:lnTo>
                    <a:pt x="549" y="83"/>
                  </a:lnTo>
                  <a:lnTo>
                    <a:pt x="559" y="65"/>
                  </a:lnTo>
                  <a:lnTo>
                    <a:pt x="564" y="58"/>
                  </a:lnTo>
                  <a:lnTo>
                    <a:pt x="571" y="50"/>
                  </a:lnTo>
                  <a:lnTo>
                    <a:pt x="577" y="43"/>
                  </a:lnTo>
                  <a:lnTo>
                    <a:pt x="583" y="36"/>
                  </a:lnTo>
                  <a:lnTo>
                    <a:pt x="590" y="31"/>
                  </a:lnTo>
                  <a:lnTo>
                    <a:pt x="598" y="26"/>
                  </a:lnTo>
                  <a:lnTo>
                    <a:pt x="605" y="20"/>
                  </a:lnTo>
                  <a:lnTo>
                    <a:pt x="613" y="16"/>
                  </a:lnTo>
                  <a:lnTo>
                    <a:pt x="622" y="12"/>
                  </a:lnTo>
                  <a:lnTo>
                    <a:pt x="630" y="9"/>
                  </a:lnTo>
                  <a:lnTo>
                    <a:pt x="639" y="6"/>
                  </a:lnTo>
                  <a:lnTo>
                    <a:pt x="648" y="4"/>
                  </a:lnTo>
                  <a:lnTo>
                    <a:pt x="657" y="2"/>
                  </a:lnTo>
                  <a:lnTo>
                    <a:pt x="668" y="1"/>
                  </a:lnTo>
                  <a:lnTo>
                    <a:pt x="677" y="0"/>
                  </a:lnTo>
                  <a:lnTo>
                    <a:pt x="689" y="0"/>
                  </a:lnTo>
                  <a:lnTo>
                    <a:pt x="706" y="0"/>
                  </a:lnTo>
                  <a:lnTo>
                    <a:pt x="721" y="3"/>
                  </a:lnTo>
                  <a:lnTo>
                    <a:pt x="737" y="6"/>
                  </a:lnTo>
                  <a:lnTo>
                    <a:pt x="752" y="11"/>
                  </a:lnTo>
                  <a:lnTo>
                    <a:pt x="764" y="17"/>
                  </a:lnTo>
                  <a:lnTo>
                    <a:pt x="777" y="26"/>
                  </a:lnTo>
                  <a:lnTo>
                    <a:pt x="787" y="35"/>
                  </a:lnTo>
                  <a:lnTo>
                    <a:pt x="798" y="47"/>
                  </a:lnTo>
                  <a:lnTo>
                    <a:pt x="807" y="58"/>
                  </a:lnTo>
                  <a:lnTo>
                    <a:pt x="815" y="73"/>
                  </a:lnTo>
                  <a:lnTo>
                    <a:pt x="822" y="87"/>
                  </a:lnTo>
                  <a:lnTo>
                    <a:pt x="828" y="104"/>
                  </a:lnTo>
                  <a:lnTo>
                    <a:pt x="833" y="123"/>
                  </a:lnTo>
                  <a:lnTo>
                    <a:pt x="837" y="143"/>
                  </a:lnTo>
                  <a:lnTo>
                    <a:pt x="841" y="164"/>
                  </a:lnTo>
                  <a:lnTo>
                    <a:pt x="843" y="187"/>
                  </a:lnTo>
                  <a:lnTo>
                    <a:pt x="752" y="194"/>
                  </a:lnTo>
                  <a:lnTo>
                    <a:pt x="751" y="180"/>
                  </a:lnTo>
                  <a:lnTo>
                    <a:pt x="749" y="168"/>
                  </a:lnTo>
                  <a:lnTo>
                    <a:pt x="748" y="157"/>
                  </a:lnTo>
                  <a:lnTo>
                    <a:pt x="746" y="147"/>
                  </a:lnTo>
                  <a:lnTo>
                    <a:pt x="744" y="137"/>
                  </a:lnTo>
                  <a:lnTo>
                    <a:pt x="741" y="128"/>
                  </a:lnTo>
                  <a:lnTo>
                    <a:pt x="738" y="120"/>
                  </a:lnTo>
                  <a:lnTo>
                    <a:pt x="734" y="112"/>
                  </a:lnTo>
                  <a:lnTo>
                    <a:pt x="730" y="106"/>
                  </a:lnTo>
                  <a:lnTo>
                    <a:pt x="725" y="101"/>
                  </a:lnTo>
                  <a:lnTo>
                    <a:pt x="720" y="97"/>
                  </a:lnTo>
                  <a:lnTo>
                    <a:pt x="715" y="93"/>
                  </a:lnTo>
                  <a:lnTo>
                    <a:pt x="709" y="89"/>
                  </a:lnTo>
                  <a:lnTo>
                    <a:pt x="702" y="87"/>
                  </a:lnTo>
                  <a:lnTo>
                    <a:pt x="696" y="86"/>
                  </a:lnTo>
                  <a:lnTo>
                    <a:pt x="689" y="85"/>
                  </a:lnTo>
                  <a:lnTo>
                    <a:pt x="681" y="86"/>
                  </a:lnTo>
                  <a:lnTo>
                    <a:pt x="674" y="88"/>
                  </a:lnTo>
                  <a:lnTo>
                    <a:pt x="667" y="90"/>
                  </a:lnTo>
                  <a:lnTo>
                    <a:pt x="661" y="95"/>
                  </a:lnTo>
                  <a:lnTo>
                    <a:pt x="654" y="100"/>
                  </a:lnTo>
                  <a:lnTo>
                    <a:pt x="649" y="105"/>
                  </a:lnTo>
                  <a:lnTo>
                    <a:pt x="644" y="112"/>
                  </a:lnTo>
                  <a:lnTo>
                    <a:pt x="639" y="121"/>
                  </a:lnTo>
                  <a:lnTo>
                    <a:pt x="634" y="130"/>
                  </a:lnTo>
                  <a:lnTo>
                    <a:pt x="631" y="142"/>
                  </a:lnTo>
                  <a:lnTo>
                    <a:pt x="628" y="155"/>
                  </a:lnTo>
                  <a:lnTo>
                    <a:pt x="625" y="172"/>
                  </a:lnTo>
                  <a:lnTo>
                    <a:pt x="623" y="190"/>
                  </a:lnTo>
                  <a:lnTo>
                    <a:pt x="622" y="210"/>
                  </a:lnTo>
                  <a:lnTo>
                    <a:pt x="621" y="232"/>
                  </a:lnTo>
                  <a:lnTo>
                    <a:pt x="621" y="256"/>
                  </a:lnTo>
                  <a:lnTo>
                    <a:pt x="621" y="277"/>
                  </a:lnTo>
                  <a:lnTo>
                    <a:pt x="622" y="296"/>
                  </a:lnTo>
                  <a:lnTo>
                    <a:pt x="623" y="314"/>
                  </a:lnTo>
                  <a:lnTo>
                    <a:pt x="625" y="331"/>
                  </a:lnTo>
                  <a:lnTo>
                    <a:pt x="627" y="346"/>
                  </a:lnTo>
                  <a:lnTo>
                    <a:pt x="630" y="358"/>
                  </a:lnTo>
                  <a:lnTo>
                    <a:pt x="633" y="369"/>
                  </a:lnTo>
                  <a:lnTo>
                    <a:pt x="637" y="378"/>
                  </a:lnTo>
                  <a:lnTo>
                    <a:pt x="642" y="386"/>
                  </a:lnTo>
                  <a:lnTo>
                    <a:pt x="647" y="393"/>
                  </a:lnTo>
                  <a:lnTo>
                    <a:pt x="652" y="399"/>
                  </a:lnTo>
                  <a:lnTo>
                    <a:pt x="658" y="403"/>
                  </a:lnTo>
                  <a:lnTo>
                    <a:pt x="666" y="407"/>
                  </a:lnTo>
                  <a:lnTo>
                    <a:pt x="672" y="409"/>
                  </a:lnTo>
                  <a:lnTo>
                    <a:pt x="680" y="412"/>
                  </a:lnTo>
                  <a:lnTo>
                    <a:pt x="689" y="412"/>
                  </a:lnTo>
                  <a:lnTo>
                    <a:pt x="695" y="412"/>
                  </a:lnTo>
                  <a:lnTo>
                    <a:pt x="701" y="410"/>
                  </a:lnTo>
                  <a:lnTo>
                    <a:pt x="707" y="408"/>
                  </a:lnTo>
                  <a:lnTo>
                    <a:pt x="713" y="405"/>
                  </a:lnTo>
                  <a:lnTo>
                    <a:pt x="718" y="402"/>
                  </a:lnTo>
                  <a:lnTo>
                    <a:pt x="722" y="398"/>
                  </a:lnTo>
                  <a:lnTo>
                    <a:pt x="727" y="394"/>
                  </a:lnTo>
                  <a:lnTo>
                    <a:pt x="732" y="387"/>
                  </a:lnTo>
                  <a:lnTo>
                    <a:pt x="735" y="381"/>
                  </a:lnTo>
                  <a:lnTo>
                    <a:pt x="739" y="374"/>
                  </a:lnTo>
                  <a:lnTo>
                    <a:pt x="742" y="366"/>
                  </a:lnTo>
                  <a:lnTo>
                    <a:pt x="744" y="357"/>
                  </a:lnTo>
                  <a:lnTo>
                    <a:pt x="749" y="337"/>
                  </a:lnTo>
                  <a:lnTo>
                    <a:pt x="753" y="314"/>
                  </a:lnTo>
                  <a:close/>
                  <a:moveTo>
                    <a:pt x="907" y="7"/>
                  </a:moveTo>
                  <a:lnTo>
                    <a:pt x="1001" y="7"/>
                  </a:lnTo>
                  <a:lnTo>
                    <a:pt x="1001" y="171"/>
                  </a:lnTo>
                  <a:lnTo>
                    <a:pt x="1008" y="160"/>
                  </a:lnTo>
                  <a:lnTo>
                    <a:pt x="1015" y="151"/>
                  </a:lnTo>
                  <a:lnTo>
                    <a:pt x="1024" y="143"/>
                  </a:lnTo>
                  <a:lnTo>
                    <a:pt x="1034" y="137"/>
                  </a:lnTo>
                  <a:lnTo>
                    <a:pt x="1045" y="131"/>
                  </a:lnTo>
                  <a:lnTo>
                    <a:pt x="1056" y="128"/>
                  </a:lnTo>
                  <a:lnTo>
                    <a:pt x="1069" y="126"/>
                  </a:lnTo>
                  <a:lnTo>
                    <a:pt x="1083" y="125"/>
                  </a:lnTo>
                  <a:lnTo>
                    <a:pt x="1092" y="125"/>
                  </a:lnTo>
                  <a:lnTo>
                    <a:pt x="1099" y="126"/>
                  </a:lnTo>
                  <a:lnTo>
                    <a:pt x="1106" y="127"/>
                  </a:lnTo>
                  <a:lnTo>
                    <a:pt x="1114" y="129"/>
                  </a:lnTo>
                  <a:lnTo>
                    <a:pt x="1120" y="132"/>
                  </a:lnTo>
                  <a:lnTo>
                    <a:pt x="1126" y="134"/>
                  </a:lnTo>
                  <a:lnTo>
                    <a:pt x="1131" y="139"/>
                  </a:lnTo>
                  <a:lnTo>
                    <a:pt x="1137" y="142"/>
                  </a:lnTo>
                  <a:lnTo>
                    <a:pt x="1146" y="151"/>
                  </a:lnTo>
                  <a:lnTo>
                    <a:pt x="1153" y="162"/>
                  </a:lnTo>
                  <a:lnTo>
                    <a:pt x="1159" y="173"/>
                  </a:lnTo>
                  <a:lnTo>
                    <a:pt x="1162" y="186"/>
                  </a:lnTo>
                  <a:lnTo>
                    <a:pt x="1164" y="200"/>
                  </a:lnTo>
                  <a:lnTo>
                    <a:pt x="1166" y="217"/>
                  </a:lnTo>
                  <a:lnTo>
                    <a:pt x="1167" y="238"/>
                  </a:lnTo>
                  <a:lnTo>
                    <a:pt x="1167" y="261"/>
                  </a:lnTo>
                  <a:lnTo>
                    <a:pt x="1167" y="491"/>
                  </a:lnTo>
                  <a:lnTo>
                    <a:pt x="1074" y="491"/>
                  </a:lnTo>
                  <a:lnTo>
                    <a:pt x="1074" y="261"/>
                  </a:lnTo>
                  <a:lnTo>
                    <a:pt x="1073" y="245"/>
                  </a:lnTo>
                  <a:lnTo>
                    <a:pt x="1072" y="232"/>
                  </a:lnTo>
                  <a:lnTo>
                    <a:pt x="1070" y="221"/>
                  </a:lnTo>
                  <a:lnTo>
                    <a:pt x="1068" y="214"/>
                  </a:lnTo>
                  <a:lnTo>
                    <a:pt x="1066" y="212"/>
                  </a:lnTo>
                  <a:lnTo>
                    <a:pt x="1063" y="210"/>
                  </a:lnTo>
                  <a:lnTo>
                    <a:pt x="1061" y="208"/>
                  </a:lnTo>
                  <a:lnTo>
                    <a:pt x="1058" y="206"/>
                  </a:lnTo>
                  <a:lnTo>
                    <a:pt x="1051" y="203"/>
                  </a:lnTo>
                  <a:lnTo>
                    <a:pt x="1042" y="202"/>
                  </a:lnTo>
                  <a:lnTo>
                    <a:pt x="1033" y="203"/>
                  </a:lnTo>
                  <a:lnTo>
                    <a:pt x="1025" y="206"/>
                  </a:lnTo>
                  <a:lnTo>
                    <a:pt x="1018" y="209"/>
                  </a:lnTo>
                  <a:lnTo>
                    <a:pt x="1012" y="214"/>
                  </a:lnTo>
                  <a:lnTo>
                    <a:pt x="1009" y="217"/>
                  </a:lnTo>
                  <a:lnTo>
                    <a:pt x="1007" y="221"/>
                  </a:lnTo>
                  <a:lnTo>
                    <a:pt x="1005" y="226"/>
                  </a:lnTo>
                  <a:lnTo>
                    <a:pt x="1004" y="232"/>
                  </a:lnTo>
                  <a:lnTo>
                    <a:pt x="1002" y="246"/>
                  </a:lnTo>
                  <a:lnTo>
                    <a:pt x="1001" y="264"/>
                  </a:lnTo>
                  <a:lnTo>
                    <a:pt x="1001" y="491"/>
                  </a:lnTo>
                  <a:lnTo>
                    <a:pt x="907" y="491"/>
                  </a:lnTo>
                  <a:lnTo>
                    <a:pt x="907" y="7"/>
                  </a:lnTo>
                  <a:close/>
                  <a:moveTo>
                    <a:pt x="1333" y="246"/>
                  </a:moveTo>
                  <a:lnTo>
                    <a:pt x="1246" y="237"/>
                  </a:lnTo>
                  <a:lnTo>
                    <a:pt x="1247" y="224"/>
                  </a:lnTo>
                  <a:lnTo>
                    <a:pt x="1250" y="212"/>
                  </a:lnTo>
                  <a:lnTo>
                    <a:pt x="1254" y="200"/>
                  </a:lnTo>
                  <a:lnTo>
                    <a:pt x="1259" y="190"/>
                  </a:lnTo>
                  <a:lnTo>
                    <a:pt x="1264" y="179"/>
                  </a:lnTo>
                  <a:lnTo>
                    <a:pt x="1272" y="170"/>
                  </a:lnTo>
                  <a:lnTo>
                    <a:pt x="1279" y="162"/>
                  </a:lnTo>
                  <a:lnTo>
                    <a:pt x="1288" y="154"/>
                  </a:lnTo>
                  <a:lnTo>
                    <a:pt x="1298" y="148"/>
                  </a:lnTo>
                  <a:lnTo>
                    <a:pt x="1307" y="142"/>
                  </a:lnTo>
                  <a:lnTo>
                    <a:pt x="1319" y="137"/>
                  </a:lnTo>
                  <a:lnTo>
                    <a:pt x="1329" y="132"/>
                  </a:lnTo>
                  <a:lnTo>
                    <a:pt x="1342" y="129"/>
                  </a:lnTo>
                  <a:lnTo>
                    <a:pt x="1354" y="127"/>
                  </a:lnTo>
                  <a:lnTo>
                    <a:pt x="1367" y="126"/>
                  </a:lnTo>
                  <a:lnTo>
                    <a:pt x="1381" y="125"/>
                  </a:lnTo>
                  <a:lnTo>
                    <a:pt x="1392" y="125"/>
                  </a:lnTo>
                  <a:lnTo>
                    <a:pt x="1403" y="126"/>
                  </a:lnTo>
                  <a:lnTo>
                    <a:pt x="1413" y="128"/>
                  </a:lnTo>
                  <a:lnTo>
                    <a:pt x="1423" y="130"/>
                  </a:lnTo>
                  <a:lnTo>
                    <a:pt x="1432" y="132"/>
                  </a:lnTo>
                  <a:lnTo>
                    <a:pt x="1441" y="137"/>
                  </a:lnTo>
                  <a:lnTo>
                    <a:pt x="1449" y="140"/>
                  </a:lnTo>
                  <a:lnTo>
                    <a:pt x="1456" y="145"/>
                  </a:lnTo>
                  <a:lnTo>
                    <a:pt x="1463" y="149"/>
                  </a:lnTo>
                  <a:lnTo>
                    <a:pt x="1469" y="154"/>
                  </a:lnTo>
                  <a:lnTo>
                    <a:pt x="1475" y="160"/>
                  </a:lnTo>
                  <a:lnTo>
                    <a:pt x="1480" y="166"/>
                  </a:lnTo>
                  <a:lnTo>
                    <a:pt x="1484" y="171"/>
                  </a:lnTo>
                  <a:lnTo>
                    <a:pt x="1487" y="177"/>
                  </a:lnTo>
                  <a:lnTo>
                    <a:pt x="1490" y="184"/>
                  </a:lnTo>
                  <a:lnTo>
                    <a:pt x="1493" y="190"/>
                  </a:lnTo>
                  <a:lnTo>
                    <a:pt x="1496" y="203"/>
                  </a:lnTo>
                  <a:lnTo>
                    <a:pt x="1498" y="222"/>
                  </a:lnTo>
                  <a:lnTo>
                    <a:pt x="1499" y="243"/>
                  </a:lnTo>
                  <a:lnTo>
                    <a:pt x="1500" y="268"/>
                  </a:lnTo>
                  <a:lnTo>
                    <a:pt x="1500" y="412"/>
                  </a:lnTo>
                  <a:lnTo>
                    <a:pt x="1500" y="442"/>
                  </a:lnTo>
                  <a:lnTo>
                    <a:pt x="1501" y="465"/>
                  </a:lnTo>
                  <a:lnTo>
                    <a:pt x="1503" y="482"/>
                  </a:lnTo>
                  <a:lnTo>
                    <a:pt x="1505" y="491"/>
                  </a:lnTo>
                  <a:lnTo>
                    <a:pt x="1419" y="491"/>
                  </a:lnTo>
                  <a:lnTo>
                    <a:pt x="1417" y="482"/>
                  </a:lnTo>
                  <a:lnTo>
                    <a:pt x="1415" y="470"/>
                  </a:lnTo>
                  <a:lnTo>
                    <a:pt x="1414" y="454"/>
                  </a:lnTo>
                  <a:lnTo>
                    <a:pt x="1414" y="436"/>
                  </a:lnTo>
                  <a:lnTo>
                    <a:pt x="1406" y="450"/>
                  </a:lnTo>
                  <a:lnTo>
                    <a:pt x="1397" y="463"/>
                  </a:lnTo>
                  <a:lnTo>
                    <a:pt x="1387" y="474"/>
                  </a:lnTo>
                  <a:lnTo>
                    <a:pt x="1375" y="483"/>
                  </a:lnTo>
                  <a:lnTo>
                    <a:pt x="1370" y="487"/>
                  </a:lnTo>
                  <a:lnTo>
                    <a:pt x="1364" y="490"/>
                  </a:lnTo>
                  <a:lnTo>
                    <a:pt x="1358" y="492"/>
                  </a:lnTo>
                  <a:lnTo>
                    <a:pt x="1351" y="494"/>
                  </a:lnTo>
                  <a:lnTo>
                    <a:pt x="1337" y="497"/>
                  </a:lnTo>
                  <a:lnTo>
                    <a:pt x="1322" y="498"/>
                  </a:lnTo>
                  <a:lnTo>
                    <a:pt x="1313" y="498"/>
                  </a:lnTo>
                  <a:lnTo>
                    <a:pt x="1303" y="497"/>
                  </a:lnTo>
                  <a:lnTo>
                    <a:pt x="1295" y="495"/>
                  </a:lnTo>
                  <a:lnTo>
                    <a:pt x="1286" y="492"/>
                  </a:lnTo>
                  <a:lnTo>
                    <a:pt x="1279" y="489"/>
                  </a:lnTo>
                  <a:lnTo>
                    <a:pt x="1272" y="485"/>
                  </a:lnTo>
                  <a:lnTo>
                    <a:pt x="1264" y="479"/>
                  </a:lnTo>
                  <a:lnTo>
                    <a:pt x="1258" y="473"/>
                  </a:lnTo>
                  <a:lnTo>
                    <a:pt x="1253" y="467"/>
                  </a:lnTo>
                  <a:lnTo>
                    <a:pt x="1248" y="460"/>
                  </a:lnTo>
                  <a:lnTo>
                    <a:pt x="1243" y="451"/>
                  </a:lnTo>
                  <a:lnTo>
                    <a:pt x="1240" y="443"/>
                  </a:lnTo>
                  <a:lnTo>
                    <a:pt x="1237" y="433"/>
                  </a:lnTo>
                  <a:lnTo>
                    <a:pt x="1235" y="423"/>
                  </a:lnTo>
                  <a:lnTo>
                    <a:pt x="1234" y="413"/>
                  </a:lnTo>
                  <a:lnTo>
                    <a:pt x="1234" y="400"/>
                  </a:lnTo>
                  <a:lnTo>
                    <a:pt x="1234" y="386"/>
                  </a:lnTo>
                  <a:lnTo>
                    <a:pt x="1236" y="372"/>
                  </a:lnTo>
                  <a:lnTo>
                    <a:pt x="1239" y="359"/>
                  </a:lnTo>
                  <a:lnTo>
                    <a:pt x="1243" y="348"/>
                  </a:lnTo>
                  <a:lnTo>
                    <a:pt x="1249" y="336"/>
                  </a:lnTo>
                  <a:lnTo>
                    <a:pt x="1255" y="326"/>
                  </a:lnTo>
                  <a:lnTo>
                    <a:pt x="1262" y="316"/>
                  </a:lnTo>
                  <a:lnTo>
                    <a:pt x="1271" y="308"/>
                  </a:lnTo>
                  <a:lnTo>
                    <a:pt x="1281" y="300"/>
                  </a:lnTo>
                  <a:lnTo>
                    <a:pt x="1294" y="293"/>
                  </a:lnTo>
                  <a:lnTo>
                    <a:pt x="1307" y="287"/>
                  </a:lnTo>
                  <a:lnTo>
                    <a:pt x="1323" y="282"/>
                  </a:lnTo>
                  <a:lnTo>
                    <a:pt x="1342" y="277"/>
                  </a:lnTo>
                  <a:lnTo>
                    <a:pt x="1361" y="273"/>
                  </a:lnTo>
                  <a:lnTo>
                    <a:pt x="1383" y="270"/>
                  </a:lnTo>
                  <a:lnTo>
                    <a:pt x="1407" y="268"/>
                  </a:lnTo>
                  <a:lnTo>
                    <a:pt x="1407" y="255"/>
                  </a:lnTo>
                  <a:lnTo>
                    <a:pt x="1406" y="239"/>
                  </a:lnTo>
                  <a:lnTo>
                    <a:pt x="1405" y="224"/>
                  </a:lnTo>
                  <a:lnTo>
                    <a:pt x="1403" y="214"/>
                  </a:lnTo>
                  <a:lnTo>
                    <a:pt x="1399" y="206"/>
                  </a:lnTo>
                  <a:lnTo>
                    <a:pt x="1397" y="202"/>
                  </a:lnTo>
                  <a:lnTo>
                    <a:pt x="1395" y="199"/>
                  </a:lnTo>
                  <a:lnTo>
                    <a:pt x="1393" y="197"/>
                  </a:lnTo>
                  <a:lnTo>
                    <a:pt x="1390" y="195"/>
                  </a:lnTo>
                  <a:lnTo>
                    <a:pt x="1383" y="192"/>
                  </a:lnTo>
                  <a:lnTo>
                    <a:pt x="1373" y="192"/>
                  </a:lnTo>
                  <a:lnTo>
                    <a:pt x="1365" y="192"/>
                  </a:lnTo>
                  <a:lnTo>
                    <a:pt x="1358" y="195"/>
                  </a:lnTo>
                  <a:lnTo>
                    <a:pt x="1351" y="199"/>
                  </a:lnTo>
                  <a:lnTo>
                    <a:pt x="1345" y="206"/>
                  </a:lnTo>
                  <a:lnTo>
                    <a:pt x="1341" y="213"/>
                  </a:lnTo>
                  <a:lnTo>
                    <a:pt x="1338" y="222"/>
                  </a:lnTo>
                  <a:lnTo>
                    <a:pt x="1336" y="234"/>
                  </a:lnTo>
                  <a:lnTo>
                    <a:pt x="1333" y="246"/>
                  </a:lnTo>
                  <a:close/>
                  <a:moveTo>
                    <a:pt x="1407" y="319"/>
                  </a:moveTo>
                  <a:lnTo>
                    <a:pt x="1388" y="323"/>
                  </a:lnTo>
                  <a:lnTo>
                    <a:pt x="1371" y="327"/>
                  </a:lnTo>
                  <a:lnTo>
                    <a:pt x="1365" y="330"/>
                  </a:lnTo>
                  <a:lnTo>
                    <a:pt x="1359" y="332"/>
                  </a:lnTo>
                  <a:lnTo>
                    <a:pt x="1353" y="335"/>
                  </a:lnTo>
                  <a:lnTo>
                    <a:pt x="1348" y="339"/>
                  </a:lnTo>
                  <a:lnTo>
                    <a:pt x="1344" y="343"/>
                  </a:lnTo>
                  <a:lnTo>
                    <a:pt x="1341" y="348"/>
                  </a:lnTo>
                  <a:lnTo>
                    <a:pt x="1338" y="353"/>
                  </a:lnTo>
                  <a:lnTo>
                    <a:pt x="1336" y="358"/>
                  </a:lnTo>
                  <a:lnTo>
                    <a:pt x="1333" y="364"/>
                  </a:lnTo>
                  <a:lnTo>
                    <a:pt x="1331" y="372"/>
                  </a:lnTo>
                  <a:lnTo>
                    <a:pt x="1331" y="379"/>
                  </a:lnTo>
                  <a:lnTo>
                    <a:pt x="1330" y="387"/>
                  </a:lnTo>
                  <a:lnTo>
                    <a:pt x="1331" y="398"/>
                  </a:lnTo>
                  <a:lnTo>
                    <a:pt x="1332" y="407"/>
                  </a:lnTo>
                  <a:lnTo>
                    <a:pt x="1336" y="415"/>
                  </a:lnTo>
                  <a:lnTo>
                    <a:pt x="1339" y="421"/>
                  </a:lnTo>
                  <a:lnTo>
                    <a:pt x="1343" y="426"/>
                  </a:lnTo>
                  <a:lnTo>
                    <a:pt x="1348" y="430"/>
                  </a:lnTo>
                  <a:lnTo>
                    <a:pt x="1354" y="432"/>
                  </a:lnTo>
                  <a:lnTo>
                    <a:pt x="1362" y="432"/>
                  </a:lnTo>
                  <a:lnTo>
                    <a:pt x="1366" y="432"/>
                  </a:lnTo>
                  <a:lnTo>
                    <a:pt x="1370" y="431"/>
                  </a:lnTo>
                  <a:lnTo>
                    <a:pt x="1374" y="430"/>
                  </a:lnTo>
                  <a:lnTo>
                    <a:pt x="1378" y="427"/>
                  </a:lnTo>
                  <a:lnTo>
                    <a:pt x="1386" y="421"/>
                  </a:lnTo>
                  <a:lnTo>
                    <a:pt x="1393" y="413"/>
                  </a:lnTo>
                  <a:lnTo>
                    <a:pt x="1396" y="406"/>
                  </a:lnTo>
                  <a:lnTo>
                    <a:pt x="1398" y="400"/>
                  </a:lnTo>
                  <a:lnTo>
                    <a:pt x="1401" y="393"/>
                  </a:lnTo>
                  <a:lnTo>
                    <a:pt x="1403" y="383"/>
                  </a:lnTo>
                  <a:lnTo>
                    <a:pt x="1406" y="362"/>
                  </a:lnTo>
                  <a:lnTo>
                    <a:pt x="1407" y="337"/>
                  </a:lnTo>
                  <a:lnTo>
                    <a:pt x="1407" y="319"/>
                  </a:lnTo>
                  <a:close/>
                  <a:moveTo>
                    <a:pt x="1581" y="132"/>
                  </a:moveTo>
                  <a:lnTo>
                    <a:pt x="1669" y="132"/>
                  </a:lnTo>
                  <a:lnTo>
                    <a:pt x="1669" y="181"/>
                  </a:lnTo>
                  <a:lnTo>
                    <a:pt x="1676" y="169"/>
                  </a:lnTo>
                  <a:lnTo>
                    <a:pt x="1684" y="157"/>
                  </a:lnTo>
                  <a:lnTo>
                    <a:pt x="1692" y="147"/>
                  </a:lnTo>
                  <a:lnTo>
                    <a:pt x="1703" y="140"/>
                  </a:lnTo>
                  <a:lnTo>
                    <a:pt x="1708" y="137"/>
                  </a:lnTo>
                  <a:lnTo>
                    <a:pt x="1713" y="133"/>
                  </a:lnTo>
                  <a:lnTo>
                    <a:pt x="1720" y="131"/>
                  </a:lnTo>
                  <a:lnTo>
                    <a:pt x="1726" y="129"/>
                  </a:lnTo>
                  <a:lnTo>
                    <a:pt x="1740" y="126"/>
                  </a:lnTo>
                  <a:lnTo>
                    <a:pt x="1754" y="125"/>
                  </a:lnTo>
                  <a:lnTo>
                    <a:pt x="1761" y="126"/>
                  </a:lnTo>
                  <a:lnTo>
                    <a:pt x="1770" y="126"/>
                  </a:lnTo>
                  <a:lnTo>
                    <a:pt x="1777" y="128"/>
                  </a:lnTo>
                  <a:lnTo>
                    <a:pt x="1783" y="129"/>
                  </a:lnTo>
                  <a:lnTo>
                    <a:pt x="1791" y="131"/>
                  </a:lnTo>
                  <a:lnTo>
                    <a:pt x="1797" y="134"/>
                  </a:lnTo>
                  <a:lnTo>
                    <a:pt x="1802" y="138"/>
                  </a:lnTo>
                  <a:lnTo>
                    <a:pt x="1808" y="142"/>
                  </a:lnTo>
                  <a:lnTo>
                    <a:pt x="1813" y="146"/>
                  </a:lnTo>
                  <a:lnTo>
                    <a:pt x="1818" y="150"/>
                  </a:lnTo>
                  <a:lnTo>
                    <a:pt x="1822" y="154"/>
                  </a:lnTo>
                  <a:lnTo>
                    <a:pt x="1825" y="160"/>
                  </a:lnTo>
                  <a:lnTo>
                    <a:pt x="1828" y="165"/>
                  </a:lnTo>
                  <a:lnTo>
                    <a:pt x="1832" y="170"/>
                  </a:lnTo>
                  <a:lnTo>
                    <a:pt x="1834" y="175"/>
                  </a:lnTo>
                  <a:lnTo>
                    <a:pt x="1836" y="181"/>
                  </a:lnTo>
                  <a:lnTo>
                    <a:pt x="1838" y="195"/>
                  </a:lnTo>
                  <a:lnTo>
                    <a:pt x="1840" y="213"/>
                  </a:lnTo>
                  <a:lnTo>
                    <a:pt x="1841" y="233"/>
                  </a:lnTo>
                  <a:lnTo>
                    <a:pt x="1841" y="256"/>
                  </a:lnTo>
                  <a:lnTo>
                    <a:pt x="1841" y="491"/>
                  </a:lnTo>
                  <a:lnTo>
                    <a:pt x="1748" y="491"/>
                  </a:lnTo>
                  <a:lnTo>
                    <a:pt x="1748" y="256"/>
                  </a:lnTo>
                  <a:lnTo>
                    <a:pt x="1747" y="240"/>
                  </a:lnTo>
                  <a:lnTo>
                    <a:pt x="1746" y="226"/>
                  </a:lnTo>
                  <a:lnTo>
                    <a:pt x="1745" y="221"/>
                  </a:lnTo>
                  <a:lnTo>
                    <a:pt x="1743" y="217"/>
                  </a:lnTo>
                  <a:lnTo>
                    <a:pt x="1742" y="214"/>
                  </a:lnTo>
                  <a:lnTo>
                    <a:pt x="1740" y="212"/>
                  </a:lnTo>
                  <a:lnTo>
                    <a:pt x="1734" y="208"/>
                  </a:lnTo>
                  <a:lnTo>
                    <a:pt x="1729" y="206"/>
                  </a:lnTo>
                  <a:lnTo>
                    <a:pt x="1723" y="203"/>
                  </a:lnTo>
                  <a:lnTo>
                    <a:pt x="1715" y="202"/>
                  </a:lnTo>
                  <a:lnTo>
                    <a:pt x="1710" y="203"/>
                  </a:lnTo>
                  <a:lnTo>
                    <a:pt x="1704" y="203"/>
                  </a:lnTo>
                  <a:lnTo>
                    <a:pt x="1700" y="206"/>
                  </a:lnTo>
                  <a:lnTo>
                    <a:pt x="1695" y="207"/>
                  </a:lnTo>
                  <a:lnTo>
                    <a:pt x="1691" y="210"/>
                  </a:lnTo>
                  <a:lnTo>
                    <a:pt x="1688" y="212"/>
                  </a:lnTo>
                  <a:lnTo>
                    <a:pt x="1685" y="216"/>
                  </a:lnTo>
                  <a:lnTo>
                    <a:pt x="1683" y="219"/>
                  </a:lnTo>
                  <a:lnTo>
                    <a:pt x="1679" y="230"/>
                  </a:lnTo>
                  <a:lnTo>
                    <a:pt x="1677" y="243"/>
                  </a:lnTo>
                  <a:lnTo>
                    <a:pt x="1676" y="260"/>
                  </a:lnTo>
                  <a:lnTo>
                    <a:pt x="1675" y="281"/>
                  </a:lnTo>
                  <a:lnTo>
                    <a:pt x="1675" y="491"/>
                  </a:lnTo>
                  <a:lnTo>
                    <a:pt x="1581" y="491"/>
                  </a:lnTo>
                  <a:lnTo>
                    <a:pt x="1581" y="132"/>
                  </a:lnTo>
                  <a:close/>
                  <a:moveTo>
                    <a:pt x="2203" y="74"/>
                  </a:moveTo>
                  <a:lnTo>
                    <a:pt x="2203" y="139"/>
                  </a:lnTo>
                  <a:lnTo>
                    <a:pt x="2193" y="137"/>
                  </a:lnTo>
                  <a:lnTo>
                    <a:pt x="2183" y="137"/>
                  </a:lnTo>
                  <a:lnTo>
                    <a:pt x="2176" y="137"/>
                  </a:lnTo>
                  <a:lnTo>
                    <a:pt x="2170" y="139"/>
                  </a:lnTo>
                  <a:lnTo>
                    <a:pt x="2164" y="141"/>
                  </a:lnTo>
                  <a:lnTo>
                    <a:pt x="2159" y="144"/>
                  </a:lnTo>
                  <a:lnTo>
                    <a:pt x="2155" y="149"/>
                  </a:lnTo>
                  <a:lnTo>
                    <a:pt x="2152" y="154"/>
                  </a:lnTo>
                  <a:lnTo>
                    <a:pt x="2150" y="161"/>
                  </a:lnTo>
                  <a:lnTo>
                    <a:pt x="2148" y="169"/>
                  </a:lnTo>
                  <a:lnTo>
                    <a:pt x="2153" y="176"/>
                  </a:lnTo>
                  <a:lnTo>
                    <a:pt x="2158" y="184"/>
                  </a:lnTo>
                  <a:lnTo>
                    <a:pt x="2162" y="192"/>
                  </a:lnTo>
                  <a:lnTo>
                    <a:pt x="2167" y="200"/>
                  </a:lnTo>
                  <a:lnTo>
                    <a:pt x="2169" y="210"/>
                  </a:lnTo>
                  <a:lnTo>
                    <a:pt x="2171" y="219"/>
                  </a:lnTo>
                  <a:lnTo>
                    <a:pt x="2172" y="230"/>
                  </a:lnTo>
                  <a:lnTo>
                    <a:pt x="2173" y="240"/>
                  </a:lnTo>
                  <a:lnTo>
                    <a:pt x="2172" y="252"/>
                  </a:lnTo>
                  <a:lnTo>
                    <a:pt x="2171" y="263"/>
                  </a:lnTo>
                  <a:lnTo>
                    <a:pt x="2168" y="273"/>
                  </a:lnTo>
                  <a:lnTo>
                    <a:pt x="2164" y="284"/>
                  </a:lnTo>
                  <a:lnTo>
                    <a:pt x="2159" y="293"/>
                  </a:lnTo>
                  <a:lnTo>
                    <a:pt x="2153" y="302"/>
                  </a:lnTo>
                  <a:lnTo>
                    <a:pt x="2147" y="310"/>
                  </a:lnTo>
                  <a:lnTo>
                    <a:pt x="2138" y="318"/>
                  </a:lnTo>
                  <a:lnTo>
                    <a:pt x="2130" y="325"/>
                  </a:lnTo>
                  <a:lnTo>
                    <a:pt x="2120" y="331"/>
                  </a:lnTo>
                  <a:lnTo>
                    <a:pt x="2110" y="336"/>
                  </a:lnTo>
                  <a:lnTo>
                    <a:pt x="2100" y="340"/>
                  </a:lnTo>
                  <a:lnTo>
                    <a:pt x="2088" y="344"/>
                  </a:lnTo>
                  <a:lnTo>
                    <a:pt x="2077" y="346"/>
                  </a:lnTo>
                  <a:lnTo>
                    <a:pt x="2064" y="347"/>
                  </a:lnTo>
                  <a:lnTo>
                    <a:pt x="2051" y="347"/>
                  </a:lnTo>
                  <a:lnTo>
                    <a:pt x="2041" y="347"/>
                  </a:lnTo>
                  <a:lnTo>
                    <a:pt x="2029" y="346"/>
                  </a:lnTo>
                  <a:lnTo>
                    <a:pt x="2019" y="344"/>
                  </a:lnTo>
                  <a:lnTo>
                    <a:pt x="2007" y="341"/>
                  </a:lnTo>
                  <a:lnTo>
                    <a:pt x="2002" y="345"/>
                  </a:lnTo>
                  <a:lnTo>
                    <a:pt x="1998" y="348"/>
                  </a:lnTo>
                  <a:lnTo>
                    <a:pt x="1994" y="351"/>
                  </a:lnTo>
                  <a:lnTo>
                    <a:pt x="1991" y="355"/>
                  </a:lnTo>
                  <a:lnTo>
                    <a:pt x="1989" y="359"/>
                  </a:lnTo>
                  <a:lnTo>
                    <a:pt x="1986" y="362"/>
                  </a:lnTo>
                  <a:lnTo>
                    <a:pt x="1985" y="367"/>
                  </a:lnTo>
                  <a:lnTo>
                    <a:pt x="1985" y="371"/>
                  </a:lnTo>
                  <a:lnTo>
                    <a:pt x="1986" y="377"/>
                  </a:lnTo>
                  <a:lnTo>
                    <a:pt x="1989" y="382"/>
                  </a:lnTo>
                  <a:lnTo>
                    <a:pt x="1993" y="385"/>
                  </a:lnTo>
                  <a:lnTo>
                    <a:pt x="1998" y="389"/>
                  </a:lnTo>
                  <a:lnTo>
                    <a:pt x="2006" y="391"/>
                  </a:lnTo>
                  <a:lnTo>
                    <a:pt x="2021" y="393"/>
                  </a:lnTo>
                  <a:lnTo>
                    <a:pt x="2040" y="394"/>
                  </a:lnTo>
                  <a:lnTo>
                    <a:pt x="2065" y="396"/>
                  </a:lnTo>
                  <a:lnTo>
                    <a:pt x="2089" y="398"/>
                  </a:lnTo>
                  <a:lnTo>
                    <a:pt x="2109" y="400"/>
                  </a:lnTo>
                  <a:lnTo>
                    <a:pt x="2127" y="403"/>
                  </a:lnTo>
                  <a:lnTo>
                    <a:pt x="2140" y="406"/>
                  </a:lnTo>
                  <a:lnTo>
                    <a:pt x="2147" y="408"/>
                  </a:lnTo>
                  <a:lnTo>
                    <a:pt x="2153" y="412"/>
                  </a:lnTo>
                  <a:lnTo>
                    <a:pt x="2158" y="415"/>
                  </a:lnTo>
                  <a:lnTo>
                    <a:pt x="2163" y="418"/>
                  </a:lnTo>
                  <a:lnTo>
                    <a:pt x="2169" y="422"/>
                  </a:lnTo>
                  <a:lnTo>
                    <a:pt x="2174" y="426"/>
                  </a:lnTo>
                  <a:lnTo>
                    <a:pt x="2178" y="431"/>
                  </a:lnTo>
                  <a:lnTo>
                    <a:pt x="2182" y="437"/>
                  </a:lnTo>
                  <a:lnTo>
                    <a:pt x="2186" y="443"/>
                  </a:lnTo>
                  <a:lnTo>
                    <a:pt x="2190" y="449"/>
                  </a:lnTo>
                  <a:lnTo>
                    <a:pt x="2193" y="456"/>
                  </a:lnTo>
                  <a:lnTo>
                    <a:pt x="2195" y="464"/>
                  </a:lnTo>
                  <a:lnTo>
                    <a:pt x="2197" y="471"/>
                  </a:lnTo>
                  <a:lnTo>
                    <a:pt x="2198" y="479"/>
                  </a:lnTo>
                  <a:lnTo>
                    <a:pt x="2199" y="489"/>
                  </a:lnTo>
                  <a:lnTo>
                    <a:pt x="2199" y="497"/>
                  </a:lnTo>
                  <a:lnTo>
                    <a:pt x="2198" y="512"/>
                  </a:lnTo>
                  <a:lnTo>
                    <a:pt x="2197" y="525"/>
                  </a:lnTo>
                  <a:lnTo>
                    <a:pt x="2194" y="538"/>
                  </a:lnTo>
                  <a:lnTo>
                    <a:pt x="2188" y="551"/>
                  </a:lnTo>
                  <a:lnTo>
                    <a:pt x="2183" y="561"/>
                  </a:lnTo>
                  <a:lnTo>
                    <a:pt x="2176" y="570"/>
                  </a:lnTo>
                  <a:lnTo>
                    <a:pt x="2168" y="580"/>
                  </a:lnTo>
                  <a:lnTo>
                    <a:pt x="2158" y="587"/>
                  </a:lnTo>
                  <a:lnTo>
                    <a:pt x="2148" y="595"/>
                  </a:lnTo>
                  <a:lnTo>
                    <a:pt x="2135" y="601"/>
                  </a:lnTo>
                  <a:lnTo>
                    <a:pt x="2122" y="606"/>
                  </a:lnTo>
                  <a:lnTo>
                    <a:pt x="2107" y="610"/>
                  </a:lnTo>
                  <a:lnTo>
                    <a:pt x="2091" y="613"/>
                  </a:lnTo>
                  <a:lnTo>
                    <a:pt x="2073" y="615"/>
                  </a:lnTo>
                  <a:lnTo>
                    <a:pt x="2056" y="618"/>
                  </a:lnTo>
                  <a:lnTo>
                    <a:pt x="2036" y="618"/>
                  </a:lnTo>
                  <a:lnTo>
                    <a:pt x="2019" y="618"/>
                  </a:lnTo>
                  <a:lnTo>
                    <a:pt x="2003" y="616"/>
                  </a:lnTo>
                  <a:lnTo>
                    <a:pt x="1989" y="614"/>
                  </a:lnTo>
                  <a:lnTo>
                    <a:pt x="1975" y="612"/>
                  </a:lnTo>
                  <a:lnTo>
                    <a:pt x="1962" y="609"/>
                  </a:lnTo>
                  <a:lnTo>
                    <a:pt x="1952" y="606"/>
                  </a:lnTo>
                  <a:lnTo>
                    <a:pt x="1941" y="601"/>
                  </a:lnTo>
                  <a:lnTo>
                    <a:pt x="1932" y="597"/>
                  </a:lnTo>
                  <a:lnTo>
                    <a:pt x="1924" y="590"/>
                  </a:lnTo>
                  <a:lnTo>
                    <a:pt x="1917" y="584"/>
                  </a:lnTo>
                  <a:lnTo>
                    <a:pt x="1911" y="577"/>
                  </a:lnTo>
                  <a:lnTo>
                    <a:pt x="1907" y="569"/>
                  </a:lnTo>
                  <a:lnTo>
                    <a:pt x="1903" y="561"/>
                  </a:lnTo>
                  <a:lnTo>
                    <a:pt x="1900" y="552"/>
                  </a:lnTo>
                  <a:lnTo>
                    <a:pt x="1899" y="542"/>
                  </a:lnTo>
                  <a:lnTo>
                    <a:pt x="1898" y="532"/>
                  </a:lnTo>
                  <a:lnTo>
                    <a:pt x="1899" y="520"/>
                  </a:lnTo>
                  <a:lnTo>
                    <a:pt x="1902" y="510"/>
                  </a:lnTo>
                  <a:lnTo>
                    <a:pt x="1906" y="500"/>
                  </a:lnTo>
                  <a:lnTo>
                    <a:pt x="1911" y="492"/>
                  </a:lnTo>
                  <a:lnTo>
                    <a:pt x="1920" y="484"/>
                  </a:lnTo>
                  <a:lnTo>
                    <a:pt x="1929" y="476"/>
                  </a:lnTo>
                  <a:lnTo>
                    <a:pt x="1939" y="471"/>
                  </a:lnTo>
                  <a:lnTo>
                    <a:pt x="1953" y="465"/>
                  </a:lnTo>
                  <a:lnTo>
                    <a:pt x="1943" y="460"/>
                  </a:lnTo>
                  <a:lnTo>
                    <a:pt x="1933" y="453"/>
                  </a:lnTo>
                  <a:lnTo>
                    <a:pt x="1926" y="446"/>
                  </a:lnTo>
                  <a:lnTo>
                    <a:pt x="1920" y="439"/>
                  </a:lnTo>
                  <a:lnTo>
                    <a:pt x="1915" y="430"/>
                  </a:lnTo>
                  <a:lnTo>
                    <a:pt x="1911" y="422"/>
                  </a:lnTo>
                  <a:lnTo>
                    <a:pt x="1910" y="413"/>
                  </a:lnTo>
                  <a:lnTo>
                    <a:pt x="1909" y="403"/>
                  </a:lnTo>
                  <a:lnTo>
                    <a:pt x="1910" y="392"/>
                  </a:lnTo>
                  <a:lnTo>
                    <a:pt x="1912" y="381"/>
                  </a:lnTo>
                  <a:lnTo>
                    <a:pt x="1917" y="371"/>
                  </a:lnTo>
                  <a:lnTo>
                    <a:pt x="1924" y="360"/>
                  </a:lnTo>
                  <a:lnTo>
                    <a:pt x="1931" y="351"/>
                  </a:lnTo>
                  <a:lnTo>
                    <a:pt x="1941" y="341"/>
                  </a:lnTo>
                  <a:lnTo>
                    <a:pt x="1953" y="333"/>
                  </a:lnTo>
                  <a:lnTo>
                    <a:pt x="1967" y="325"/>
                  </a:lnTo>
                  <a:lnTo>
                    <a:pt x="1955" y="317"/>
                  </a:lnTo>
                  <a:lnTo>
                    <a:pt x="1945" y="309"/>
                  </a:lnTo>
                  <a:lnTo>
                    <a:pt x="1936" y="300"/>
                  </a:lnTo>
                  <a:lnTo>
                    <a:pt x="1929" y="289"/>
                  </a:lnTo>
                  <a:lnTo>
                    <a:pt x="1924" y="278"/>
                  </a:lnTo>
                  <a:lnTo>
                    <a:pt x="1920" y="264"/>
                  </a:lnTo>
                  <a:lnTo>
                    <a:pt x="1917" y="250"/>
                  </a:lnTo>
                  <a:lnTo>
                    <a:pt x="1916" y="235"/>
                  </a:lnTo>
                  <a:lnTo>
                    <a:pt x="1917" y="222"/>
                  </a:lnTo>
                  <a:lnTo>
                    <a:pt x="1918" y="210"/>
                  </a:lnTo>
                  <a:lnTo>
                    <a:pt x="1922" y="198"/>
                  </a:lnTo>
                  <a:lnTo>
                    <a:pt x="1926" y="188"/>
                  </a:lnTo>
                  <a:lnTo>
                    <a:pt x="1930" y="178"/>
                  </a:lnTo>
                  <a:lnTo>
                    <a:pt x="1936" y="169"/>
                  </a:lnTo>
                  <a:lnTo>
                    <a:pt x="1944" y="161"/>
                  </a:lnTo>
                  <a:lnTo>
                    <a:pt x="1951" y="153"/>
                  </a:lnTo>
                  <a:lnTo>
                    <a:pt x="1960" y="147"/>
                  </a:lnTo>
                  <a:lnTo>
                    <a:pt x="1970" y="142"/>
                  </a:lnTo>
                  <a:lnTo>
                    <a:pt x="1980" y="137"/>
                  </a:lnTo>
                  <a:lnTo>
                    <a:pt x="1992" y="132"/>
                  </a:lnTo>
                  <a:lnTo>
                    <a:pt x="2003" y="129"/>
                  </a:lnTo>
                  <a:lnTo>
                    <a:pt x="2016" y="127"/>
                  </a:lnTo>
                  <a:lnTo>
                    <a:pt x="2029" y="126"/>
                  </a:lnTo>
                  <a:lnTo>
                    <a:pt x="2043" y="125"/>
                  </a:lnTo>
                  <a:lnTo>
                    <a:pt x="2062" y="126"/>
                  </a:lnTo>
                  <a:lnTo>
                    <a:pt x="2080" y="129"/>
                  </a:lnTo>
                  <a:lnTo>
                    <a:pt x="2097" y="134"/>
                  </a:lnTo>
                  <a:lnTo>
                    <a:pt x="2115" y="141"/>
                  </a:lnTo>
                  <a:lnTo>
                    <a:pt x="2117" y="123"/>
                  </a:lnTo>
                  <a:lnTo>
                    <a:pt x="2122" y="108"/>
                  </a:lnTo>
                  <a:lnTo>
                    <a:pt x="2124" y="102"/>
                  </a:lnTo>
                  <a:lnTo>
                    <a:pt x="2126" y="96"/>
                  </a:lnTo>
                  <a:lnTo>
                    <a:pt x="2129" y="90"/>
                  </a:lnTo>
                  <a:lnTo>
                    <a:pt x="2133" y="86"/>
                  </a:lnTo>
                  <a:lnTo>
                    <a:pt x="2136" y="83"/>
                  </a:lnTo>
                  <a:lnTo>
                    <a:pt x="2140" y="79"/>
                  </a:lnTo>
                  <a:lnTo>
                    <a:pt x="2146" y="77"/>
                  </a:lnTo>
                  <a:lnTo>
                    <a:pt x="2151" y="74"/>
                  </a:lnTo>
                  <a:lnTo>
                    <a:pt x="2157" y="73"/>
                  </a:lnTo>
                  <a:lnTo>
                    <a:pt x="2163" y="72"/>
                  </a:lnTo>
                  <a:lnTo>
                    <a:pt x="2170" y="71"/>
                  </a:lnTo>
                  <a:lnTo>
                    <a:pt x="2177" y="71"/>
                  </a:lnTo>
                  <a:lnTo>
                    <a:pt x="2192" y="71"/>
                  </a:lnTo>
                  <a:lnTo>
                    <a:pt x="2203" y="74"/>
                  </a:lnTo>
                  <a:close/>
                  <a:moveTo>
                    <a:pt x="2075" y="237"/>
                  </a:moveTo>
                  <a:lnTo>
                    <a:pt x="2075" y="223"/>
                  </a:lnTo>
                  <a:lnTo>
                    <a:pt x="2074" y="212"/>
                  </a:lnTo>
                  <a:lnTo>
                    <a:pt x="2071" y="201"/>
                  </a:lnTo>
                  <a:lnTo>
                    <a:pt x="2068" y="194"/>
                  </a:lnTo>
                  <a:lnTo>
                    <a:pt x="2064" y="188"/>
                  </a:lnTo>
                  <a:lnTo>
                    <a:pt x="2059" y="183"/>
                  </a:lnTo>
                  <a:lnTo>
                    <a:pt x="2053" y="180"/>
                  </a:lnTo>
                  <a:lnTo>
                    <a:pt x="2046" y="179"/>
                  </a:lnTo>
                  <a:lnTo>
                    <a:pt x="2038" y="180"/>
                  </a:lnTo>
                  <a:lnTo>
                    <a:pt x="2032" y="183"/>
                  </a:lnTo>
                  <a:lnTo>
                    <a:pt x="2028" y="185"/>
                  </a:lnTo>
                  <a:lnTo>
                    <a:pt x="2025" y="187"/>
                  </a:lnTo>
                  <a:lnTo>
                    <a:pt x="2023" y="190"/>
                  </a:lnTo>
                  <a:lnTo>
                    <a:pt x="2021" y="193"/>
                  </a:lnTo>
                  <a:lnTo>
                    <a:pt x="2018" y="201"/>
                  </a:lnTo>
                  <a:lnTo>
                    <a:pt x="2016" y="212"/>
                  </a:lnTo>
                  <a:lnTo>
                    <a:pt x="2014" y="224"/>
                  </a:lnTo>
                  <a:lnTo>
                    <a:pt x="2014" y="239"/>
                  </a:lnTo>
                  <a:lnTo>
                    <a:pt x="2014" y="253"/>
                  </a:lnTo>
                  <a:lnTo>
                    <a:pt x="2016" y="263"/>
                  </a:lnTo>
                  <a:lnTo>
                    <a:pt x="2018" y="272"/>
                  </a:lnTo>
                  <a:lnTo>
                    <a:pt x="2021" y="280"/>
                  </a:lnTo>
                  <a:lnTo>
                    <a:pt x="2026" y="286"/>
                  </a:lnTo>
                  <a:lnTo>
                    <a:pt x="2032" y="290"/>
                  </a:lnTo>
                  <a:lnTo>
                    <a:pt x="2038" y="293"/>
                  </a:lnTo>
                  <a:lnTo>
                    <a:pt x="2046" y="293"/>
                  </a:lnTo>
                  <a:lnTo>
                    <a:pt x="2053" y="293"/>
                  </a:lnTo>
                  <a:lnTo>
                    <a:pt x="2060" y="290"/>
                  </a:lnTo>
                  <a:lnTo>
                    <a:pt x="2065" y="286"/>
                  </a:lnTo>
                  <a:lnTo>
                    <a:pt x="2069" y="281"/>
                  </a:lnTo>
                  <a:lnTo>
                    <a:pt x="2072" y="273"/>
                  </a:lnTo>
                  <a:lnTo>
                    <a:pt x="2074" y="263"/>
                  </a:lnTo>
                  <a:lnTo>
                    <a:pt x="2075" y="252"/>
                  </a:lnTo>
                  <a:lnTo>
                    <a:pt x="2075" y="237"/>
                  </a:lnTo>
                  <a:close/>
                  <a:moveTo>
                    <a:pt x="2004" y="475"/>
                  </a:moveTo>
                  <a:lnTo>
                    <a:pt x="1998" y="479"/>
                  </a:lnTo>
                  <a:lnTo>
                    <a:pt x="1992" y="484"/>
                  </a:lnTo>
                  <a:lnTo>
                    <a:pt x="1986" y="488"/>
                  </a:lnTo>
                  <a:lnTo>
                    <a:pt x="1982" y="493"/>
                  </a:lnTo>
                  <a:lnTo>
                    <a:pt x="1979" y="499"/>
                  </a:lnTo>
                  <a:lnTo>
                    <a:pt x="1977" y="505"/>
                  </a:lnTo>
                  <a:lnTo>
                    <a:pt x="1975" y="512"/>
                  </a:lnTo>
                  <a:lnTo>
                    <a:pt x="1975" y="518"/>
                  </a:lnTo>
                  <a:lnTo>
                    <a:pt x="1975" y="523"/>
                  </a:lnTo>
                  <a:lnTo>
                    <a:pt x="1976" y="528"/>
                  </a:lnTo>
                  <a:lnTo>
                    <a:pt x="1978" y="531"/>
                  </a:lnTo>
                  <a:lnTo>
                    <a:pt x="1980" y="535"/>
                  </a:lnTo>
                  <a:lnTo>
                    <a:pt x="1982" y="538"/>
                  </a:lnTo>
                  <a:lnTo>
                    <a:pt x="1985" y="540"/>
                  </a:lnTo>
                  <a:lnTo>
                    <a:pt x="1990" y="543"/>
                  </a:lnTo>
                  <a:lnTo>
                    <a:pt x="1994" y="545"/>
                  </a:lnTo>
                  <a:lnTo>
                    <a:pt x="2005" y="550"/>
                  </a:lnTo>
                  <a:lnTo>
                    <a:pt x="2018" y="553"/>
                  </a:lnTo>
                  <a:lnTo>
                    <a:pt x="2034" y="554"/>
                  </a:lnTo>
                  <a:lnTo>
                    <a:pt x="2052" y="555"/>
                  </a:lnTo>
                  <a:lnTo>
                    <a:pt x="2067" y="554"/>
                  </a:lnTo>
                  <a:lnTo>
                    <a:pt x="2081" y="553"/>
                  </a:lnTo>
                  <a:lnTo>
                    <a:pt x="2092" y="550"/>
                  </a:lnTo>
                  <a:lnTo>
                    <a:pt x="2102" y="545"/>
                  </a:lnTo>
                  <a:lnTo>
                    <a:pt x="2106" y="543"/>
                  </a:lnTo>
                  <a:lnTo>
                    <a:pt x="2109" y="540"/>
                  </a:lnTo>
                  <a:lnTo>
                    <a:pt x="2111" y="537"/>
                  </a:lnTo>
                  <a:lnTo>
                    <a:pt x="2114" y="534"/>
                  </a:lnTo>
                  <a:lnTo>
                    <a:pt x="2115" y="530"/>
                  </a:lnTo>
                  <a:lnTo>
                    <a:pt x="2117" y="525"/>
                  </a:lnTo>
                  <a:lnTo>
                    <a:pt x="2117" y="521"/>
                  </a:lnTo>
                  <a:lnTo>
                    <a:pt x="2118" y="517"/>
                  </a:lnTo>
                  <a:lnTo>
                    <a:pt x="2117" y="511"/>
                  </a:lnTo>
                  <a:lnTo>
                    <a:pt x="2116" y="505"/>
                  </a:lnTo>
                  <a:lnTo>
                    <a:pt x="2114" y="499"/>
                  </a:lnTo>
                  <a:lnTo>
                    <a:pt x="2111" y="494"/>
                  </a:lnTo>
                  <a:lnTo>
                    <a:pt x="2107" y="491"/>
                  </a:lnTo>
                  <a:lnTo>
                    <a:pt x="2103" y="488"/>
                  </a:lnTo>
                  <a:lnTo>
                    <a:pt x="2097" y="485"/>
                  </a:lnTo>
                  <a:lnTo>
                    <a:pt x="2092" y="484"/>
                  </a:lnTo>
                  <a:lnTo>
                    <a:pt x="2086" y="483"/>
                  </a:lnTo>
                  <a:lnTo>
                    <a:pt x="2075" y="482"/>
                  </a:lnTo>
                  <a:lnTo>
                    <a:pt x="2062" y="481"/>
                  </a:lnTo>
                  <a:lnTo>
                    <a:pt x="2046" y="479"/>
                  </a:lnTo>
                  <a:lnTo>
                    <a:pt x="2036" y="478"/>
                  </a:lnTo>
                  <a:lnTo>
                    <a:pt x="2025" y="477"/>
                  </a:lnTo>
                  <a:lnTo>
                    <a:pt x="2015" y="476"/>
                  </a:lnTo>
                  <a:lnTo>
                    <a:pt x="2004" y="475"/>
                  </a:lnTo>
                  <a:close/>
                  <a:moveTo>
                    <a:pt x="2588" y="233"/>
                  </a:moveTo>
                  <a:lnTo>
                    <a:pt x="2746" y="233"/>
                  </a:lnTo>
                  <a:lnTo>
                    <a:pt x="2746" y="491"/>
                  </a:lnTo>
                  <a:lnTo>
                    <a:pt x="2703" y="491"/>
                  </a:lnTo>
                  <a:lnTo>
                    <a:pt x="2691" y="436"/>
                  </a:lnTo>
                  <a:lnTo>
                    <a:pt x="2686" y="443"/>
                  </a:lnTo>
                  <a:lnTo>
                    <a:pt x="2681" y="450"/>
                  </a:lnTo>
                  <a:lnTo>
                    <a:pt x="2676" y="456"/>
                  </a:lnTo>
                  <a:lnTo>
                    <a:pt x="2670" y="463"/>
                  </a:lnTo>
                  <a:lnTo>
                    <a:pt x="2665" y="469"/>
                  </a:lnTo>
                  <a:lnTo>
                    <a:pt x="2658" y="474"/>
                  </a:lnTo>
                  <a:lnTo>
                    <a:pt x="2652" y="478"/>
                  </a:lnTo>
                  <a:lnTo>
                    <a:pt x="2645" y="483"/>
                  </a:lnTo>
                  <a:lnTo>
                    <a:pt x="2639" y="487"/>
                  </a:lnTo>
                  <a:lnTo>
                    <a:pt x="2631" y="490"/>
                  </a:lnTo>
                  <a:lnTo>
                    <a:pt x="2623" y="492"/>
                  </a:lnTo>
                  <a:lnTo>
                    <a:pt x="2615" y="494"/>
                  </a:lnTo>
                  <a:lnTo>
                    <a:pt x="2607" y="496"/>
                  </a:lnTo>
                  <a:lnTo>
                    <a:pt x="2599" y="497"/>
                  </a:lnTo>
                  <a:lnTo>
                    <a:pt x="2590" y="498"/>
                  </a:lnTo>
                  <a:lnTo>
                    <a:pt x="2581" y="498"/>
                  </a:lnTo>
                  <a:lnTo>
                    <a:pt x="2572" y="498"/>
                  </a:lnTo>
                  <a:lnTo>
                    <a:pt x="2562" y="497"/>
                  </a:lnTo>
                  <a:lnTo>
                    <a:pt x="2554" y="496"/>
                  </a:lnTo>
                  <a:lnTo>
                    <a:pt x="2544" y="494"/>
                  </a:lnTo>
                  <a:lnTo>
                    <a:pt x="2536" y="492"/>
                  </a:lnTo>
                  <a:lnTo>
                    <a:pt x="2528" y="489"/>
                  </a:lnTo>
                  <a:lnTo>
                    <a:pt x="2519" y="486"/>
                  </a:lnTo>
                  <a:lnTo>
                    <a:pt x="2512" y="482"/>
                  </a:lnTo>
                  <a:lnTo>
                    <a:pt x="2505" y="477"/>
                  </a:lnTo>
                  <a:lnTo>
                    <a:pt x="2497" y="473"/>
                  </a:lnTo>
                  <a:lnTo>
                    <a:pt x="2490" y="468"/>
                  </a:lnTo>
                  <a:lnTo>
                    <a:pt x="2484" y="462"/>
                  </a:lnTo>
                  <a:lnTo>
                    <a:pt x="2476" y="455"/>
                  </a:lnTo>
                  <a:lnTo>
                    <a:pt x="2470" y="448"/>
                  </a:lnTo>
                  <a:lnTo>
                    <a:pt x="2465" y="441"/>
                  </a:lnTo>
                  <a:lnTo>
                    <a:pt x="2458" y="433"/>
                  </a:lnTo>
                  <a:lnTo>
                    <a:pt x="2448" y="417"/>
                  </a:lnTo>
                  <a:lnTo>
                    <a:pt x="2439" y="398"/>
                  </a:lnTo>
                  <a:lnTo>
                    <a:pt x="2431" y="378"/>
                  </a:lnTo>
                  <a:lnTo>
                    <a:pt x="2425" y="357"/>
                  </a:lnTo>
                  <a:lnTo>
                    <a:pt x="2420" y="334"/>
                  </a:lnTo>
                  <a:lnTo>
                    <a:pt x="2416" y="310"/>
                  </a:lnTo>
                  <a:lnTo>
                    <a:pt x="2413" y="285"/>
                  </a:lnTo>
                  <a:lnTo>
                    <a:pt x="2413" y="258"/>
                  </a:lnTo>
                  <a:lnTo>
                    <a:pt x="2413" y="230"/>
                  </a:lnTo>
                  <a:lnTo>
                    <a:pt x="2416" y="201"/>
                  </a:lnTo>
                  <a:lnTo>
                    <a:pt x="2420" y="175"/>
                  </a:lnTo>
                  <a:lnTo>
                    <a:pt x="2424" y="151"/>
                  </a:lnTo>
                  <a:lnTo>
                    <a:pt x="2430" y="128"/>
                  </a:lnTo>
                  <a:lnTo>
                    <a:pt x="2439" y="107"/>
                  </a:lnTo>
                  <a:lnTo>
                    <a:pt x="2447" y="87"/>
                  </a:lnTo>
                  <a:lnTo>
                    <a:pt x="2457" y="69"/>
                  </a:lnTo>
                  <a:lnTo>
                    <a:pt x="2464" y="60"/>
                  </a:lnTo>
                  <a:lnTo>
                    <a:pt x="2470" y="53"/>
                  </a:lnTo>
                  <a:lnTo>
                    <a:pt x="2476" y="46"/>
                  </a:lnTo>
                  <a:lnTo>
                    <a:pt x="2483" y="38"/>
                  </a:lnTo>
                  <a:lnTo>
                    <a:pt x="2490" y="32"/>
                  </a:lnTo>
                  <a:lnTo>
                    <a:pt x="2497" y="27"/>
                  </a:lnTo>
                  <a:lnTo>
                    <a:pt x="2505" y="21"/>
                  </a:lnTo>
                  <a:lnTo>
                    <a:pt x="2513" y="16"/>
                  </a:lnTo>
                  <a:lnTo>
                    <a:pt x="2521" y="12"/>
                  </a:lnTo>
                  <a:lnTo>
                    <a:pt x="2531" y="9"/>
                  </a:lnTo>
                  <a:lnTo>
                    <a:pt x="2539" y="6"/>
                  </a:lnTo>
                  <a:lnTo>
                    <a:pt x="2549" y="4"/>
                  </a:lnTo>
                  <a:lnTo>
                    <a:pt x="2559" y="2"/>
                  </a:lnTo>
                  <a:lnTo>
                    <a:pt x="2568" y="1"/>
                  </a:lnTo>
                  <a:lnTo>
                    <a:pt x="2579" y="0"/>
                  </a:lnTo>
                  <a:lnTo>
                    <a:pt x="2590" y="0"/>
                  </a:lnTo>
                  <a:lnTo>
                    <a:pt x="2607" y="0"/>
                  </a:lnTo>
                  <a:lnTo>
                    <a:pt x="2623" y="2"/>
                  </a:lnTo>
                  <a:lnTo>
                    <a:pt x="2637" y="5"/>
                  </a:lnTo>
                  <a:lnTo>
                    <a:pt x="2652" y="10"/>
                  </a:lnTo>
                  <a:lnTo>
                    <a:pt x="2665" y="15"/>
                  </a:lnTo>
                  <a:lnTo>
                    <a:pt x="2677" y="23"/>
                  </a:lnTo>
                  <a:lnTo>
                    <a:pt x="2688" y="31"/>
                  </a:lnTo>
                  <a:lnTo>
                    <a:pt x="2698" y="40"/>
                  </a:lnTo>
                  <a:lnTo>
                    <a:pt x="2708" y="52"/>
                  </a:lnTo>
                  <a:lnTo>
                    <a:pt x="2716" y="64"/>
                  </a:lnTo>
                  <a:lnTo>
                    <a:pt x="2723" y="78"/>
                  </a:lnTo>
                  <a:lnTo>
                    <a:pt x="2730" y="93"/>
                  </a:lnTo>
                  <a:lnTo>
                    <a:pt x="2735" y="109"/>
                  </a:lnTo>
                  <a:lnTo>
                    <a:pt x="2740" y="126"/>
                  </a:lnTo>
                  <a:lnTo>
                    <a:pt x="2743" y="145"/>
                  </a:lnTo>
                  <a:lnTo>
                    <a:pt x="2746" y="166"/>
                  </a:lnTo>
                  <a:lnTo>
                    <a:pt x="2656" y="180"/>
                  </a:lnTo>
                  <a:lnTo>
                    <a:pt x="2653" y="158"/>
                  </a:lnTo>
                  <a:lnTo>
                    <a:pt x="2649" y="140"/>
                  </a:lnTo>
                  <a:lnTo>
                    <a:pt x="2646" y="130"/>
                  </a:lnTo>
                  <a:lnTo>
                    <a:pt x="2643" y="123"/>
                  </a:lnTo>
                  <a:lnTo>
                    <a:pt x="2640" y="116"/>
                  </a:lnTo>
                  <a:lnTo>
                    <a:pt x="2635" y="109"/>
                  </a:lnTo>
                  <a:lnTo>
                    <a:pt x="2631" y="104"/>
                  </a:lnTo>
                  <a:lnTo>
                    <a:pt x="2627" y="99"/>
                  </a:lnTo>
                  <a:lnTo>
                    <a:pt x="2622" y="95"/>
                  </a:lnTo>
                  <a:lnTo>
                    <a:pt x="2617" y="92"/>
                  </a:lnTo>
                  <a:lnTo>
                    <a:pt x="2611" y="89"/>
                  </a:lnTo>
                  <a:lnTo>
                    <a:pt x="2605" y="87"/>
                  </a:lnTo>
                  <a:lnTo>
                    <a:pt x="2599" y="86"/>
                  </a:lnTo>
                  <a:lnTo>
                    <a:pt x="2591" y="85"/>
                  </a:lnTo>
                  <a:lnTo>
                    <a:pt x="2584" y="86"/>
                  </a:lnTo>
                  <a:lnTo>
                    <a:pt x="2576" y="88"/>
                  </a:lnTo>
                  <a:lnTo>
                    <a:pt x="2568" y="90"/>
                  </a:lnTo>
                  <a:lnTo>
                    <a:pt x="2562" y="95"/>
                  </a:lnTo>
                  <a:lnTo>
                    <a:pt x="2555" y="100"/>
                  </a:lnTo>
                  <a:lnTo>
                    <a:pt x="2550" y="105"/>
                  </a:lnTo>
                  <a:lnTo>
                    <a:pt x="2543" y="112"/>
                  </a:lnTo>
                  <a:lnTo>
                    <a:pt x="2538" y="121"/>
                  </a:lnTo>
                  <a:lnTo>
                    <a:pt x="2534" y="130"/>
                  </a:lnTo>
                  <a:lnTo>
                    <a:pt x="2530" y="143"/>
                  </a:lnTo>
                  <a:lnTo>
                    <a:pt x="2525" y="156"/>
                  </a:lnTo>
                  <a:lnTo>
                    <a:pt x="2523" y="172"/>
                  </a:lnTo>
                  <a:lnTo>
                    <a:pt x="2521" y="190"/>
                  </a:lnTo>
                  <a:lnTo>
                    <a:pt x="2519" y="209"/>
                  </a:lnTo>
                  <a:lnTo>
                    <a:pt x="2518" y="231"/>
                  </a:lnTo>
                  <a:lnTo>
                    <a:pt x="2518" y="254"/>
                  </a:lnTo>
                  <a:lnTo>
                    <a:pt x="2518" y="275"/>
                  </a:lnTo>
                  <a:lnTo>
                    <a:pt x="2519" y="294"/>
                  </a:lnTo>
                  <a:lnTo>
                    <a:pt x="2521" y="312"/>
                  </a:lnTo>
                  <a:lnTo>
                    <a:pt x="2523" y="328"/>
                  </a:lnTo>
                  <a:lnTo>
                    <a:pt x="2525" y="343"/>
                  </a:lnTo>
                  <a:lnTo>
                    <a:pt x="2530" y="355"/>
                  </a:lnTo>
                  <a:lnTo>
                    <a:pt x="2533" y="367"/>
                  </a:lnTo>
                  <a:lnTo>
                    <a:pt x="2538" y="376"/>
                  </a:lnTo>
                  <a:lnTo>
                    <a:pt x="2543" y="384"/>
                  </a:lnTo>
                  <a:lnTo>
                    <a:pt x="2549" y="392"/>
                  </a:lnTo>
                  <a:lnTo>
                    <a:pt x="2555" y="398"/>
                  </a:lnTo>
                  <a:lnTo>
                    <a:pt x="2562" y="403"/>
                  </a:lnTo>
                  <a:lnTo>
                    <a:pt x="2569" y="407"/>
                  </a:lnTo>
                  <a:lnTo>
                    <a:pt x="2578" y="409"/>
                  </a:lnTo>
                  <a:lnTo>
                    <a:pt x="2586" y="412"/>
                  </a:lnTo>
                  <a:lnTo>
                    <a:pt x="2596" y="412"/>
                  </a:lnTo>
                  <a:lnTo>
                    <a:pt x="2603" y="412"/>
                  </a:lnTo>
                  <a:lnTo>
                    <a:pt x="2609" y="410"/>
                  </a:lnTo>
                  <a:lnTo>
                    <a:pt x="2615" y="408"/>
                  </a:lnTo>
                  <a:lnTo>
                    <a:pt x="2622" y="406"/>
                  </a:lnTo>
                  <a:lnTo>
                    <a:pt x="2627" y="402"/>
                  </a:lnTo>
                  <a:lnTo>
                    <a:pt x="2632" y="398"/>
                  </a:lnTo>
                  <a:lnTo>
                    <a:pt x="2636" y="394"/>
                  </a:lnTo>
                  <a:lnTo>
                    <a:pt x="2641" y="387"/>
                  </a:lnTo>
                  <a:lnTo>
                    <a:pt x="2645" y="381"/>
                  </a:lnTo>
                  <a:lnTo>
                    <a:pt x="2648" y="375"/>
                  </a:lnTo>
                  <a:lnTo>
                    <a:pt x="2650" y="367"/>
                  </a:lnTo>
                  <a:lnTo>
                    <a:pt x="2652" y="358"/>
                  </a:lnTo>
                  <a:lnTo>
                    <a:pt x="2654" y="349"/>
                  </a:lnTo>
                  <a:lnTo>
                    <a:pt x="2655" y="338"/>
                  </a:lnTo>
                  <a:lnTo>
                    <a:pt x="2656" y="328"/>
                  </a:lnTo>
                  <a:lnTo>
                    <a:pt x="2656" y="316"/>
                  </a:lnTo>
                  <a:lnTo>
                    <a:pt x="2588" y="316"/>
                  </a:lnTo>
                  <a:lnTo>
                    <a:pt x="2588" y="233"/>
                  </a:lnTo>
                  <a:close/>
                  <a:moveTo>
                    <a:pt x="2824" y="132"/>
                  </a:moveTo>
                  <a:lnTo>
                    <a:pt x="2917" y="132"/>
                  </a:lnTo>
                  <a:lnTo>
                    <a:pt x="2917" y="362"/>
                  </a:lnTo>
                  <a:lnTo>
                    <a:pt x="2917" y="378"/>
                  </a:lnTo>
                  <a:lnTo>
                    <a:pt x="2919" y="392"/>
                  </a:lnTo>
                  <a:lnTo>
                    <a:pt x="2920" y="402"/>
                  </a:lnTo>
                  <a:lnTo>
                    <a:pt x="2923" y="409"/>
                  </a:lnTo>
                  <a:lnTo>
                    <a:pt x="2924" y="412"/>
                  </a:lnTo>
                  <a:lnTo>
                    <a:pt x="2927" y="414"/>
                  </a:lnTo>
                  <a:lnTo>
                    <a:pt x="2929" y="416"/>
                  </a:lnTo>
                  <a:lnTo>
                    <a:pt x="2933" y="418"/>
                  </a:lnTo>
                  <a:lnTo>
                    <a:pt x="2940" y="420"/>
                  </a:lnTo>
                  <a:lnTo>
                    <a:pt x="2949" y="421"/>
                  </a:lnTo>
                  <a:lnTo>
                    <a:pt x="2958" y="420"/>
                  </a:lnTo>
                  <a:lnTo>
                    <a:pt x="2965" y="418"/>
                  </a:lnTo>
                  <a:lnTo>
                    <a:pt x="2971" y="416"/>
                  </a:lnTo>
                  <a:lnTo>
                    <a:pt x="2977" y="412"/>
                  </a:lnTo>
                  <a:lnTo>
                    <a:pt x="2981" y="406"/>
                  </a:lnTo>
                  <a:lnTo>
                    <a:pt x="2984" y="400"/>
                  </a:lnTo>
                  <a:lnTo>
                    <a:pt x="2987" y="393"/>
                  </a:lnTo>
                  <a:lnTo>
                    <a:pt x="2988" y="384"/>
                  </a:lnTo>
                  <a:lnTo>
                    <a:pt x="2989" y="374"/>
                  </a:lnTo>
                  <a:lnTo>
                    <a:pt x="2989" y="359"/>
                  </a:lnTo>
                  <a:lnTo>
                    <a:pt x="2990" y="339"/>
                  </a:lnTo>
                  <a:lnTo>
                    <a:pt x="2990" y="315"/>
                  </a:lnTo>
                  <a:lnTo>
                    <a:pt x="2990" y="132"/>
                  </a:lnTo>
                  <a:lnTo>
                    <a:pt x="3083" y="132"/>
                  </a:lnTo>
                  <a:lnTo>
                    <a:pt x="3083" y="491"/>
                  </a:lnTo>
                  <a:lnTo>
                    <a:pt x="2995" y="491"/>
                  </a:lnTo>
                  <a:lnTo>
                    <a:pt x="2995" y="442"/>
                  </a:lnTo>
                  <a:lnTo>
                    <a:pt x="2986" y="459"/>
                  </a:lnTo>
                  <a:lnTo>
                    <a:pt x="2976" y="472"/>
                  </a:lnTo>
                  <a:lnTo>
                    <a:pt x="2971" y="477"/>
                  </a:lnTo>
                  <a:lnTo>
                    <a:pt x="2966" y="482"/>
                  </a:lnTo>
                  <a:lnTo>
                    <a:pt x="2961" y="486"/>
                  </a:lnTo>
                  <a:lnTo>
                    <a:pt x="2956" y="488"/>
                  </a:lnTo>
                  <a:lnTo>
                    <a:pt x="2946" y="493"/>
                  </a:lnTo>
                  <a:lnTo>
                    <a:pt x="2935" y="496"/>
                  </a:lnTo>
                  <a:lnTo>
                    <a:pt x="2922" y="497"/>
                  </a:lnTo>
                  <a:lnTo>
                    <a:pt x="2910" y="498"/>
                  </a:lnTo>
                  <a:lnTo>
                    <a:pt x="2900" y="498"/>
                  </a:lnTo>
                  <a:lnTo>
                    <a:pt x="2893" y="497"/>
                  </a:lnTo>
                  <a:lnTo>
                    <a:pt x="2884" y="496"/>
                  </a:lnTo>
                  <a:lnTo>
                    <a:pt x="2877" y="494"/>
                  </a:lnTo>
                  <a:lnTo>
                    <a:pt x="2871" y="492"/>
                  </a:lnTo>
                  <a:lnTo>
                    <a:pt x="2865" y="489"/>
                  </a:lnTo>
                  <a:lnTo>
                    <a:pt x="2859" y="486"/>
                  </a:lnTo>
                  <a:lnTo>
                    <a:pt x="2854" y="483"/>
                  </a:lnTo>
                  <a:lnTo>
                    <a:pt x="2845" y="474"/>
                  </a:lnTo>
                  <a:lnTo>
                    <a:pt x="2838" y="464"/>
                  </a:lnTo>
                  <a:lnTo>
                    <a:pt x="2833" y="453"/>
                  </a:lnTo>
                  <a:lnTo>
                    <a:pt x="2829" y="442"/>
                  </a:lnTo>
                  <a:lnTo>
                    <a:pt x="2827" y="428"/>
                  </a:lnTo>
                  <a:lnTo>
                    <a:pt x="2825" y="410"/>
                  </a:lnTo>
                  <a:lnTo>
                    <a:pt x="2824" y="390"/>
                  </a:lnTo>
                  <a:lnTo>
                    <a:pt x="2824" y="366"/>
                  </a:lnTo>
                  <a:lnTo>
                    <a:pt x="2824" y="132"/>
                  </a:lnTo>
                  <a:close/>
                  <a:moveTo>
                    <a:pt x="3165" y="132"/>
                  </a:moveTo>
                  <a:lnTo>
                    <a:pt x="3254" y="132"/>
                  </a:lnTo>
                  <a:lnTo>
                    <a:pt x="3254" y="181"/>
                  </a:lnTo>
                  <a:lnTo>
                    <a:pt x="3260" y="169"/>
                  </a:lnTo>
                  <a:lnTo>
                    <a:pt x="3267" y="157"/>
                  </a:lnTo>
                  <a:lnTo>
                    <a:pt x="3277" y="147"/>
                  </a:lnTo>
                  <a:lnTo>
                    <a:pt x="3286" y="140"/>
                  </a:lnTo>
                  <a:lnTo>
                    <a:pt x="3292" y="137"/>
                  </a:lnTo>
                  <a:lnTo>
                    <a:pt x="3298" y="133"/>
                  </a:lnTo>
                  <a:lnTo>
                    <a:pt x="3303" y="131"/>
                  </a:lnTo>
                  <a:lnTo>
                    <a:pt x="3309" y="129"/>
                  </a:lnTo>
                  <a:lnTo>
                    <a:pt x="3323" y="126"/>
                  </a:lnTo>
                  <a:lnTo>
                    <a:pt x="3338" y="125"/>
                  </a:lnTo>
                  <a:lnTo>
                    <a:pt x="3346" y="126"/>
                  </a:lnTo>
                  <a:lnTo>
                    <a:pt x="3353" y="126"/>
                  </a:lnTo>
                  <a:lnTo>
                    <a:pt x="3361" y="128"/>
                  </a:lnTo>
                  <a:lnTo>
                    <a:pt x="3368" y="129"/>
                  </a:lnTo>
                  <a:lnTo>
                    <a:pt x="3374" y="131"/>
                  </a:lnTo>
                  <a:lnTo>
                    <a:pt x="3381" y="134"/>
                  </a:lnTo>
                  <a:lnTo>
                    <a:pt x="3387" y="138"/>
                  </a:lnTo>
                  <a:lnTo>
                    <a:pt x="3392" y="142"/>
                  </a:lnTo>
                  <a:lnTo>
                    <a:pt x="3397" y="146"/>
                  </a:lnTo>
                  <a:lnTo>
                    <a:pt x="3401" y="150"/>
                  </a:lnTo>
                  <a:lnTo>
                    <a:pt x="3406" y="154"/>
                  </a:lnTo>
                  <a:lnTo>
                    <a:pt x="3410" y="160"/>
                  </a:lnTo>
                  <a:lnTo>
                    <a:pt x="3413" y="165"/>
                  </a:lnTo>
                  <a:lnTo>
                    <a:pt x="3415" y="170"/>
                  </a:lnTo>
                  <a:lnTo>
                    <a:pt x="3417" y="175"/>
                  </a:lnTo>
                  <a:lnTo>
                    <a:pt x="3419" y="181"/>
                  </a:lnTo>
                  <a:lnTo>
                    <a:pt x="3422" y="195"/>
                  </a:lnTo>
                  <a:lnTo>
                    <a:pt x="3423" y="213"/>
                  </a:lnTo>
                  <a:lnTo>
                    <a:pt x="3426" y="233"/>
                  </a:lnTo>
                  <a:lnTo>
                    <a:pt x="3426" y="256"/>
                  </a:lnTo>
                  <a:lnTo>
                    <a:pt x="3426" y="491"/>
                  </a:lnTo>
                  <a:lnTo>
                    <a:pt x="3331" y="491"/>
                  </a:lnTo>
                  <a:lnTo>
                    <a:pt x="3331" y="256"/>
                  </a:lnTo>
                  <a:lnTo>
                    <a:pt x="3331" y="240"/>
                  </a:lnTo>
                  <a:lnTo>
                    <a:pt x="3329" y="226"/>
                  </a:lnTo>
                  <a:lnTo>
                    <a:pt x="3328" y="221"/>
                  </a:lnTo>
                  <a:lnTo>
                    <a:pt x="3327" y="217"/>
                  </a:lnTo>
                  <a:lnTo>
                    <a:pt x="3325" y="214"/>
                  </a:lnTo>
                  <a:lnTo>
                    <a:pt x="3323" y="212"/>
                  </a:lnTo>
                  <a:lnTo>
                    <a:pt x="3319" y="208"/>
                  </a:lnTo>
                  <a:lnTo>
                    <a:pt x="3312" y="206"/>
                  </a:lnTo>
                  <a:lnTo>
                    <a:pt x="3307" y="203"/>
                  </a:lnTo>
                  <a:lnTo>
                    <a:pt x="3300" y="202"/>
                  </a:lnTo>
                  <a:lnTo>
                    <a:pt x="3294" y="203"/>
                  </a:lnTo>
                  <a:lnTo>
                    <a:pt x="3288" y="203"/>
                  </a:lnTo>
                  <a:lnTo>
                    <a:pt x="3283" y="206"/>
                  </a:lnTo>
                  <a:lnTo>
                    <a:pt x="3279" y="207"/>
                  </a:lnTo>
                  <a:lnTo>
                    <a:pt x="3275" y="210"/>
                  </a:lnTo>
                  <a:lnTo>
                    <a:pt x="3272" y="212"/>
                  </a:lnTo>
                  <a:lnTo>
                    <a:pt x="3269" y="216"/>
                  </a:lnTo>
                  <a:lnTo>
                    <a:pt x="3266" y="219"/>
                  </a:lnTo>
                  <a:lnTo>
                    <a:pt x="3263" y="230"/>
                  </a:lnTo>
                  <a:lnTo>
                    <a:pt x="3260" y="243"/>
                  </a:lnTo>
                  <a:lnTo>
                    <a:pt x="3259" y="260"/>
                  </a:lnTo>
                  <a:lnTo>
                    <a:pt x="3259" y="281"/>
                  </a:lnTo>
                  <a:lnTo>
                    <a:pt x="3259" y="491"/>
                  </a:lnTo>
                  <a:lnTo>
                    <a:pt x="3165" y="491"/>
                  </a:lnTo>
                  <a:lnTo>
                    <a:pt x="3165" y="132"/>
                  </a:lnTo>
                  <a:close/>
                  <a:moveTo>
                    <a:pt x="3788" y="74"/>
                  </a:moveTo>
                  <a:lnTo>
                    <a:pt x="3788" y="139"/>
                  </a:lnTo>
                  <a:lnTo>
                    <a:pt x="3777" y="137"/>
                  </a:lnTo>
                  <a:lnTo>
                    <a:pt x="3767" y="137"/>
                  </a:lnTo>
                  <a:lnTo>
                    <a:pt x="3760" y="137"/>
                  </a:lnTo>
                  <a:lnTo>
                    <a:pt x="3754" y="139"/>
                  </a:lnTo>
                  <a:lnTo>
                    <a:pt x="3748" y="141"/>
                  </a:lnTo>
                  <a:lnTo>
                    <a:pt x="3744" y="144"/>
                  </a:lnTo>
                  <a:lnTo>
                    <a:pt x="3739" y="149"/>
                  </a:lnTo>
                  <a:lnTo>
                    <a:pt x="3736" y="154"/>
                  </a:lnTo>
                  <a:lnTo>
                    <a:pt x="3733" y="161"/>
                  </a:lnTo>
                  <a:lnTo>
                    <a:pt x="3731" y="169"/>
                  </a:lnTo>
                  <a:lnTo>
                    <a:pt x="3737" y="176"/>
                  </a:lnTo>
                  <a:lnTo>
                    <a:pt x="3743" y="184"/>
                  </a:lnTo>
                  <a:lnTo>
                    <a:pt x="3747" y="192"/>
                  </a:lnTo>
                  <a:lnTo>
                    <a:pt x="3750" y="200"/>
                  </a:lnTo>
                  <a:lnTo>
                    <a:pt x="3753" y="210"/>
                  </a:lnTo>
                  <a:lnTo>
                    <a:pt x="3755" y="219"/>
                  </a:lnTo>
                  <a:lnTo>
                    <a:pt x="3756" y="230"/>
                  </a:lnTo>
                  <a:lnTo>
                    <a:pt x="3756" y="240"/>
                  </a:lnTo>
                  <a:lnTo>
                    <a:pt x="3756" y="252"/>
                  </a:lnTo>
                  <a:lnTo>
                    <a:pt x="3754" y="263"/>
                  </a:lnTo>
                  <a:lnTo>
                    <a:pt x="3752" y="273"/>
                  </a:lnTo>
                  <a:lnTo>
                    <a:pt x="3748" y="284"/>
                  </a:lnTo>
                  <a:lnTo>
                    <a:pt x="3744" y="293"/>
                  </a:lnTo>
                  <a:lnTo>
                    <a:pt x="3737" y="302"/>
                  </a:lnTo>
                  <a:lnTo>
                    <a:pt x="3730" y="310"/>
                  </a:lnTo>
                  <a:lnTo>
                    <a:pt x="3723" y="318"/>
                  </a:lnTo>
                  <a:lnTo>
                    <a:pt x="3713" y="325"/>
                  </a:lnTo>
                  <a:lnTo>
                    <a:pt x="3704" y="331"/>
                  </a:lnTo>
                  <a:lnTo>
                    <a:pt x="3694" y="336"/>
                  </a:lnTo>
                  <a:lnTo>
                    <a:pt x="3684" y="340"/>
                  </a:lnTo>
                  <a:lnTo>
                    <a:pt x="3673" y="344"/>
                  </a:lnTo>
                  <a:lnTo>
                    <a:pt x="3661" y="346"/>
                  </a:lnTo>
                  <a:lnTo>
                    <a:pt x="3648" y="347"/>
                  </a:lnTo>
                  <a:lnTo>
                    <a:pt x="3635" y="347"/>
                  </a:lnTo>
                  <a:lnTo>
                    <a:pt x="3624" y="347"/>
                  </a:lnTo>
                  <a:lnTo>
                    <a:pt x="3614" y="346"/>
                  </a:lnTo>
                  <a:lnTo>
                    <a:pt x="3602" y="344"/>
                  </a:lnTo>
                  <a:lnTo>
                    <a:pt x="3592" y="341"/>
                  </a:lnTo>
                  <a:lnTo>
                    <a:pt x="3587" y="345"/>
                  </a:lnTo>
                  <a:lnTo>
                    <a:pt x="3581" y="348"/>
                  </a:lnTo>
                  <a:lnTo>
                    <a:pt x="3578" y="351"/>
                  </a:lnTo>
                  <a:lnTo>
                    <a:pt x="3575" y="355"/>
                  </a:lnTo>
                  <a:lnTo>
                    <a:pt x="3572" y="359"/>
                  </a:lnTo>
                  <a:lnTo>
                    <a:pt x="3571" y="362"/>
                  </a:lnTo>
                  <a:lnTo>
                    <a:pt x="3570" y="367"/>
                  </a:lnTo>
                  <a:lnTo>
                    <a:pt x="3570" y="371"/>
                  </a:lnTo>
                  <a:lnTo>
                    <a:pt x="3570" y="377"/>
                  </a:lnTo>
                  <a:lnTo>
                    <a:pt x="3573" y="382"/>
                  </a:lnTo>
                  <a:lnTo>
                    <a:pt x="3576" y="385"/>
                  </a:lnTo>
                  <a:lnTo>
                    <a:pt x="3581" y="389"/>
                  </a:lnTo>
                  <a:lnTo>
                    <a:pt x="3591" y="391"/>
                  </a:lnTo>
                  <a:lnTo>
                    <a:pt x="3604" y="393"/>
                  </a:lnTo>
                  <a:lnTo>
                    <a:pt x="3624" y="394"/>
                  </a:lnTo>
                  <a:lnTo>
                    <a:pt x="3648" y="396"/>
                  </a:lnTo>
                  <a:lnTo>
                    <a:pt x="3673" y="398"/>
                  </a:lnTo>
                  <a:lnTo>
                    <a:pt x="3693" y="400"/>
                  </a:lnTo>
                  <a:lnTo>
                    <a:pt x="3710" y="403"/>
                  </a:lnTo>
                  <a:lnTo>
                    <a:pt x="3725" y="406"/>
                  </a:lnTo>
                  <a:lnTo>
                    <a:pt x="3730" y="408"/>
                  </a:lnTo>
                  <a:lnTo>
                    <a:pt x="3736" y="412"/>
                  </a:lnTo>
                  <a:lnTo>
                    <a:pt x="3742" y="415"/>
                  </a:lnTo>
                  <a:lnTo>
                    <a:pt x="3748" y="418"/>
                  </a:lnTo>
                  <a:lnTo>
                    <a:pt x="3752" y="422"/>
                  </a:lnTo>
                  <a:lnTo>
                    <a:pt x="3757" y="426"/>
                  </a:lnTo>
                  <a:lnTo>
                    <a:pt x="3761" y="431"/>
                  </a:lnTo>
                  <a:lnTo>
                    <a:pt x="3767" y="437"/>
                  </a:lnTo>
                  <a:lnTo>
                    <a:pt x="3770" y="443"/>
                  </a:lnTo>
                  <a:lnTo>
                    <a:pt x="3774" y="449"/>
                  </a:lnTo>
                  <a:lnTo>
                    <a:pt x="3776" y="456"/>
                  </a:lnTo>
                  <a:lnTo>
                    <a:pt x="3779" y="464"/>
                  </a:lnTo>
                  <a:lnTo>
                    <a:pt x="3780" y="471"/>
                  </a:lnTo>
                  <a:lnTo>
                    <a:pt x="3782" y="479"/>
                  </a:lnTo>
                  <a:lnTo>
                    <a:pt x="3782" y="489"/>
                  </a:lnTo>
                  <a:lnTo>
                    <a:pt x="3783" y="497"/>
                  </a:lnTo>
                  <a:lnTo>
                    <a:pt x="3782" y="512"/>
                  </a:lnTo>
                  <a:lnTo>
                    <a:pt x="3780" y="525"/>
                  </a:lnTo>
                  <a:lnTo>
                    <a:pt x="3777" y="538"/>
                  </a:lnTo>
                  <a:lnTo>
                    <a:pt x="3773" y="551"/>
                  </a:lnTo>
                  <a:lnTo>
                    <a:pt x="3767" y="561"/>
                  </a:lnTo>
                  <a:lnTo>
                    <a:pt x="3760" y="570"/>
                  </a:lnTo>
                  <a:lnTo>
                    <a:pt x="3752" y="580"/>
                  </a:lnTo>
                  <a:lnTo>
                    <a:pt x="3742" y="587"/>
                  </a:lnTo>
                  <a:lnTo>
                    <a:pt x="3731" y="595"/>
                  </a:lnTo>
                  <a:lnTo>
                    <a:pt x="3719" y="601"/>
                  </a:lnTo>
                  <a:lnTo>
                    <a:pt x="3706" y="606"/>
                  </a:lnTo>
                  <a:lnTo>
                    <a:pt x="3691" y="610"/>
                  </a:lnTo>
                  <a:lnTo>
                    <a:pt x="3675" y="613"/>
                  </a:lnTo>
                  <a:lnTo>
                    <a:pt x="3658" y="615"/>
                  </a:lnTo>
                  <a:lnTo>
                    <a:pt x="3639" y="618"/>
                  </a:lnTo>
                  <a:lnTo>
                    <a:pt x="3619" y="618"/>
                  </a:lnTo>
                  <a:lnTo>
                    <a:pt x="3602" y="618"/>
                  </a:lnTo>
                  <a:lnTo>
                    <a:pt x="3587" y="616"/>
                  </a:lnTo>
                  <a:lnTo>
                    <a:pt x="3573" y="614"/>
                  </a:lnTo>
                  <a:lnTo>
                    <a:pt x="3559" y="612"/>
                  </a:lnTo>
                  <a:lnTo>
                    <a:pt x="3547" y="609"/>
                  </a:lnTo>
                  <a:lnTo>
                    <a:pt x="3535" y="606"/>
                  </a:lnTo>
                  <a:lnTo>
                    <a:pt x="3525" y="601"/>
                  </a:lnTo>
                  <a:lnTo>
                    <a:pt x="3517" y="597"/>
                  </a:lnTo>
                  <a:lnTo>
                    <a:pt x="3508" y="590"/>
                  </a:lnTo>
                  <a:lnTo>
                    <a:pt x="3501" y="584"/>
                  </a:lnTo>
                  <a:lnTo>
                    <a:pt x="3496" y="577"/>
                  </a:lnTo>
                  <a:lnTo>
                    <a:pt x="3490" y="569"/>
                  </a:lnTo>
                  <a:lnTo>
                    <a:pt x="3486" y="561"/>
                  </a:lnTo>
                  <a:lnTo>
                    <a:pt x="3484" y="552"/>
                  </a:lnTo>
                  <a:lnTo>
                    <a:pt x="3482" y="542"/>
                  </a:lnTo>
                  <a:lnTo>
                    <a:pt x="3482" y="532"/>
                  </a:lnTo>
                  <a:lnTo>
                    <a:pt x="3483" y="520"/>
                  </a:lnTo>
                  <a:lnTo>
                    <a:pt x="3485" y="510"/>
                  </a:lnTo>
                  <a:lnTo>
                    <a:pt x="3489" y="500"/>
                  </a:lnTo>
                  <a:lnTo>
                    <a:pt x="3496" y="492"/>
                  </a:lnTo>
                  <a:lnTo>
                    <a:pt x="3503" y="484"/>
                  </a:lnTo>
                  <a:lnTo>
                    <a:pt x="3512" y="476"/>
                  </a:lnTo>
                  <a:lnTo>
                    <a:pt x="3524" y="471"/>
                  </a:lnTo>
                  <a:lnTo>
                    <a:pt x="3536" y="465"/>
                  </a:lnTo>
                  <a:lnTo>
                    <a:pt x="3526" y="460"/>
                  </a:lnTo>
                  <a:lnTo>
                    <a:pt x="3518" y="453"/>
                  </a:lnTo>
                  <a:lnTo>
                    <a:pt x="3510" y="446"/>
                  </a:lnTo>
                  <a:lnTo>
                    <a:pt x="3504" y="439"/>
                  </a:lnTo>
                  <a:lnTo>
                    <a:pt x="3499" y="430"/>
                  </a:lnTo>
                  <a:lnTo>
                    <a:pt x="3496" y="422"/>
                  </a:lnTo>
                  <a:lnTo>
                    <a:pt x="3494" y="413"/>
                  </a:lnTo>
                  <a:lnTo>
                    <a:pt x="3493" y="403"/>
                  </a:lnTo>
                  <a:lnTo>
                    <a:pt x="3494" y="392"/>
                  </a:lnTo>
                  <a:lnTo>
                    <a:pt x="3497" y="381"/>
                  </a:lnTo>
                  <a:lnTo>
                    <a:pt x="3501" y="371"/>
                  </a:lnTo>
                  <a:lnTo>
                    <a:pt x="3507" y="360"/>
                  </a:lnTo>
                  <a:lnTo>
                    <a:pt x="3516" y="351"/>
                  </a:lnTo>
                  <a:lnTo>
                    <a:pt x="3525" y="341"/>
                  </a:lnTo>
                  <a:lnTo>
                    <a:pt x="3538" y="333"/>
                  </a:lnTo>
                  <a:lnTo>
                    <a:pt x="3550" y="325"/>
                  </a:lnTo>
                  <a:lnTo>
                    <a:pt x="3539" y="317"/>
                  </a:lnTo>
                  <a:lnTo>
                    <a:pt x="3529" y="309"/>
                  </a:lnTo>
                  <a:lnTo>
                    <a:pt x="3520" y="300"/>
                  </a:lnTo>
                  <a:lnTo>
                    <a:pt x="3513" y="289"/>
                  </a:lnTo>
                  <a:lnTo>
                    <a:pt x="3508" y="278"/>
                  </a:lnTo>
                  <a:lnTo>
                    <a:pt x="3504" y="264"/>
                  </a:lnTo>
                  <a:lnTo>
                    <a:pt x="3502" y="250"/>
                  </a:lnTo>
                  <a:lnTo>
                    <a:pt x="3501" y="235"/>
                  </a:lnTo>
                  <a:lnTo>
                    <a:pt x="3501" y="222"/>
                  </a:lnTo>
                  <a:lnTo>
                    <a:pt x="3503" y="210"/>
                  </a:lnTo>
                  <a:lnTo>
                    <a:pt x="3505" y="198"/>
                  </a:lnTo>
                  <a:lnTo>
                    <a:pt x="3509" y="188"/>
                  </a:lnTo>
                  <a:lnTo>
                    <a:pt x="3514" y="178"/>
                  </a:lnTo>
                  <a:lnTo>
                    <a:pt x="3520" y="169"/>
                  </a:lnTo>
                  <a:lnTo>
                    <a:pt x="3527" y="161"/>
                  </a:lnTo>
                  <a:lnTo>
                    <a:pt x="3535" y="153"/>
                  </a:lnTo>
                  <a:lnTo>
                    <a:pt x="3544" y="147"/>
                  </a:lnTo>
                  <a:lnTo>
                    <a:pt x="3553" y="142"/>
                  </a:lnTo>
                  <a:lnTo>
                    <a:pt x="3564" y="137"/>
                  </a:lnTo>
                  <a:lnTo>
                    <a:pt x="3575" y="132"/>
                  </a:lnTo>
                  <a:lnTo>
                    <a:pt x="3587" y="129"/>
                  </a:lnTo>
                  <a:lnTo>
                    <a:pt x="3599" y="127"/>
                  </a:lnTo>
                  <a:lnTo>
                    <a:pt x="3613" y="126"/>
                  </a:lnTo>
                  <a:lnTo>
                    <a:pt x="3626" y="125"/>
                  </a:lnTo>
                  <a:lnTo>
                    <a:pt x="3645" y="126"/>
                  </a:lnTo>
                  <a:lnTo>
                    <a:pt x="3664" y="129"/>
                  </a:lnTo>
                  <a:lnTo>
                    <a:pt x="3682" y="134"/>
                  </a:lnTo>
                  <a:lnTo>
                    <a:pt x="3699" y="141"/>
                  </a:lnTo>
                  <a:lnTo>
                    <a:pt x="3701" y="123"/>
                  </a:lnTo>
                  <a:lnTo>
                    <a:pt x="3705" y="108"/>
                  </a:lnTo>
                  <a:lnTo>
                    <a:pt x="3707" y="102"/>
                  </a:lnTo>
                  <a:lnTo>
                    <a:pt x="3710" y="96"/>
                  </a:lnTo>
                  <a:lnTo>
                    <a:pt x="3713" y="90"/>
                  </a:lnTo>
                  <a:lnTo>
                    <a:pt x="3716" y="86"/>
                  </a:lnTo>
                  <a:lnTo>
                    <a:pt x="3721" y="83"/>
                  </a:lnTo>
                  <a:lnTo>
                    <a:pt x="3725" y="79"/>
                  </a:lnTo>
                  <a:lnTo>
                    <a:pt x="3729" y="77"/>
                  </a:lnTo>
                  <a:lnTo>
                    <a:pt x="3735" y="74"/>
                  </a:lnTo>
                  <a:lnTo>
                    <a:pt x="3741" y="73"/>
                  </a:lnTo>
                  <a:lnTo>
                    <a:pt x="3747" y="72"/>
                  </a:lnTo>
                  <a:lnTo>
                    <a:pt x="3754" y="71"/>
                  </a:lnTo>
                  <a:lnTo>
                    <a:pt x="3761" y="71"/>
                  </a:lnTo>
                  <a:lnTo>
                    <a:pt x="3775" y="71"/>
                  </a:lnTo>
                  <a:lnTo>
                    <a:pt x="3788" y="74"/>
                  </a:lnTo>
                  <a:close/>
                  <a:moveTo>
                    <a:pt x="3660" y="237"/>
                  </a:moveTo>
                  <a:lnTo>
                    <a:pt x="3659" y="223"/>
                  </a:lnTo>
                  <a:lnTo>
                    <a:pt x="3658" y="212"/>
                  </a:lnTo>
                  <a:lnTo>
                    <a:pt x="3656" y="201"/>
                  </a:lnTo>
                  <a:lnTo>
                    <a:pt x="3653" y="194"/>
                  </a:lnTo>
                  <a:lnTo>
                    <a:pt x="3648" y="188"/>
                  </a:lnTo>
                  <a:lnTo>
                    <a:pt x="3643" y="183"/>
                  </a:lnTo>
                  <a:lnTo>
                    <a:pt x="3637" y="180"/>
                  </a:lnTo>
                  <a:lnTo>
                    <a:pt x="3631" y="179"/>
                  </a:lnTo>
                  <a:lnTo>
                    <a:pt x="3622" y="180"/>
                  </a:lnTo>
                  <a:lnTo>
                    <a:pt x="3615" y="183"/>
                  </a:lnTo>
                  <a:lnTo>
                    <a:pt x="3612" y="185"/>
                  </a:lnTo>
                  <a:lnTo>
                    <a:pt x="3610" y="187"/>
                  </a:lnTo>
                  <a:lnTo>
                    <a:pt x="3607" y="190"/>
                  </a:lnTo>
                  <a:lnTo>
                    <a:pt x="3604" y="193"/>
                  </a:lnTo>
                  <a:lnTo>
                    <a:pt x="3601" y="201"/>
                  </a:lnTo>
                  <a:lnTo>
                    <a:pt x="3599" y="212"/>
                  </a:lnTo>
                  <a:lnTo>
                    <a:pt x="3598" y="224"/>
                  </a:lnTo>
                  <a:lnTo>
                    <a:pt x="3597" y="239"/>
                  </a:lnTo>
                  <a:lnTo>
                    <a:pt x="3598" y="253"/>
                  </a:lnTo>
                  <a:lnTo>
                    <a:pt x="3599" y="263"/>
                  </a:lnTo>
                  <a:lnTo>
                    <a:pt x="3602" y="272"/>
                  </a:lnTo>
                  <a:lnTo>
                    <a:pt x="3606" y="280"/>
                  </a:lnTo>
                  <a:lnTo>
                    <a:pt x="3610" y="286"/>
                  </a:lnTo>
                  <a:lnTo>
                    <a:pt x="3616" y="290"/>
                  </a:lnTo>
                  <a:lnTo>
                    <a:pt x="3622" y="293"/>
                  </a:lnTo>
                  <a:lnTo>
                    <a:pt x="3630" y="293"/>
                  </a:lnTo>
                  <a:lnTo>
                    <a:pt x="3637" y="293"/>
                  </a:lnTo>
                  <a:lnTo>
                    <a:pt x="3643" y="290"/>
                  </a:lnTo>
                  <a:lnTo>
                    <a:pt x="3648" y="286"/>
                  </a:lnTo>
                  <a:lnTo>
                    <a:pt x="3653" y="281"/>
                  </a:lnTo>
                  <a:lnTo>
                    <a:pt x="3656" y="273"/>
                  </a:lnTo>
                  <a:lnTo>
                    <a:pt x="3658" y="263"/>
                  </a:lnTo>
                  <a:lnTo>
                    <a:pt x="3659" y="252"/>
                  </a:lnTo>
                  <a:lnTo>
                    <a:pt x="3660" y="237"/>
                  </a:lnTo>
                  <a:close/>
                  <a:moveTo>
                    <a:pt x="3589" y="475"/>
                  </a:moveTo>
                  <a:lnTo>
                    <a:pt x="3581" y="479"/>
                  </a:lnTo>
                  <a:lnTo>
                    <a:pt x="3575" y="484"/>
                  </a:lnTo>
                  <a:lnTo>
                    <a:pt x="3570" y="488"/>
                  </a:lnTo>
                  <a:lnTo>
                    <a:pt x="3566" y="493"/>
                  </a:lnTo>
                  <a:lnTo>
                    <a:pt x="3563" y="499"/>
                  </a:lnTo>
                  <a:lnTo>
                    <a:pt x="3561" y="505"/>
                  </a:lnTo>
                  <a:lnTo>
                    <a:pt x="3559" y="512"/>
                  </a:lnTo>
                  <a:lnTo>
                    <a:pt x="3558" y="518"/>
                  </a:lnTo>
                  <a:lnTo>
                    <a:pt x="3559" y="523"/>
                  </a:lnTo>
                  <a:lnTo>
                    <a:pt x="3561" y="528"/>
                  </a:lnTo>
                  <a:lnTo>
                    <a:pt x="3562" y="531"/>
                  </a:lnTo>
                  <a:lnTo>
                    <a:pt x="3564" y="535"/>
                  </a:lnTo>
                  <a:lnTo>
                    <a:pt x="3567" y="538"/>
                  </a:lnTo>
                  <a:lnTo>
                    <a:pt x="3570" y="540"/>
                  </a:lnTo>
                  <a:lnTo>
                    <a:pt x="3573" y="543"/>
                  </a:lnTo>
                  <a:lnTo>
                    <a:pt x="3578" y="545"/>
                  </a:lnTo>
                  <a:lnTo>
                    <a:pt x="3589" y="550"/>
                  </a:lnTo>
                  <a:lnTo>
                    <a:pt x="3602" y="553"/>
                  </a:lnTo>
                  <a:lnTo>
                    <a:pt x="3618" y="554"/>
                  </a:lnTo>
                  <a:lnTo>
                    <a:pt x="3636" y="555"/>
                  </a:lnTo>
                  <a:lnTo>
                    <a:pt x="3652" y="554"/>
                  </a:lnTo>
                  <a:lnTo>
                    <a:pt x="3665" y="553"/>
                  </a:lnTo>
                  <a:lnTo>
                    <a:pt x="3676" y="550"/>
                  </a:lnTo>
                  <a:lnTo>
                    <a:pt x="3685" y="545"/>
                  </a:lnTo>
                  <a:lnTo>
                    <a:pt x="3689" y="543"/>
                  </a:lnTo>
                  <a:lnTo>
                    <a:pt x="3692" y="540"/>
                  </a:lnTo>
                  <a:lnTo>
                    <a:pt x="3696" y="537"/>
                  </a:lnTo>
                  <a:lnTo>
                    <a:pt x="3698" y="534"/>
                  </a:lnTo>
                  <a:lnTo>
                    <a:pt x="3700" y="530"/>
                  </a:lnTo>
                  <a:lnTo>
                    <a:pt x="3701" y="525"/>
                  </a:lnTo>
                  <a:lnTo>
                    <a:pt x="3702" y="521"/>
                  </a:lnTo>
                  <a:lnTo>
                    <a:pt x="3702" y="517"/>
                  </a:lnTo>
                  <a:lnTo>
                    <a:pt x="3702" y="511"/>
                  </a:lnTo>
                  <a:lnTo>
                    <a:pt x="3700" y="505"/>
                  </a:lnTo>
                  <a:lnTo>
                    <a:pt x="3698" y="499"/>
                  </a:lnTo>
                  <a:lnTo>
                    <a:pt x="3694" y="494"/>
                  </a:lnTo>
                  <a:lnTo>
                    <a:pt x="3691" y="491"/>
                  </a:lnTo>
                  <a:lnTo>
                    <a:pt x="3687" y="488"/>
                  </a:lnTo>
                  <a:lnTo>
                    <a:pt x="3682" y="485"/>
                  </a:lnTo>
                  <a:lnTo>
                    <a:pt x="3677" y="484"/>
                  </a:lnTo>
                  <a:lnTo>
                    <a:pt x="3669" y="483"/>
                  </a:lnTo>
                  <a:lnTo>
                    <a:pt x="3659" y="482"/>
                  </a:lnTo>
                  <a:lnTo>
                    <a:pt x="3646" y="481"/>
                  </a:lnTo>
                  <a:lnTo>
                    <a:pt x="3630" y="479"/>
                  </a:lnTo>
                  <a:lnTo>
                    <a:pt x="3619" y="478"/>
                  </a:lnTo>
                  <a:lnTo>
                    <a:pt x="3609" y="477"/>
                  </a:lnTo>
                  <a:lnTo>
                    <a:pt x="3599" y="476"/>
                  </a:lnTo>
                  <a:lnTo>
                    <a:pt x="3589" y="475"/>
                  </a:lnTo>
                  <a:close/>
                  <a:moveTo>
                    <a:pt x="4014" y="7"/>
                  </a:moveTo>
                  <a:lnTo>
                    <a:pt x="4159" y="7"/>
                  </a:lnTo>
                  <a:lnTo>
                    <a:pt x="4224" y="306"/>
                  </a:lnTo>
                  <a:lnTo>
                    <a:pt x="4295" y="7"/>
                  </a:lnTo>
                  <a:lnTo>
                    <a:pt x="4438" y="7"/>
                  </a:lnTo>
                  <a:lnTo>
                    <a:pt x="4438" y="491"/>
                  </a:lnTo>
                  <a:lnTo>
                    <a:pt x="4344" y="491"/>
                  </a:lnTo>
                  <a:lnTo>
                    <a:pt x="4344" y="85"/>
                  </a:lnTo>
                  <a:lnTo>
                    <a:pt x="4251" y="491"/>
                  </a:lnTo>
                  <a:lnTo>
                    <a:pt x="4179" y="491"/>
                  </a:lnTo>
                  <a:lnTo>
                    <a:pt x="4094" y="85"/>
                  </a:lnTo>
                  <a:lnTo>
                    <a:pt x="4094" y="491"/>
                  </a:lnTo>
                  <a:lnTo>
                    <a:pt x="4014" y="491"/>
                  </a:lnTo>
                  <a:lnTo>
                    <a:pt x="4014" y="7"/>
                  </a:lnTo>
                  <a:close/>
                  <a:moveTo>
                    <a:pt x="4785" y="329"/>
                  </a:moveTo>
                  <a:lnTo>
                    <a:pt x="4609" y="329"/>
                  </a:lnTo>
                  <a:lnTo>
                    <a:pt x="4609" y="349"/>
                  </a:lnTo>
                  <a:lnTo>
                    <a:pt x="4610" y="371"/>
                  </a:lnTo>
                  <a:lnTo>
                    <a:pt x="4612" y="389"/>
                  </a:lnTo>
                  <a:lnTo>
                    <a:pt x="4614" y="396"/>
                  </a:lnTo>
                  <a:lnTo>
                    <a:pt x="4617" y="403"/>
                  </a:lnTo>
                  <a:lnTo>
                    <a:pt x="4619" y="408"/>
                  </a:lnTo>
                  <a:lnTo>
                    <a:pt x="4622" y="413"/>
                  </a:lnTo>
                  <a:lnTo>
                    <a:pt x="4625" y="417"/>
                  </a:lnTo>
                  <a:lnTo>
                    <a:pt x="4628" y="420"/>
                  </a:lnTo>
                  <a:lnTo>
                    <a:pt x="4632" y="423"/>
                  </a:lnTo>
                  <a:lnTo>
                    <a:pt x="4636" y="425"/>
                  </a:lnTo>
                  <a:lnTo>
                    <a:pt x="4641" y="427"/>
                  </a:lnTo>
                  <a:lnTo>
                    <a:pt x="4645" y="428"/>
                  </a:lnTo>
                  <a:lnTo>
                    <a:pt x="4649" y="429"/>
                  </a:lnTo>
                  <a:lnTo>
                    <a:pt x="4654" y="429"/>
                  </a:lnTo>
                  <a:lnTo>
                    <a:pt x="4659" y="429"/>
                  </a:lnTo>
                  <a:lnTo>
                    <a:pt x="4664" y="428"/>
                  </a:lnTo>
                  <a:lnTo>
                    <a:pt x="4669" y="427"/>
                  </a:lnTo>
                  <a:lnTo>
                    <a:pt x="4673" y="425"/>
                  </a:lnTo>
                  <a:lnTo>
                    <a:pt x="4677" y="423"/>
                  </a:lnTo>
                  <a:lnTo>
                    <a:pt x="4680" y="421"/>
                  </a:lnTo>
                  <a:lnTo>
                    <a:pt x="4685" y="418"/>
                  </a:lnTo>
                  <a:lnTo>
                    <a:pt x="4688" y="414"/>
                  </a:lnTo>
                  <a:lnTo>
                    <a:pt x="4693" y="405"/>
                  </a:lnTo>
                  <a:lnTo>
                    <a:pt x="4697" y="395"/>
                  </a:lnTo>
                  <a:lnTo>
                    <a:pt x="4700" y="382"/>
                  </a:lnTo>
                  <a:lnTo>
                    <a:pt x="4702" y="368"/>
                  </a:lnTo>
                  <a:lnTo>
                    <a:pt x="4785" y="374"/>
                  </a:lnTo>
                  <a:lnTo>
                    <a:pt x="4782" y="389"/>
                  </a:lnTo>
                  <a:lnTo>
                    <a:pt x="4779" y="403"/>
                  </a:lnTo>
                  <a:lnTo>
                    <a:pt x="4773" y="416"/>
                  </a:lnTo>
                  <a:lnTo>
                    <a:pt x="4768" y="428"/>
                  </a:lnTo>
                  <a:lnTo>
                    <a:pt x="4763" y="440"/>
                  </a:lnTo>
                  <a:lnTo>
                    <a:pt x="4757" y="449"/>
                  </a:lnTo>
                  <a:lnTo>
                    <a:pt x="4749" y="459"/>
                  </a:lnTo>
                  <a:lnTo>
                    <a:pt x="4741" y="467"/>
                  </a:lnTo>
                  <a:lnTo>
                    <a:pt x="4733" y="474"/>
                  </a:lnTo>
                  <a:lnTo>
                    <a:pt x="4723" y="481"/>
                  </a:lnTo>
                  <a:lnTo>
                    <a:pt x="4713" y="486"/>
                  </a:lnTo>
                  <a:lnTo>
                    <a:pt x="4702" y="491"/>
                  </a:lnTo>
                  <a:lnTo>
                    <a:pt x="4691" y="494"/>
                  </a:lnTo>
                  <a:lnTo>
                    <a:pt x="4678" y="496"/>
                  </a:lnTo>
                  <a:lnTo>
                    <a:pt x="4666" y="498"/>
                  </a:lnTo>
                  <a:lnTo>
                    <a:pt x="4652" y="498"/>
                  </a:lnTo>
                  <a:lnTo>
                    <a:pt x="4635" y="497"/>
                  </a:lnTo>
                  <a:lnTo>
                    <a:pt x="4620" y="495"/>
                  </a:lnTo>
                  <a:lnTo>
                    <a:pt x="4606" y="491"/>
                  </a:lnTo>
                  <a:lnTo>
                    <a:pt x="4592" y="486"/>
                  </a:lnTo>
                  <a:lnTo>
                    <a:pt x="4580" y="479"/>
                  </a:lnTo>
                  <a:lnTo>
                    <a:pt x="4568" y="471"/>
                  </a:lnTo>
                  <a:lnTo>
                    <a:pt x="4558" y="461"/>
                  </a:lnTo>
                  <a:lnTo>
                    <a:pt x="4548" y="449"/>
                  </a:lnTo>
                  <a:lnTo>
                    <a:pt x="4540" y="437"/>
                  </a:lnTo>
                  <a:lnTo>
                    <a:pt x="4533" y="422"/>
                  </a:lnTo>
                  <a:lnTo>
                    <a:pt x="4527" y="407"/>
                  </a:lnTo>
                  <a:lnTo>
                    <a:pt x="4521" y="392"/>
                  </a:lnTo>
                  <a:lnTo>
                    <a:pt x="4518" y="375"/>
                  </a:lnTo>
                  <a:lnTo>
                    <a:pt x="4515" y="356"/>
                  </a:lnTo>
                  <a:lnTo>
                    <a:pt x="4513" y="337"/>
                  </a:lnTo>
                  <a:lnTo>
                    <a:pt x="4513" y="317"/>
                  </a:lnTo>
                  <a:lnTo>
                    <a:pt x="4514" y="294"/>
                  </a:lnTo>
                  <a:lnTo>
                    <a:pt x="4515" y="273"/>
                  </a:lnTo>
                  <a:lnTo>
                    <a:pt x="4518" y="254"/>
                  </a:lnTo>
                  <a:lnTo>
                    <a:pt x="4522" y="235"/>
                  </a:lnTo>
                  <a:lnTo>
                    <a:pt x="4528" y="218"/>
                  </a:lnTo>
                  <a:lnTo>
                    <a:pt x="4534" y="202"/>
                  </a:lnTo>
                  <a:lnTo>
                    <a:pt x="4541" y="188"/>
                  </a:lnTo>
                  <a:lnTo>
                    <a:pt x="4551" y="174"/>
                  </a:lnTo>
                  <a:lnTo>
                    <a:pt x="4560" y="163"/>
                  </a:lnTo>
                  <a:lnTo>
                    <a:pt x="4570" y="153"/>
                  </a:lnTo>
                  <a:lnTo>
                    <a:pt x="4582" y="145"/>
                  </a:lnTo>
                  <a:lnTo>
                    <a:pt x="4595" y="138"/>
                  </a:lnTo>
                  <a:lnTo>
                    <a:pt x="4608" y="132"/>
                  </a:lnTo>
                  <a:lnTo>
                    <a:pt x="4622" y="128"/>
                  </a:lnTo>
                  <a:lnTo>
                    <a:pt x="4636" y="126"/>
                  </a:lnTo>
                  <a:lnTo>
                    <a:pt x="4652" y="125"/>
                  </a:lnTo>
                  <a:lnTo>
                    <a:pt x="4666" y="126"/>
                  </a:lnTo>
                  <a:lnTo>
                    <a:pt x="4679" y="128"/>
                  </a:lnTo>
                  <a:lnTo>
                    <a:pt x="4692" y="131"/>
                  </a:lnTo>
                  <a:lnTo>
                    <a:pt x="4704" y="137"/>
                  </a:lnTo>
                  <a:lnTo>
                    <a:pt x="4716" y="143"/>
                  </a:lnTo>
                  <a:lnTo>
                    <a:pt x="4726" y="150"/>
                  </a:lnTo>
                  <a:lnTo>
                    <a:pt x="4737" y="158"/>
                  </a:lnTo>
                  <a:lnTo>
                    <a:pt x="4747" y="169"/>
                  </a:lnTo>
                  <a:lnTo>
                    <a:pt x="4752" y="175"/>
                  </a:lnTo>
                  <a:lnTo>
                    <a:pt x="4756" y="181"/>
                  </a:lnTo>
                  <a:lnTo>
                    <a:pt x="4760" y="188"/>
                  </a:lnTo>
                  <a:lnTo>
                    <a:pt x="4764" y="195"/>
                  </a:lnTo>
                  <a:lnTo>
                    <a:pt x="4770" y="212"/>
                  </a:lnTo>
                  <a:lnTo>
                    <a:pt x="4776" y="231"/>
                  </a:lnTo>
                  <a:lnTo>
                    <a:pt x="4780" y="252"/>
                  </a:lnTo>
                  <a:lnTo>
                    <a:pt x="4783" y="275"/>
                  </a:lnTo>
                  <a:lnTo>
                    <a:pt x="4785" y="301"/>
                  </a:lnTo>
                  <a:lnTo>
                    <a:pt x="4785" y="329"/>
                  </a:lnTo>
                  <a:close/>
                  <a:moveTo>
                    <a:pt x="4697" y="270"/>
                  </a:moveTo>
                  <a:lnTo>
                    <a:pt x="4697" y="265"/>
                  </a:lnTo>
                  <a:lnTo>
                    <a:pt x="4697" y="261"/>
                  </a:lnTo>
                  <a:lnTo>
                    <a:pt x="4697" y="244"/>
                  </a:lnTo>
                  <a:lnTo>
                    <a:pt x="4695" y="231"/>
                  </a:lnTo>
                  <a:lnTo>
                    <a:pt x="4691" y="218"/>
                  </a:lnTo>
                  <a:lnTo>
                    <a:pt x="4687" y="209"/>
                  </a:lnTo>
                  <a:lnTo>
                    <a:pt x="4683" y="204"/>
                  </a:lnTo>
                  <a:lnTo>
                    <a:pt x="4680" y="201"/>
                  </a:lnTo>
                  <a:lnTo>
                    <a:pt x="4677" y="198"/>
                  </a:lnTo>
                  <a:lnTo>
                    <a:pt x="4673" y="196"/>
                  </a:lnTo>
                  <a:lnTo>
                    <a:pt x="4669" y="194"/>
                  </a:lnTo>
                  <a:lnTo>
                    <a:pt x="4664" y="193"/>
                  </a:lnTo>
                  <a:lnTo>
                    <a:pt x="4659" y="192"/>
                  </a:lnTo>
                  <a:lnTo>
                    <a:pt x="4653" y="192"/>
                  </a:lnTo>
                  <a:lnTo>
                    <a:pt x="4648" y="192"/>
                  </a:lnTo>
                  <a:lnTo>
                    <a:pt x="4644" y="193"/>
                  </a:lnTo>
                  <a:lnTo>
                    <a:pt x="4638" y="194"/>
                  </a:lnTo>
                  <a:lnTo>
                    <a:pt x="4634" y="196"/>
                  </a:lnTo>
                  <a:lnTo>
                    <a:pt x="4631" y="199"/>
                  </a:lnTo>
                  <a:lnTo>
                    <a:pt x="4627" y="202"/>
                  </a:lnTo>
                  <a:lnTo>
                    <a:pt x="4624" y="207"/>
                  </a:lnTo>
                  <a:lnTo>
                    <a:pt x="4621" y="212"/>
                  </a:lnTo>
                  <a:lnTo>
                    <a:pt x="4617" y="222"/>
                  </a:lnTo>
                  <a:lnTo>
                    <a:pt x="4613" y="236"/>
                  </a:lnTo>
                  <a:lnTo>
                    <a:pt x="4611" y="253"/>
                  </a:lnTo>
                  <a:lnTo>
                    <a:pt x="4610" y="270"/>
                  </a:lnTo>
                  <a:lnTo>
                    <a:pt x="4697" y="270"/>
                  </a:lnTo>
                  <a:close/>
                  <a:moveTo>
                    <a:pt x="4853" y="132"/>
                  </a:moveTo>
                  <a:lnTo>
                    <a:pt x="4942" y="132"/>
                  </a:lnTo>
                  <a:lnTo>
                    <a:pt x="4942" y="181"/>
                  </a:lnTo>
                  <a:lnTo>
                    <a:pt x="4948" y="169"/>
                  </a:lnTo>
                  <a:lnTo>
                    <a:pt x="4956" y="157"/>
                  </a:lnTo>
                  <a:lnTo>
                    <a:pt x="4964" y="147"/>
                  </a:lnTo>
                  <a:lnTo>
                    <a:pt x="4973" y="140"/>
                  </a:lnTo>
                  <a:lnTo>
                    <a:pt x="4985" y="133"/>
                  </a:lnTo>
                  <a:lnTo>
                    <a:pt x="4996" y="129"/>
                  </a:lnTo>
                  <a:lnTo>
                    <a:pt x="5009" y="126"/>
                  </a:lnTo>
                  <a:lnTo>
                    <a:pt x="5023" y="125"/>
                  </a:lnTo>
                  <a:lnTo>
                    <a:pt x="5037" y="126"/>
                  </a:lnTo>
                  <a:lnTo>
                    <a:pt x="5050" y="129"/>
                  </a:lnTo>
                  <a:lnTo>
                    <a:pt x="5056" y="131"/>
                  </a:lnTo>
                  <a:lnTo>
                    <a:pt x="5061" y="133"/>
                  </a:lnTo>
                  <a:lnTo>
                    <a:pt x="5067" y="137"/>
                  </a:lnTo>
                  <a:lnTo>
                    <a:pt x="5071" y="140"/>
                  </a:lnTo>
                  <a:lnTo>
                    <a:pt x="5075" y="143"/>
                  </a:lnTo>
                  <a:lnTo>
                    <a:pt x="5079" y="147"/>
                  </a:lnTo>
                  <a:lnTo>
                    <a:pt x="5083" y="152"/>
                  </a:lnTo>
                  <a:lnTo>
                    <a:pt x="5086" y="157"/>
                  </a:lnTo>
                  <a:lnTo>
                    <a:pt x="5092" y="169"/>
                  </a:lnTo>
                  <a:lnTo>
                    <a:pt x="5095" y="181"/>
                  </a:lnTo>
                  <a:lnTo>
                    <a:pt x="5101" y="169"/>
                  </a:lnTo>
                  <a:lnTo>
                    <a:pt x="5108" y="157"/>
                  </a:lnTo>
                  <a:lnTo>
                    <a:pt x="5117" y="147"/>
                  </a:lnTo>
                  <a:lnTo>
                    <a:pt x="5127" y="140"/>
                  </a:lnTo>
                  <a:lnTo>
                    <a:pt x="5138" y="133"/>
                  </a:lnTo>
                  <a:lnTo>
                    <a:pt x="5149" y="129"/>
                  </a:lnTo>
                  <a:lnTo>
                    <a:pt x="5163" y="126"/>
                  </a:lnTo>
                  <a:lnTo>
                    <a:pt x="5176" y="125"/>
                  </a:lnTo>
                  <a:lnTo>
                    <a:pt x="5192" y="126"/>
                  </a:lnTo>
                  <a:lnTo>
                    <a:pt x="5206" y="129"/>
                  </a:lnTo>
                  <a:lnTo>
                    <a:pt x="5218" y="132"/>
                  </a:lnTo>
                  <a:lnTo>
                    <a:pt x="5229" y="139"/>
                  </a:lnTo>
                  <a:lnTo>
                    <a:pt x="5238" y="145"/>
                  </a:lnTo>
                  <a:lnTo>
                    <a:pt x="5245" y="153"/>
                  </a:lnTo>
                  <a:lnTo>
                    <a:pt x="5252" y="163"/>
                  </a:lnTo>
                  <a:lnTo>
                    <a:pt x="5256" y="173"/>
                  </a:lnTo>
                  <a:lnTo>
                    <a:pt x="5259" y="187"/>
                  </a:lnTo>
                  <a:lnTo>
                    <a:pt x="5262" y="206"/>
                  </a:lnTo>
                  <a:lnTo>
                    <a:pt x="5263" y="229"/>
                  </a:lnTo>
                  <a:lnTo>
                    <a:pt x="5263" y="257"/>
                  </a:lnTo>
                  <a:lnTo>
                    <a:pt x="5263" y="491"/>
                  </a:lnTo>
                  <a:lnTo>
                    <a:pt x="5170" y="491"/>
                  </a:lnTo>
                  <a:lnTo>
                    <a:pt x="5170" y="267"/>
                  </a:lnTo>
                  <a:lnTo>
                    <a:pt x="5170" y="248"/>
                  </a:lnTo>
                  <a:lnTo>
                    <a:pt x="5169" y="234"/>
                  </a:lnTo>
                  <a:lnTo>
                    <a:pt x="5167" y="222"/>
                  </a:lnTo>
                  <a:lnTo>
                    <a:pt x="5165" y="215"/>
                  </a:lnTo>
                  <a:lnTo>
                    <a:pt x="5164" y="212"/>
                  </a:lnTo>
                  <a:lnTo>
                    <a:pt x="5162" y="210"/>
                  </a:lnTo>
                  <a:lnTo>
                    <a:pt x="5160" y="208"/>
                  </a:lnTo>
                  <a:lnTo>
                    <a:pt x="5157" y="206"/>
                  </a:lnTo>
                  <a:lnTo>
                    <a:pt x="5150" y="203"/>
                  </a:lnTo>
                  <a:lnTo>
                    <a:pt x="5142" y="202"/>
                  </a:lnTo>
                  <a:lnTo>
                    <a:pt x="5137" y="203"/>
                  </a:lnTo>
                  <a:lnTo>
                    <a:pt x="5131" y="203"/>
                  </a:lnTo>
                  <a:lnTo>
                    <a:pt x="5127" y="206"/>
                  </a:lnTo>
                  <a:lnTo>
                    <a:pt x="5123" y="207"/>
                  </a:lnTo>
                  <a:lnTo>
                    <a:pt x="5120" y="209"/>
                  </a:lnTo>
                  <a:lnTo>
                    <a:pt x="5117" y="212"/>
                  </a:lnTo>
                  <a:lnTo>
                    <a:pt x="5115" y="215"/>
                  </a:lnTo>
                  <a:lnTo>
                    <a:pt x="5113" y="219"/>
                  </a:lnTo>
                  <a:lnTo>
                    <a:pt x="5110" y="229"/>
                  </a:lnTo>
                  <a:lnTo>
                    <a:pt x="5108" y="242"/>
                  </a:lnTo>
                  <a:lnTo>
                    <a:pt x="5106" y="260"/>
                  </a:lnTo>
                  <a:lnTo>
                    <a:pt x="5106" y="282"/>
                  </a:lnTo>
                  <a:lnTo>
                    <a:pt x="5106" y="491"/>
                  </a:lnTo>
                  <a:lnTo>
                    <a:pt x="5013" y="491"/>
                  </a:lnTo>
                  <a:lnTo>
                    <a:pt x="5013" y="264"/>
                  </a:lnTo>
                  <a:lnTo>
                    <a:pt x="5012" y="246"/>
                  </a:lnTo>
                  <a:lnTo>
                    <a:pt x="5011" y="233"/>
                  </a:lnTo>
                  <a:lnTo>
                    <a:pt x="5010" y="221"/>
                  </a:lnTo>
                  <a:lnTo>
                    <a:pt x="5008" y="214"/>
                  </a:lnTo>
                  <a:lnTo>
                    <a:pt x="5006" y="212"/>
                  </a:lnTo>
                  <a:lnTo>
                    <a:pt x="5004" y="210"/>
                  </a:lnTo>
                  <a:lnTo>
                    <a:pt x="5002" y="208"/>
                  </a:lnTo>
                  <a:lnTo>
                    <a:pt x="4999" y="206"/>
                  </a:lnTo>
                  <a:lnTo>
                    <a:pt x="4992" y="203"/>
                  </a:lnTo>
                  <a:lnTo>
                    <a:pt x="4984" y="202"/>
                  </a:lnTo>
                  <a:lnTo>
                    <a:pt x="4979" y="203"/>
                  </a:lnTo>
                  <a:lnTo>
                    <a:pt x="4973" y="203"/>
                  </a:lnTo>
                  <a:lnTo>
                    <a:pt x="4969" y="206"/>
                  </a:lnTo>
                  <a:lnTo>
                    <a:pt x="4965" y="207"/>
                  </a:lnTo>
                  <a:lnTo>
                    <a:pt x="4962" y="210"/>
                  </a:lnTo>
                  <a:lnTo>
                    <a:pt x="4959" y="212"/>
                  </a:lnTo>
                  <a:lnTo>
                    <a:pt x="4957" y="216"/>
                  </a:lnTo>
                  <a:lnTo>
                    <a:pt x="4955" y="219"/>
                  </a:lnTo>
                  <a:lnTo>
                    <a:pt x="4950" y="230"/>
                  </a:lnTo>
                  <a:lnTo>
                    <a:pt x="4948" y="243"/>
                  </a:lnTo>
                  <a:lnTo>
                    <a:pt x="4947" y="261"/>
                  </a:lnTo>
                  <a:lnTo>
                    <a:pt x="4946" y="282"/>
                  </a:lnTo>
                  <a:lnTo>
                    <a:pt x="4946" y="491"/>
                  </a:lnTo>
                  <a:lnTo>
                    <a:pt x="4853" y="491"/>
                  </a:lnTo>
                  <a:lnTo>
                    <a:pt x="4853" y="132"/>
                  </a:lnTo>
                  <a:close/>
                  <a:moveTo>
                    <a:pt x="5598" y="312"/>
                  </a:moveTo>
                  <a:lnTo>
                    <a:pt x="5598" y="334"/>
                  </a:lnTo>
                  <a:lnTo>
                    <a:pt x="5596" y="355"/>
                  </a:lnTo>
                  <a:lnTo>
                    <a:pt x="5594" y="375"/>
                  </a:lnTo>
                  <a:lnTo>
                    <a:pt x="5590" y="394"/>
                  </a:lnTo>
                  <a:lnTo>
                    <a:pt x="5586" y="410"/>
                  </a:lnTo>
                  <a:lnTo>
                    <a:pt x="5579" y="425"/>
                  </a:lnTo>
                  <a:lnTo>
                    <a:pt x="5573" y="440"/>
                  </a:lnTo>
                  <a:lnTo>
                    <a:pt x="5565" y="451"/>
                  </a:lnTo>
                  <a:lnTo>
                    <a:pt x="5555" y="463"/>
                  </a:lnTo>
                  <a:lnTo>
                    <a:pt x="5546" y="472"/>
                  </a:lnTo>
                  <a:lnTo>
                    <a:pt x="5534" y="481"/>
                  </a:lnTo>
                  <a:lnTo>
                    <a:pt x="5522" y="487"/>
                  </a:lnTo>
                  <a:lnTo>
                    <a:pt x="5509" y="492"/>
                  </a:lnTo>
                  <a:lnTo>
                    <a:pt x="5495" y="495"/>
                  </a:lnTo>
                  <a:lnTo>
                    <a:pt x="5479" y="497"/>
                  </a:lnTo>
                  <a:lnTo>
                    <a:pt x="5462" y="498"/>
                  </a:lnTo>
                  <a:lnTo>
                    <a:pt x="5446" y="497"/>
                  </a:lnTo>
                  <a:lnTo>
                    <a:pt x="5431" y="495"/>
                  </a:lnTo>
                  <a:lnTo>
                    <a:pt x="5416" y="492"/>
                  </a:lnTo>
                  <a:lnTo>
                    <a:pt x="5402" y="487"/>
                  </a:lnTo>
                  <a:lnTo>
                    <a:pt x="5391" y="481"/>
                  </a:lnTo>
                  <a:lnTo>
                    <a:pt x="5379" y="472"/>
                  </a:lnTo>
                  <a:lnTo>
                    <a:pt x="5369" y="463"/>
                  </a:lnTo>
                  <a:lnTo>
                    <a:pt x="5361" y="451"/>
                  </a:lnTo>
                  <a:lnTo>
                    <a:pt x="5352" y="440"/>
                  </a:lnTo>
                  <a:lnTo>
                    <a:pt x="5345" y="425"/>
                  </a:lnTo>
                  <a:lnTo>
                    <a:pt x="5340" y="410"/>
                  </a:lnTo>
                  <a:lnTo>
                    <a:pt x="5334" y="394"/>
                  </a:lnTo>
                  <a:lnTo>
                    <a:pt x="5331" y="375"/>
                  </a:lnTo>
                  <a:lnTo>
                    <a:pt x="5328" y="355"/>
                  </a:lnTo>
                  <a:lnTo>
                    <a:pt x="5327" y="334"/>
                  </a:lnTo>
                  <a:lnTo>
                    <a:pt x="5326" y="312"/>
                  </a:lnTo>
                  <a:lnTo>
                    <a:pt x="5327" y="289"/>
                  </a:lnTo>
                  <a:lnTo>
                    <a:pt x="5328" y="268"/>
                  </a:lnTo>
                  <a:lnTo>
                    <a:pt x="5331" y="248"/>
                  </a:lnTo>
                  <a:lnTo>
                    <a:pt x="5334" y="231"/>
                  </a:lnTo>
                  <a:lnTo>
                    <a:pt x="5340" y="214"/>
                  </a:lnTo>
                  <a:lnTo>
                    <a:pt x="5345" y="198"/>
                  </a:lnTo>
                  <a:lnTo>
                    <a:pt x="5352" y="185"/>
                  </a:lnTo>
                  <a:lnTo>
                    <a:pt x="5361" y="172"/>
                  </a:lnTo>
                  <a:lnTo>
                    <a:pt x="5369" y="162"/>
                  </a:lnTo>
                  <a:lnTo>
                    <a:pt x="5379" y="152"/>
                  </a:lnTo>
                  <a:lnTo>
                    <a:pt x="5391" y="144"/>
                  </a:lnTo>
                  <a:lnTo>
                    <a:pt x="5402" y="138"/>
                  </a:lnTo>
                  <a:lnTo>
                    <a:pt x="5416" y="132"/>
                  </a:lnTo>
                  <a:lnTo>
                    <a:pt x="5431" y="128"/>
                  </a:lnTo>
                  <a:lnTo>
                    <a:pt x="5446" y="126"/>
                  </a:lnTo>
                  <a:lnTo>
                    <a:pt x="5462" y="125"/>
                  </a:lnTo>
                  <a:lnTo>
                    <a:pt x="5479" y="126"/>
                  </a:lnTo>
                  <a:lnTo>
                    <a:pt x="5495" y="128"/>
                  </a:lnTo>
                  <a:lnTo>
                    <a:pt x="5509" y="132"/>
                  </a:lnTo>
                  <a:lnTo>
                    <a:pt x="5522" y="138"/>
                  </a:lnTo>
                  <a:lnTo>
                    <a:pt x="5534" y="144"/>
                  </a:lnTo>
                  <a:lnTo>
                    <a:pt x="5546" y="152"/>
                  </a:lnTo>
                  <a:lnTo>
                    <a:pt x="5555" y="162"/>
                  </a:lnTo>
                  <a:lnTo>
                    <a:pt x="5565" y="172"/>
                  </a:lnTo>
                  <a:lnTo>
                    <a:pt x="5573" y="185"/>
                  </a:lnTo>
                  <a:lnTo>
                    <a:pt x="5579" y="198"/>
                  </a:lnTo>
                  <a:lnTo>
                    <a:pt x="5586" y="214"/>
                  </a:lnTo>
                  <a:lnTo>
                    <a:pt x="5590" y="231"/>
                  </a:lnTo>
                  <a:lnTo>
                    <a:pt x="5594" y="248"/>
                  </a:lnTo>
                  <a:lnTo>
                    <a:pt x="5596" y="268"/>
                  </a:lnTo>
                  <a:lnTo>
                    <a:pt x="5598" y="289"/>
                  </a:lnTo>
                  <a:lnTo>
                    <a:pt x="5598" y="312"/>
                  </a:lnTo>
                  <a:close/>
                  <a:moveTo>
                    <a:pt x="5502" y="312"/>
                  </a:moveTo>
                  <a:lnTo>
                    <a:pt x="5502" y="281"/>
                  </a:lnTo>
                  <a:lnTo>
                    <a:pt x="5500" y="255"/>
                  </a:lnTo>
                  <a:lnTo>
                    <a:pt x="5499" y="243"/>
                  </a:lnTo>
                  <a:lnTo>
                    <a:pt x="5497" y="234"/>
                  </a:lnTo>
                  <a:lnTo>
                    <a:pt x="5496" y="226"/>
                  </a:lnTo>
                  <a:lnTo>
                    <a:pt x="5494" y="219"/>
                  </a:lnTo>
                  <a:lnTo>
                    <a:pt x="5490" y="214"/>
                  </a:lnTo>
                  <a:lnTo>
                    <a:pt x="5488" y="209"/>
                  </a:lnTo>
                  <a:lnTo>
                    <a:pt x="5485" y="204"/>
                  </a:lnTo>
                  <a:lnTo>
                    <a:pt x="5481" y="201"/>
                  </a:lnTo>
                  <a:lnTo>
                    <a:pt x="5477" y="198"/>
                  </a:lnTo>
                  <a:lnTo>
                    <a:pt x="5473" y="197"/>
                  </a:lnTo>
                  <a:lnTo>
                    <a:pt x="5467" y="195"/>
                  </a:lnTo>
                  <a:lnTo>
                    <a:pt x="5462" y="195"/>
                  </a:lnTo>
                  <a:lnTo>
                    <a:pt x="5457" y="195"/>
                  </a:lnTo>
                  <a:lnTo>
                    <a:pt x="5453" y="196"/>
                  </a:lnTo>
                  <a:lnTo>
                    <a:pt x="5449" y="198"/>
                  </a:lnTo>
                  <a:lnTo>
                    <a:pt x="5444" y="201"/>
                  </a:lnTo>
                  <a:lnTo>
                    <a:pt x="5440" y="204"/>
                  </a:lnTo>
                  <a:lnTo>
                    <a:pt x="5437" y="208"/>
                  </a:lnTo>
                  <a:lnTo>
                    <a:pt x="5435" y="213"/>
                  </a:lnTo>
                  <a:lnTo>
                    <a:pt x="5432" y="218"/>
                  </a:lnTo>
                  <a:lnTo>
                    <a:pt x="5430" y="224"/>
                  </a:lnTo>
                  <a:lnTo>
                    <a:pt x="5428" y="233"/>
                  </a:lnTo>
                  <a:lnTo>
                    <a:pt x="5427" y="242"/>
                  </a:lnTo>
                  <a:lnTo>
                    <a:pt x="5426" y="253"/>
                  </a:lnTo>
                  <a:lnTo>
                    <a:pt x="5423" y="280"/>
                  </a:lnTo>
                  <a:lnTo>
                    <a:pt x="5422" y="312"/>
                  </a:lnTo>
                  <a:lnTo>
                    <a:pt x="5423" y="343"/>
                  </a:lnTo>
                  <a:lnTo>
                    <a:pt x="5424" y="368"/>
                  </a:lnTo>
                  <a:lnTo>
                    <a:pt x="5428" y="387"/>
                  </a:lnTo>
                  <a:lnTo>
                    <a:pt x="5431" y="403"/>
                  </a:lnTo>
                  <a:lnTo>
                    <a:pt x="5433" y="408"/>
                  </a:lnTo>
                  <a:lnTo>
                    <a:pt x="5436" y="414"/>
                  </a:lnTo>
                  <a:lnTo>
                    <a:pt x="5439" y="419"/>
                  </a:lnTo>
                  <a:lnTo>
                    <a:pt x="5442" y="422"/>
                  </a:lnTo>
                  <a:lnTo>
                    <a:pt x="5446" y="425"/>
                  </a:lnTo>
                  <a:lnTo>
                    <a:pt x="5452" y="427"/>
                  </a:lnTo>
                  <a:lnTo>
                    <a:pt x="5457" y="428"/>
                  </a:lnTo>
                  <a:lnTo>
                    <a:pt x="5462" y="428"/>
                  </a:lnTo>
                  <a:lnTo>
                    <a:pt x="5468" y="428"/>
                  </a:lnTo>
                  <a:lnTo>
                    <a:pt x="5473" y="427"/>
                  </a:lnTo>
                  <a:lnTo>
                    <a:pt x="5478" y="425"/>
                  </a:lnTo>
                  <a:lnTo>
                    <a:pt x="5482" y="422"/>
                  </a:lnTo>
                  <a:lnTo>
                    <a:pt x="5485" y="419"/>
                  </a:lnTo>
                  <a:lnTo>
                    <a:pt x="5488" y="415"/>
                  </a:lnTo>
                  <a:lnTo>
                    <a:pt x="5491" y="409"/>
                  </a:lnTo>
                  <a:lnTo>
                    <a:pt x="5494" y="403"/>
                  </a:lnTo>
                  <a:lnTo>
                    <a:pt x="5498" y="387"/>
                  </a:lnTo>
                  <a:lnTo>
                    <a:pt x="5500" y="368"/>
                  </a:lnTo>
                  <a:lnTo>
                    <a:pt x="5502" y="343"/>
                  </a:lnTo>
                  <a:lnTo>
                    <a:pt x="5502" y="312"/>
                  </a:lnTo>
                  <a:close/>
                  <a:moveTo>
                    <a:pt x="5666" y="132"/>
                  </a:moveTo>
                  <a:lnTo>
                    <a:pt x="5748" y="132"/>
                  </a:lnTo>
                  <a:lnTo>
                    <a:pt x="5748" y="219"/>
                  </a:lnTo>
                  <a:lnTo>
                    <a:pt x="5754" y="198"/>
                  </a:lnTo>
                  <a:lnTo>
                    <a:pt x="5761" y="179"/>
                  </a:lnTo>
                  <a:lnTo>
                    <a:pt x="5766" y="171"/>
                  </a:lnTo>
                  <a:lnTo>
                    <a:pt x="5770" y="164"/>
                  </a:lnTo>
                  <a:lnTo>
                    <a:pt x="5774" y="157"/>
                  </a:lnTo>
                  <a:lnTo>
                    <a:pt x="5779" y="151"/>
                  </a:lnTo>
                  <a:lnTo>
                    <a:pt x="5784" y="146"/>
                  </a:lnTo>
                  <a:lnTo>
                    <a:pt x="5790" y="141"/>
                  </a:lnTo>
                  <a:lnTo>
                    <a:pt x="5795" y="137"/>
                  </a:lnTo>
                  <a:lnTo>
                    <a:pt x="5801" y="133"/>
                  </a:lnTo>
                  <a:lnTo>
                    <a:pt x="5807" y="131"/>
                  </a:lnTo>
                  <a:lnTo>
                    <a:pt x="5814" y="129"/>
                  </a:lnTo>
                  <a:lnTo>
                    <a:pt x="5820" y="128"/>
                  </a:lnTo>
                  <a:lnTo>
                    <a:pt x="5827" y="128"/>
                  </a:lnTo>
                  <a:lnTo>
                    <a:pt x="5835" y="128"/>
                  </a:lnTo>
                  <a:lnTo>
                    <a:pt x="5843" y="130"/>
                  </a:lnTo>
                  <a:lnTo>
                    <a:pt x="5843" y="227"/>
                  </a:lnTo>
                  <a:lnTo>
                    <a:pt x="5835" y="226"/>
                  </a:lnTo>
                  <a:lnTo>
                    <a:pt x="5827" y="226"/>
                  </a:lnTo>
                  <a:lnTo>
                    <a:pt x="5819" y="226"/>
                  </a:lnTo>
                  <a:lnTo>
                    <a:pt x="5812" y="227"/>
                  </a:lnTo>
                  <a:lnTo>
                    <a:pt x="5804" y="230"/>
                  </a:lnTo>
                  <a:lnTo>
                    <a:pt x="5798" y="233"/>
                  </a:lnTo>
                  <a:lnTo>
                    <a:pt x="5792" y="237"/>
                  </a:lnTo>
                  <a:lnTo>
                    <a:pt x="5787" y="241"/>
                  </a:lnTo>
                  <a:lnTo>
                    <a:pt x="5781" y="247"/>
                  </a:lnTo>
                  <a:lnTo>
                    <a:pt x="5776" y="254"/>
                  </a:lnTo>
                  <a:lnTo>
                    <a:pt x="5773" y="261"/>
                  </a:lnTo>
                  <a:lnTo>
                    <a:pt x="5769" y="269"/>
                  </a:lnTo>
                  <a:lnTo>
                    <a:pt x="5766" y="279"/>
                  </a:lnTo>
                  <a:lnTo>
                    <a:pt x="5764" y="288"/>
                  </a:lnTo>
                  <a:lnTo>
                    <a:pt x="5761" y="299"/>
                  </a:lnTo>
                  <a:lnTo>
                    <a:pt x="5760" y="311"/>
                  </a:lnTo>
                  <a:lnTo>
                    <a:pt x="5759" y="324"/>
                  </a:lnTo>
                  <a:lnTo>
                    <a:pt x="5759" y="336"/>
                  </a:lnTo>
                  <a:lnTo>
                    <a:pt x="5759" y="491"/>
                  </a:lnTo>
                  <a:lnTo>
                    <a:pt x="5666" y="491"/>
                  </a:lnTo>
                  <a:lnTo>
                    <a:pt x="5666" y="132"/>
                  </a:lnTo>
                  <a:close/>
                  <a:moveTo>
                    <a:pt x="5981" y="103"/>
                  </a:moveTo>
                  <a:lnTo>
                    <a:pt x="5886" y="103"/>
                  </a:lnTo>
                  <a:lnTo>
                    <a:pt x="5886" y="4"/>
                  </a:lnTo>
                  <a:lnTo>
                    <a:pt x="5981" y="4"/>
                  </a:lnTo>
                  <a:lnTo>
                    <a:pt x="5981" y="103"/>
                  </a:lnTo>
                  <a:close/>
                  <a:moveTo>
                    <a:pt x="5887" y="132"/>
                  </a:moveTo>
                  <a:lnTo>
                    <a:pt x="5980" y="132"/>
                  </a:lnTo>
                  <a:lnTo>
                    <a:pt x="5980" y="491"/>
                  </a:lnTo>
                  <a:lnTo>
                    <a:pt x="5887" y="491"/>
                  </a:lnTo>
                  <a:lnTo>
                    <a:pt x="5887" y="132"/>
                  </a:lnTo>
                  <a:close/>
                  <a:moveTo>
                    <a:pt x="6152" y="246"/>
                  </a:moveTo>
                  <a:lnTo>
                    <a:pt x="6063" y="237"/>
                  </a:lnTo>
                  <a:lnTo>
                    <a:pt x="6065" y="224"/>
                  </a:lnTo>
                  <a:lnTo>
                    <a:pt x="6068" y="212"/>
                  </a:lnTo>
                  <a:lnTo>
                    <a:pt x="6072" y="200"/>
                  </a:lnTo>
                  <a:lnTo>
                    <a:pt x="6076" y="190"/>
                  </a:lnTo>
                  <a:lnTo>
                    <a:pt x="6083" y="179"/>
                  </a:lnTo>
                  <a:lnTo>
                    <a:pt x="6089" y="170"/>
                  </a:lnTo>
                  <a:lnTo>
                    <a:pt x="6097" y="162"/>
                  </a:lnTo>
                  <a:lnTo>
                    <a:pt x="6106" y="154"/>
                  </a:lnTo>
                  <a:lnTo>
                    <a:pt x="6115" y="148"/>
                  </a:lnTo>
                  <a:lnTo>
                    <a:pt x="6126" y="142"/>
                  </a:lnTo>
                  <a:lnTo>
                    <a:pt x="6136" y="137"/>
                  </a:lnTo>
                  <a:lnTo>
                    <a:pt x="6148" y="132"/>
                  </a:lnTo>
                  <a:lnTo>
                    <a:pt x="6159" y="129"/>
                  </a:lnTo>
                  <a:lnTo>
                    <a:pt x="6172" y="127"/>
                  </a:lnTo>
                  <a:lnTo>
                    <a:pt x="6184" y="126"/>
                  </a:lnTo>
                  <a:lnTo>
                    <a:pt x="6198" y="125"/>
                  </a:lnTo>
                  <a:lnTo>
                    <a:pt x="6209" y="125"/>
                  </a:lnTo>
                  <a:lnTo>
                    <a:pt x="6221" y="126"/>
                  </a:lnTo>
                  <a:lnTo>
                    <a:pt x="6231" y="128"/>
                  </a:lnTo>
                  <a:lnTo>
                    <a:pt x="6241" y="130"/>
                  </a:lnTo>
                  <a:lnTo>
                    <a:pt x="6250" y="132"/>
                  </a:lnTo>
                  <a:lnTo>
                    <a:pt x="6259" y="137"/>
                  </a:lnTo>
                  <a:lnTo>
                    <a:pt x="6267" y="140"/>
                  </a:lnTo>
                  <a:lnTo>
                    <a:pt x="6274" y="145"/>
                  </a:lnTo>
                  <a:lnTo>
                    <a:pt x="6281" y="149"/>
                  </a:lnTo>
                  <a:lnTo>
                    <a:pt x="6287" y="154"/>
                  </a:lnTo>
                  <a:lnTo>
                    <a:pt x="6292" y="160"/>
                  </a:lnTo>
                  <a:lnTo>
                    <a:pt x="6297" y="166"/>
                  </a:lnTo>
                  <a:lnTo>
                    <a:pt x="6301" y="171"/>
                  </a:lnTo>
                  <a:lnTo>
                    <a:pt x="6305" y="177"/>
                  </a:lnTo>
                  <a:lnTo>
                    <a:pt x="6308" y="184"/>
                  </a:lnTo>
                  <a:lnTo>
                    <a:pt x="6310" y="190"/>
                  </a:lnTo>
                  <a:lnTo>
                    <a:pt x="6313" y="203"/>
                  </a:lnTo>
                  <a:lnTo>
                    <a:pt x="6316" y="222"/>
                  </a:lnTo>
                  <a:lnTo>
                    <a:pt x="6317" y="243"/>
                  </a:lnTo>
                  <a:lnTo>
                    <a:pt x="6317" y="268"/>
                  </a:lnTo>
                  <a:lnTo>
                    <a:pt x="6317" y="412"/>
                  </a:lnTo>
                  <a:lnTo>
                    <a:pt x="6318" y="442"/>
                  </a:lnTo>
                  <a:lnTo>
                    <a:pt x="6319" y="465"/>
                  </a:lnTo>
                  <a:lnTo>
                    <a:pt x="6320" y="482"/>
                  </a:lnTo>
                  <a:lnTo>
                    <a:pt x="6323" y="491"/>
                  </a:lnTo>
                  <a:lnTo>
                    <a:pt x="6237" y="491"/>
                  </a:lnTo>
                  <a:lnTo>
                    <a:pt x="6234" y="482"/>
                  </a:lnTo>
                  <a:lnTo>
                    <a:pt x="6233" y="470"/>
                  </a:lnTo>
                  <a:lnTo>
                    <a:pt x="6232" y="454"/>
                  </a:lnTo>
                  <a:lnTo>
                    <a:pt x="6231" y="436"/>
                  </a:lnTo>
                  <a:lnTo>
                    <a:pt x="6224" y="450"/>
                  </a:lnTo>
                  <a:lnTo>
                    <a:pt x="6215" y="463"/>
                  </a:lnTo>
                  <a:lnTo>
                    <a:pt x="6204" y="474"/>
                  </a:lnTo>
                  <a:lnTo>
                    <a:pt x="6194" y="483"/>
                  </a:lnTo>
                  <a:lnTo>
                    <a:pt x="6187" y="487"/>
                  </a:lnTo>
                  <a:lnTo>
                    <a:pt x="6181" y="490"/>
                  </a:lnTo>
                  <a:lnTo>
                    <a:pt x="6175" y="492"/>
                  </a:lnTo>
                  <a:lnTo>
                    <a:pt x="6169" y="494"/>
                  </a:lnTo>
                  <a:lnTo>
                    <a:pt x="6155" y="497"/>
                  </a:lnTo>
                  <a:lnTo>
                    <a:pt x="6140" y="498"/>
                  </a:lnTo>
                  <a:lnTo>
                    <a:pt x="6130" y="498"/>
                  </a:lnTo>
                  <a:lnTo>
                    <a:pt x="6121" y="497"/>
                  </a:lnTo>
                  <a:lnTo>
                    <a:pt x="6112" y="495"/>
                  </a:lnTo>
                  <a:lnTo>
                    <a:pt x="6105" y="492"/>
                  </a:lnTo>
                  <a:lnTo>
                    <a:pt x="6096" y="489"/>
                  </a:lnTo>
                  <a:lnTo>
                    <a:pt x="6089" y="485"/>
                  </a:lnTo>
                  <a:lnTo>
                    <a:pt x="6083" y="479"/>
                  </a:lnTo>
                  <a:lnTo>
                    <a:pt x="6076" y="473"/>
                  </a:lnTo>
                  <a:lnTo>
                    <a:pt x="6070" y="467"/>
                  </a:lnTo>
                  <a:lnTo>
                    <a:pt x="6065" y="460"/>
                  </a:lnTo>
                  <a:lnTo>
                    <a:pt x="6061" y="451"/>
                  </a:lnTo>
                  <a:lnTo>
                    <a:pt x="6058" y="443"/>
                  </a:lnTo>
                  <a:lnTo>
                    <a:pt x="6054" y="433"/>
                  </a:lnTo>
                  <a:lnTo>
                    <a:pt x="6053" y="423"/>
                  </a:lnTo>
                  <a:lnTo>
                    <a:pt x="6052" y="413"/>
                  </a:lnTo>
                  <a:lnTo>
                    <a:pt x="6051" y="400"/>
                  </a:lnTo>
                  <a:lnTo>
                    <a:pt x="6052" y="386"/>
                  </a:lnTo>
                  <a:lnTo>
                    <a:pt x="6053" y="372"/>
                  </a:lnTo>
                  <a:lnTo>
                    <a:pt x="6057" y="359"/>
                  </a:lnTo>
                  <a:lnTo>
                    <a:pt x="6061" y="348"/>
                  </a:lnTo>
                  <a:lnTo>
                    <a:pt x="6066" y="336"/>
                  </a:lnTo>
                  <a:lnTo>
                    <a:pt x="6072" y="326"/>
                  </a:lnTo>
                  <a:lnTo>
                    <a:pt x="6080" y="316"/>
                  </a:lnTo>
                  <a:lnTo>
                    <a:pt x="6089" y="308"/>
                  </a:lnTo>
                  <a:lnTo>
                    <a:pt x="6098" y="300"/>
                  </a:lnTo>
                  <a:lnTo>
                    <a:pt x="6111" y="293"/>
                  </a:lnTo>
                  <a:lnTo>
                    <a:pt x="6126" y="287"/>
                  </a:lnTo>
                  <a:lnTo>
                    <a:pt x="6141" y="282"/>
                  </a:lnTo>
                  <a:lnTo>
                    <a:pt x="6159" y="277"/>
                  </a:lnTo>
                  <a:lnTo>
                    <a:pt x="6179" y="273"/>
                  </a:lnTo>
                  <a:lnTo>
                    <a:pt x="6201" y="270"/>
                  </a:lnTo>
                  <a:lnTo>
                    <a:pt x="6224" y="268"/>
                  </a:lnTo>
                  <a:lnTo>
                    <a:pt x="6224" y="255"/>
                  </a:lnTo>
                  <a:lnTo>
                    <a:pt x="6224" y="239"/>
                  </a:lnTo>
                  <a:lnTo>
                    <a:pt x="6222" y="224"/>
                  </a:lnTo>
                  <a:lnTo>
                    <a:pt x="6220" y="214"/>
                  </a:lnTo>
                  <a:lnTo>
                    <a:pt x="6218" y="206"/>
                  </a:lnTo>
                  <a:lnTo>
                    <a:pt x="6216" y="202"/>
                  </a:lnTo>
                  <a:lnTo>
                    <a:pt x="6214" y="199"/>
                  </a:lnTo>
                  <a:lnTo>
                    <a:pt x="6210" y="197"/>
                  </a:lnTo>
                  <a:lnTo>
                    <a:pt x="6207" y="195"/>
                  </a:lnTo>
                  <a:lnTo>
                    <a:pt x="6200" y="192"/>
                  </a:lnTo>
                  <a:lnTo>
                    <a:pt x="6191" y="192"/>
                  </a:lnTo>
                  <a:lnTo>
                    <a:pt x="6182" y="192"/>
                  </a:lnTo>
                  <a:lnTo>
                    <a:pt x="6175" y="195"/>
                  </a:lnTo>
                  <a:lnTo>
                    <a:pt x="6169" y="199"/>
                  </a:lnTo>
                  <a:lnTo>
                    <a:pt x="6163" y="206"/>
                  </a:lnTo>
                  <a:lnTo>
                    <a:pt x="6159" y="213"/>
                  </a:lnTo>
                  <a:lnTo>
                    <a:pt x="6155" y="222"/>
                  </a:lnTo>
                  <a:lnTo>
                    <a:pt x="6153" y="234"/>
                  </a:lnTo>
                  <a:lnTo>
                    <a:pt x="6152" y="246"/>
                  </a:lnTo>
                  <a:close/>
                  <a:moveTo>
                    <a:pt x="6224" y="319"/>
                  </a:moveTo>
                  <a:lnTo>
                    <a:pt x="6205" y="323"/>
                  </a:lnTo>
                  <a:lnTo>
                    <a:pt x="6189" y="327"/>
                  </a:lnTo>
                  <a:lnTo>
                    <a:pt x="6182" y="330"/>
                  </a:lnTo>
                  <a:lnTo>
                    <a:pt x="6176" y="332"/>
                  </a:lnTo>
                  <a:lnTo>
                    <a:pt x="6171" y="335"/>
                  </a:lnTo>
                  <a:lnTo>
                    <a:pt x="6165" y="339"/>
                  </a:lnTo>
                  <a:lnTo>
                    <a:pt x="6162" y="343"/>
                  </a:lnTo>
                  <a:lnTo>
                    <a:pt x="6158" y="348"/>
                  </a:lnTo>
                  <a:lnTo>
                    <a:pt x="6155" y="353"/>
                  </a:lnTo>
                  <a:lnTo>
                    <a:pt x="6153" y="358"/>
                  </a:lnTo>
                  <a:lnTo>
                    <a:pt x="6151" y="364"/>
                  </a:lnTo>
                  <a:lnTo>
                    <a:pt x="6150" y="372"/>
                  </a:lnTo>
                  <a:lnTo>
                    <a:pt x="6149" y="379"/>
                  </a:lnTo>
                  <a:lnTo>
                    <a:pt x="6149" y="387"/>
                  </a:lnTo>
                  <a:lnTo>
                    <a:pt x="6149" y="398"/>
                  </a:lnTo>
                  <a:lnTo>
                    <a:pt x="6151" y="407"/>
                  </a:lnTo>
                  <a:lnTo>
                    <a:pt x="6153" y="415"/>
                  </a:lnTo>
                  <a:lnTo>
                    <a:pt x="6156" y="421"/>
                  </a:lnTo>
                  <a:lnTo>
                    <a:pt x="6160" y="426"/>
                  </a:lnTo>
                  <a:lnTo>
                    <a:pt x="6166" y="430"/>
                  </a:lnTo>
                  <a:lnTo>
                    <a:pt x="6173" y="432"/>
                  </a:lnTo>
                  <a:lnTo>
                    <a:pt x="6180" y="432"/>
                  </a:lnTo>
                  <a:lnTo>
                    <a:pt x="6184" y="432"/>
                  </a:lnTo>
                  <a:lnTo>
                    <a:pt x="6187" y="431"/>
                  </a:lnTo>
                  <a:lnTo>
                    <a:pt x="6192" y="430"/>
                  </a:lnTo>
                  <a:lnTo>
                    <a:pt x="6196" y="427"/>
                  </a:lnTo>
                  <a:lnTo>
                    <a:pt x="6203" y="421"/>
                  </a:lnTo>
                  <a:lnTo>
                    <a:pt x="6210" y="413"/>
                  </a:lnTo>
                  <a:lnTo>
                    <a:pt x="6214" y="406"/>
                  </a:lnTo>
                  <a:lnTo>
                    <a:pt x="6217" y="400"/>
                  </a:lnTo>
                  <a:lnTo>
                    <a:pt x="6219" y="393"/>
                  </a:lnTo>
                  <a:lnTo>
                    <a:pt x="6221" y="383"/>
                  </a:lnTo>
                  <a:lnTo>
                    <a:pt x="6223" y="362"/>
                  </a:lnTo>
                  <a:lnTo>
                    <a:pt x="6224" y="337"/>
                  </a:lnTo>
                  <a:lnTo>
                    <a:pt x="6224" y="319"/>
                  </a:lnTo>
                  <a:close/>
                  <a:moveTo>
                    <a:pt x="6399" y="7"/>
                  </a:moveTo>
                  <a:lnTo>
                    <a:pt x="6492" y="7"/>
                  </a:lnTo>
                  <a:lnTo>
                    <a:pt x="6492" y="491"/>
                  </a:lnTo>
                  <a:lnTo>
                    <a:pt x="6399" y="491"/>
                  </a:lnTo>
                  <a:lnTo>
                    <a:pt x="6399" y="7"/>
                  </a:lnTo>
                  <a:close/>
                  <a:moveTo>
                    <a:pt x="6760" y="7"/>
                  </a:moveTo>
                  <a:lnTo>
                    <a:pt x="6859" y="7"/>
                  </a:lnTo>
                  <a:lnTo>
                    <a:pt x="6859" y="202"/>
                  </a:lnTo>
                  <a:lnTo>
                    <a:pt x="6968" y="202"/>
                  </a:lnTo>
                  <a:lnTo>
                    <a:pt x="6968" y="7"/>
                  </a:lnTo>
                  <a:lnTo>
                    <a:pt x="7068" y="7"/>
                  </a:lnTo>
                  <a:lnTo>
                    <a:pt x="7068" y="491"/>
                  </a:lnTo>
                  <a:lnTo>
                    <a:pt x="6968" y="491"/>
                  </a:lnTo>
                  <a:lnTo>
                    <a:pt x="6968" y="293"/>
                  </a:lnTo>
                  <a:lnTo>
                    <a:pt x="6859" y="293"/>
                  </a:lnTo>
                  <a:lnTo>
                    <a:pt x="6859" y="491"/>
                  </a:lnTo>
                  <a:lnTo>
                    <a:pt x="6760" y="491"/>
                  </a:lnTo>
                  <a:lnTo>
                    <a:pt x="6760" y="7"/>
                  </a:lnTo>
                  <a:close/>
                  <a:moveTo>
                    <a:pt x="7416" y="312"/>
                  </a:moveTo>
                  <a:lnTo>
                    <a:pt x="7415" y="334"/>
                  </a:lnTo>
                  <a:lnTo>
                    <a:pt x="7414" y="355"/>
                  </a:lnTo>
                  <a:lnTo>
                    <a:pt x="7411" y="375"/>
                  </a:lnTo>
                  <a:lnTo>
                    <a:pt x="7408" y="394"/>
                  </a:lnTo>
                  <a:lnTo>
                    <a:pt x="7402" y="410"/>
                  </a:lnTo>
                  <a:lnTo>
                    <a:pt x="7397" y="425"/>
                  </a:lnTo>
                  <a:lnTo>
                    <a:pt x="7390" y="440"/>
                  </a:lnTo>
                  <a:lnTo>
                    <a:pt x="7382" y="451"/>
                  </a:lnTo>
                  <a:lnTo>
                    <a:pt x="7373" y="463"/>
                  </a:lnTo>
                  <a:lnTo>
                    <a:pt x="7363" y="472"/>
                  </a:lnTo>
                  <a:lnTo>
                    <a:pt x="7351" y="481"/>
                  </a:lnTo>
                  <a:lnTo>
                    <a:pt x="7340" y="487"/>
                  </a:lnTo>
                  <a:lnTo>
                    <a:pt x="7326" y="492"/>
                  </a:lnTo>
                  <a:lnTo>
                    <a:pt x="7311" y="495"/>
                  </a:lnTo>
                  <a:lnTo>
                    <a:pt x="7297" y="497"/>
                  </a:lnTo>
                  <a:lnTo>
                    <a:pt x="7280" y="498"/>
                  </a:lnTo>
                  <a:lnTo>
                    <a:pt x="7263" y="497"/>
                  </a:lnTo>
                  <a:lnTo>
                    <a:pt x="7248" y="495"/>
                  </a:lnTo>
                  <a:lnTo>
                    <a:pt x="7233" y="492"/>
                  </a:lnTo>
                  <a:lnTo>
                    <a:pt x="7220" y="487"/>
                  </a:lnTo>
                  <a:lnTo>
                    <a:pt x="7208" y="481"/>
                  </a:lnTo>
                  <a:lnTo>
                    <a:pt x="7196" y="472"/>
                  </a:lnTo>
                  <a:lnTo>
                    <a:pt x="7187" y="463"/>
                  </a:lnTo>
                  <a:lnTo>
                    <a:pt x="7177" y="451"/>
                  </a:lnTo>
                  <a:lnTo>
                    <a:pt x="7169" y="440"/>
                  </a:lnTo>
                  <a:lnTo>
                    <a:pt x="7163" y="425"/>
                  </a:lnTo>
                  <a:lnTo>
                    <a:pt x="7157" y="410"/>
                  </a:lnTo>
                  <a:lnTo>
                    <a:pt x="7152" y="394"/>
                  </a:lnTo>
                  <a:lnTo>
                    <a:pt x="7148" y="375"/>
                  </a:lnTo>
                  <a:lnTo>
                    <a:pt x="7145" y="355"/>
                  </a:lnTo>
                  <a:lnTo>
                    <a:pt x="7144" y="334"/>
                  </a:lnTo>
                  <a:lnTo>
                    <a:pt x="7143" y="312"/>
                  </a:lnTo>
                  <a:lnTo>
                    <a:pt x="7144" y="289"/>
                  </a:lnTo>
                  <a:lnTo>
                    <a:pt x="7145" y="268"/>
                  </a:lnTo>
                  <a:lnTo>
                    <a:pt x="7148" y="248"/>
                  </a:lnTo>
                  <a:lnTo>
                    <a:pt x="7152" y="231"/>
                  </a:lnTo>
                  <a:lnTo>
                    <a:pt x="7157" y="214"/>
                  </a:lnTo>
                  <a:lnTo>
                    <a:pt x="7163" y="198"/>
                  </a:lnTo>
                  <a:lnTo>
                    <a:pt x="7169" y="185"/>
                  </a:lnTo>
                  <a:lnTo>
                    <a:pt x="7177" y="172"/>
                  </a:lnTo>
                  <a:lnTo>
                    <a:pt x="7187" y="162"/>
                  </a:lnTo>
                  <a:lnTo>
                    <a:pt x="7196" y="152"/>
                  </a:lnTo>
                  <a:lnTo>
                    <a:pt x="7208" y="144"/>
                  </a:lnTo>
                  <a:lnTo>
                    <a:pt x="7220" y="138"/>
                  </a:lnTo>
                  <a:lnTo>
                    <a:pt x="7233" y="132"/>
                  </a:lnTo>
                  <a:lnTo>
                    <a:pt x="7248" y="128"/>
                  </a:lnTo>
                  <a:lnTo>
                    <a:pt x="7263" y="126"/>
                  </a:lnTo>
                  <a:lnTo>
                    <a:pt x="7280" y="125"/>
                  </a:lnTo>
                  <a:lnTo>
                    <a:pt x="7297" y="126"/>
                  </a:lnTo>
                  <a:lnTo>
                    <a:pt x="7311" y="128"/>
                  </a:lnTo>
                  <a:lnTo>
                    <a:pt x="7326" y="132"/>
                  </a:lnTo>
                  <a:lnTo>
                    <a:pt x="7340" y="138"/>
                  </a:lnTo>
                  <a:lnTo>
                    <a:pt x="7351" y="144"/>
                  </a:lnTo>
                  <a:lnTo>
                    <a:pt x="7363" y="152"/>
                  </a:lnTo>
                  <a:lnTo>
                    <a:pt x="7373" y="162"/>
                  </a:lnTo>
                  <a:lnTo>
                    <a:pt x="7382" y="172"/>
                  </a:lnTo>
                  <a:lnTo>
                    <a:pt x="7390" y="185"/>
                  </a:lnTo>
                  <a:lnTo>
                    <a:pt x="7397" y="198"/>
                  </a:lnTo>
                  <a:lnTo>
                    <a:pt x="7402" y="214"/>
                  </a:lnTo>
                  <a:lnTo>
                    <a:pt x="7408" y="231"/>
                  </a:lnTo>
                  <a:lnTo>
                    <a:pt x="7411" y="248"/>
                  </a:lnTo>
                  <a:lnTo>
                    <a:pt x="7414" y="268"/>
                  </a:lnTo>
                  <a:lnTo>
                    <a:pt x="7415" y="289"/>
                  </a:lnTo>
                  <a:lnTo>
                    <a:pt x="7416" y="312"/>
                  </a:lnTo>
                  <a:close/>
                  <a:moveTo>
                    <a:pt x="7320" y="312"/>
                  </a:moveTo>
                  <a:lnTo>
                    <a:pt x="7319" y="281"/>
                  </a:lnTo>
                  <a:lnTo>
                    <a:pt x="7317" y="255"/>
                  </a:lnTo>
                  <a:lnTo>
                    <a:pt x="7316" y="243"/>
                  </a:lnTo>
                  <a:lnTo>
                    <a:pt x="7315" y="234"/>
                  </a:lnTo>
                  <a:lnTo>
                    <a:pt x="7312" y="226"/>
                  </a:lnTo>
                  <a:lnTo>
                    <a:pt x="7310" y="219"/>
                  </a:lnTo>
                  <a:lnTo>
                    <a:pt x="7308" y="214"/>
                  </a:lnTo>
                  <a:lnTo>
                    <a:pt x="7305" y="209"/>
                  </a:lnTo>
                  <a:lnTo>
                    <a:pt x="7302" y="204"/>
                  </a:lnTo>
                  <a:lnTo>
                    <a:pt x="7299" y="201"/>
                  </a:lnTo>
                  <a:lnTo>
                    <a:pt x="7295" y="198"/>
                  </a:lnTo>
                  <a:lnTo>
                    <a:pt x="7289" y="197"/>
                  </a:lnTo>
                  <a:lnTo>
                    <a:pt x="7285" y="195"/>
                  </a:lnTo>
                  <a:lnTo>
                    <a:pt x="7280" y="195"/>
                  </a:lnTo>
                  <a:lnTo>
                    <a:pt x="7275" y="195"/>
                  </a:lnTo>
                  <a:lnTo>
                    <a:pt x="7270" y="196"/>
                  </a:lnTo>
                  <a:lnTo>
                    <a:pt x="7265" y="198"/>
                  </a:lnTo>
                  <a:lnTo>
                    <a:pt x="7261" y="201"/>
                  </a:lnTo>
                  <a:lnTo>
                    <a:pt x="7258" y="204"/>
                  </a:lnTo>
                  <a:lnTo>
                    <a:pt x="7255" y="208"/>
                  </a:lnTo>
                  <a:lnTo>
                    <a:pt x="7252" y="213"/>
                  </a:lnTo>
                  <a:lnTo>
                    <a:pt x="7250" y="218"/>
                  </a:lnTo>
                  <a:lnTo>
                    <a:pt x="7248" y="224"/>
                  </a:lnTo>
                  <a:lnTo>
                    <a:pt x="7245" y="233"/>
                  </a:lnTo>
                  <a:lnTo>
                    <a:pt x="7243" y="242"/>
                  </a:lnTo>
                  <a:lnTo>
                    <a:pt x="7242" y="253"/>
                  </a:lnTo>
                  <a:lnTo>
                    <a:pt x="7240" y="280"/>
                  </a:lnTo>
                  <a:lnTo>
                    <a:pt x="7240" y="312"/>
                  </a:lnTo>
                  <a:lnTo>
                    <a:pt x="7240" y="343"/>
                  </a:lnTo>
                  <a:lnTo>
                    <a:pt x="7242" y="368"/>
                  </a:lnTo>
                  <a:lnTo>
                    <a:pt x="7244" y="387"/>
                  </a:lnTo>
                  <a:lnTo>
                    <a:pt x="7248" y="403"/>
                  </a:lnTo>
                  <a:lnTo>
                    <a:pt x="7250" y="408"/>
                  </a:lnTo>
                  <a:lnTo>
                    <a:pt x="7253" y="414"/>
                  </a:lnTo>
                  <a:lnTo>
                    <a:pt x="7256" y="419"/>
                  </a:lnTo>
                  <a:lnTo>
                    <a:pt x="7260" y="422"/>
                  </a:lnTo>
                  <a:lnTo>
                    <a:pt x="7264" y="425"/>
                  </a:lnTo>
                  <a:lnTo>
                    <a:pt x="7269" y="427"/>
                  </a:lnTo>
                  <a:lnTo>
                    <a:pt x="7274" y="428"/>
                  </a:lnTo>
                  <a:lnTo>
                    <a:pt x="7280" y="428"/>
                  </a:lnTo>
                  <a:lnTo>
                    <a:pt x="7285" y="428"/>
                  </a:lnTo>
                  <a:lnTo>
                    <a:pt x="7290" y="427"/>
                  </a:lnTo>
                  <a:lnTo>
                    <a:pt x="7295" y="425"/>
                  </a:lnTo>
                  <a:lnTo>
                    <a:pt x="7299" y="422"/>
                  </a:lnTo>
                  <a:lnTo>
                    <a:pt x="7303" y="419"/>
                  </a:lnTo>
                  <a:lnTo>
                    <a:pt x="7306" y="415"/>
                  </a:lnTo>
                  <a:lnTo>
                    <a:pt x="7308" y="409"/>
                  </a:lnTo>
                  <a:lnTo>
                    <a:pt x="7311" y="403"/>
                  </a:lnTo>
                  <a:lnTo>
                    <a:pt x="7315" y="387"/>
                  </a:lnTo>
                  <a:lnTo>
                    <a:pt x="7318" y="368"/>
                  </a:lnTo>
                  <a:lnTo>
                    <a:pt x="7319" y="343"/>
                  </a:lnTo>
                  <a:lnTo>
                    <a:pt x="7320" y="312"/>
                  </a:lnTo>
                  <a:close/>
                  <a:moveTo>
                    <a:pt x="7704" y="219"/>
                  </a:moveTo>
                  <a:lnTo>
                    <a:pt x="7638" y="240"/>
                  </a:lnTo>
                  <a:lnTo>
                    <a:pt x="7634" y="229"/>
                  </a:lnTo>
                  <a:lnTo>
                    <a:pt x="7630" y="219"/>
                  </a:lnTo>
                  <a:lnTo>
                    <a:pt x="7624" y="211"/>
                  </a:lnTo>
                  <a:lnTo>
                    <a:pt x="7618" y="203"/>
                  </a:lnTo>
                  <a:lnTo>
                    <a:pt x="7612" y="198"/>
                  </a:lnTo>
                  <a:lnTo>
                    <a:pt x="7604" y="194"/>
                  </a:lnTo>
                  <a:lnTo>
                    <a:pt x="7597" y="192"/>
                  </a:lnTo>
                  <a:lnTo>
                    <a:pt x="7589" y="192"/>
                  </a:lnTo>
                  <a:lnTo>
                    <a:pt x="7581" y="192"/>
                  </a:lnTo>
                  <a:lnTo>
                    <a:pt x="7575" y="193"/>
                  </a:lnTo>
                  <a:lnTo>
                    <a:pt x="7571" y="196"/>
                  </a:lnTo>
                  <a:lnTo>
                    <a:pt x="7567" y="199"/>
                  </a:lnTo>
                  <a:lnTo>
                    <a:pt x="7564" y="203"/>
                  </a:lnTo>
                  <a:lnTo>
                    <a:pt x="7560" y="209"/>
                  </a:lnTo>
                  <a:lnTo>
                    <a:pt x="7559" y="215"/>
                  </a:lnTo>
                  <a:lnTo>
                    <a:pt x="7559" y="222"/>
                  </a:lnTo>
                  <a:lnTo>
                    <a:pt x="7559" y="231"/>
                  </a:lnTo>
                  <a:lnTo>
                    <a:pt x="7562" y="238"/>
                  </a:lnTo>
                  <a:lnTo>
                    <a:pt x="7566" y="244"/>
                  </a:lnTo>
                  <a:lnTo>
                    <a:pt x="7570" y="249"/>
                  </a:lnTo>
                  <a:lnTo>
                    <a:pt x="7577" y="255"/>
                  </a:lnTo>
                  <a:lnTo>
                    <a:pt x="7587" y="260"/>
                  </a:lnTo>
                  <a:lnTo>
                    <a:pt x="7599" y="265"/>
                  </a:lnTo>
                  <a:lnTo>
                    <a:pt x="7615" y="271"/>
                  </a:lnTo>
                  <a:lnTo>
                    <a:pt x="7633" y="279"/>
                  </a:lnTo>
                  <a:lnTo>
                    <a:pt x="7648" y="285"/>
                  </a:lnTo>
                  <a:lnTo>
                    <a:pt x="7661" y="291"/>
                  </a:lnTo>
                  <a:lnTo>
                    <a:pt x="7671" y="298"/>
                  </a:lnTo>
                  <a:lnTo>
                    <a:pt x="7680" y="304"/>
                  </a:lnTo>
                  <a:lnTo>
                    <a:pt x="7688" y="311"/>
                  </a:lnTo>
                  <a:lnTo>
                    <a:pt x="7695" y="319"/>
                  </a:lnTo>
                  <a:lnTo>
                    <a:pt x="7702" y="330"/>
                  </a:lnTo>
                  <a:lnTo>
                    <a:pt x="7707" y="341"/>
                  </a:lnTo>
                  <a:lnTo>
                    <a:pt x="7711" y="354"/>
                  </a:lnTo>
                  <a:lnTo>
                    <a:pt x="7713" y="368"/>
                  </a:lnTo>
                  <a:lnTo>
                    <a:pt x="7714" y="381"/>
                  </a:lnTo>
                  <a:lnTo>
                    <a:pt x="7713" y="394"/>
                  </a:lnTo>
                  <a:lnTo>
                    <a:pt x="7712" y="405"/>
                  </a:lnTo>
                  <a:lnTo>
                    <a:pt x="7709" y="417"/>
                  </a:lnTo>
                  <a:lnTo>
                    <a:pt x="7706" y="427"/>
                  </a:lnTo>
                  <a:lnTo>
                    <a:pt x="7701" y="438"/>
                  </a:lnTo>
                  <a:lnTo>
                    <a:pt x="7695" y="447"/>
                  </a:lnTo>
                  <a:lnTo>
                    <a:pt x="7688" y="456"/>
                  </a:lnTo>
                  <a:lnTo>
                    <a:pt x="7681" y="465"/>
                  </a:lnTo>
                  <a:lnTo>
                    <a:pt x="7671" y="472"/>
                  </a:lnTo>
                  <a:lnTo>
                    <a:pt x="7662" y="479"/>
                  </a:lnTo>
                  <a:lnTo>
                    <a:pt x="7652" y="485"/>
                  </a:lnTo>
                  <a:lnTo>
                    <a:pt x="7640" y="490"/>
                  </a:lnTo>
                  <a:lnTo>
                    <a:pt x="7629" y="494"/>
                  </a:lnTo>
                  <a:lnTo>
                    <a:pt x="7615" y="496"/>
                  </a:lnTo>
                  <a:lnTo>
                    <a:pt x="7601" y="498"/>
                  </a:lnTo>
                  <a:lnTo>
                    <a:pt x="7587" y="498"/>
                  </a:lnTo>
                  <a:lnTo>
                    <a:pt x="7573" y="498"/>
                  </a:lnTo>
                  <a:lnTo>
                    <a:pt x="7560" y="496"/>
                  </a:lnTo>
                  <a:lnTo>
                    <a:pt x="7548" y="495"/>
                  </a:lnTo>
                  <a:lnTo>
                    <a:pt x="7536" y="492"/>
                  </a:lnTo>
                  <a:lnTo>
                    <a:pt x="7526" y="488"/>
                  </a:lnTo>
                  <a:lnTo>
                    <a:pt x="7517" y="484"/>
                  </a:lnTo>
                  <a:lnTo>
                    <a:pt x="7507" y="478"/>
                  </a:lnTo>
                  <a:lnTo>
                    <a:pt x="7499" y="472"/>
                  </a:lnTo>
                  <a:lnTo>
                    <a:pt x="7491" y="465"/>
                  </a:lnTo>
                  <a:lnTo>
                    <a:pt x="7485" y="456"/>
                  </a:lnTo>
                  <a:lnTo>
                    <a:pt x="7479" y="448"/>
                  </a:lnTo>
                  <a:lnTo>
                    <a:pt x="7474" y="439"/>
                  </a:lnTo>
                  <a:lnTo>
                    <a:pt x="7469" y="428"/>
                  </a:lnTo>
                  <a:lnTo>
                    <a:pt x="7466" y="417"/>
                  </a:lnTo>
                  <a:lnTo>
                    <a:pt x="7463" y="404"/>
                  </a:lnTo>
                  <a:lnTo>
                    <a:pt x="7461" y="392"/>
                  </a:lnTo>
                  <a:lnTo>
                    <a:pt x="7536" y="379"/>
                  </a:lnTo>
                  <a:lnTo>
                    <a:pt x="7539" y="392"/>
                  </a:lnTo>
                  <a:lnTo>
                    <a:pt x="7543" y="402"/>
                  </a:lnTo>
                  <a:lnTo>
                    <a:pt x="7548" y="412"/>
                  </a:lnTo>
                  <a:lnTo>
                    <a:pt x="7554" y="419"/>
                  </a:lnTo>
                  <a:lnTo>
                    <a:pt x="7560" y="425"/>
                  </a:lnTo>
                  <a:lnTo>
                    <a:pt x="7569" y="429"/>
                  </a:lnTo>
                  <a:lnTo>
                    <a:pt x="7578" y="431"/>
                  </a:lnTo>
                  <a:lnTo>
                    <a:pt x="7589" y="432"/>
                  </a:lnTo>
                  <a:lnTo>
                    <a:pt x="7597" y="431"/>
                  </a:lnTo>
                  <a:lnTo>
                    <a:pt x="7604" y="430"/>
                  </a:lnTo>
                  <a:lnTo>
                    <a:pt x="7612" y="428"/>
                  </a:lnTo>
                  <a:lnTo>
                    <a:pt x="7617" y="424"/>
                  </a:lnTo>
                  <a:lnTo>
                    <a:pt x="7620" y="420"/>
                  </a:lnTo>
                  <a:lnTo>
                    <a:pt x="7623" y="414"/>
                  </a:lnTo>
                  <a:lnTo>
                    <a:pt x="7625" y="407"/>
                  </a:lnTo>
                  <a:lnTo>
                    <a:pt x="7625" y="399"/>
                  </a:lnTo>
                  <a:lnTo>
                    <a:pt x="7625" y="391"/>
                  </a:lnTo>
                  <a:lnTo>
                    <a:pt x="7623" y="383"/>
                  </a:lnTo>
                  <a:lnTo>
                    <a:pt x="7620" y="377"/>
                  </a:lnTo>
                  <a:lnTo>
                    <a:pt x="7615" y="372"/>
                  </a:lnTo>
                  <a:lnTo>
                    <a:pt x="7609" y="368"/>
                  </a:lnTo>
                  <a:lnTo>
                    <a:pt x="7599" y="362"/>
                  </a:lnTo>
                  <a:lnTo>
                    <a:pt x="7587" y="357"/>
                  </a:lnTo>
                  <a:lnTo>
                    <a:pt x="7572" y="352"/>
                  </a:lnTo>
                  <a:lnTo>
                    <a:pt x="7558" y="347"/>
                  </a:lnTo>
                  <a:lnTo>
                    <a:pt x="7546" y="341"/>
                  </a:lnTo>
                  <a:lnTo>
                    <a:pt x="7534" y="336"/>
                  </a:lnTo>
                  <a:lnTo>
                    <a:pt x="7524" y="330"/>
                  </a:lnTo>
                  <a:lnTo>
                    <a:pt x="7514" y="324"/>
                  </a:lnTo>
                  <a:lnTo>
                    <a:pt x="7506" y="317"/>
                  </a:lnTo>
                  <a:lnTo>
                    <a:pt x="7499" y="311"/>
                  </a:lnTo>
                  <a:lnTo>
                    <a:pt x="7494" y="304"/>
                  </a:lnTo>
                  <a:lnTo>
                    <a:pt x="7488" y="298"/>
                  </a:lnTo>
                  <a:lnTo>
                    <a:pt x="7484" y="290"/>
                  </a:lnTo>
                  <a:lnTo>
                    <a:pt x="7480" y="282"/>
                  </a:lnTo>
                  <a:lnTo>
                    <a:pt x="7477" y="275"/>
                  </a:lnTo>
                  <a:lnTo>
                    <a:pt x="7475" y="266"/>
                  </a:lnTo>
                  <a:lnTo>
                    <a:pt x="7473" y="258"/>
                  </a:lnTo>
                  <a:lnTo>
                    <a:pt x="7472" y="248"/>
                  </a:lnTo>
                  <a:lnTo>
                    <a:pt x="7472" y="239"/>
                  </a:lnTo>
                  <a:lnTo>
                    <a:pt x="7472" y="226"/>
                  </a:lnTo>
                  <a:lnTo>
                    <a:pt x="7474" y="215"/>
                  </a:lnTo>
                  <a:lnTo>
                    <a:pt x="7476" y="203"/>
                  </a:lnTo>
                  <a:lnTo>
                    <a:pt x="7480" y="193"/>
                  </a:lnTo>
                  <a:lnTo>
                    <a:pt x="7485" y="183"/>
                  </a:lnTo>
                  <a:lnTo>
                    <a:pt x="7490" y="173"/>
                  </a:lnTo>
                  <a:lnTo>
                    <a:pt x="7498" y="165"/>
                  </a:lnTo>
                  <a:lnTo>
                    <a:pt x="7505" y="156"/>
                  </a:lnTo>
                  <a:lnTo>
                    <a:pt x="7514" y="149"/>
                  </a:lnTo>
                  <a:lnTo>
                    <a:pt x="7524" y="143"/>
                  </a:lnTo>
                  <a:lnTo>
                    <a:pt x="7533" y="138"/>
                  </a:lnTo>
                  <a:lnTo>
                    <a:pt x="7544" y="133"/>
                  </a:lnTo>
                  <a:lnTo>
                    <a:pt x="7554" y="129"/>
                  </a:lnTo>
                  <a:lnTo>
                    <a:pt x="7566" y="127"/>
                  </a:lnTo>
                  <a:lnTo>
                    <a:pt x="7578" y="126"/>
                  </a:lnTo>
                  <a:lnTo>
                    <a:pt x="7591" y="125"/>
                  </a:lnTo>
                  <a:lnTo>
                    <a:pt x="7601" y="125"/>
                  </a:lnTo>
                  <a:lnTo>
                    <a:pt x="7612" y="127"/>
                  </a:lnTo>
                  <a:lnTo>
                    <a:pt x="7622" y="128"/>
                  </a:lnTo>
                  <a:lnTo>
                    <a:pt x="7632" y="131"/>
                  </a:lnTo>
                  <a:lnTo>
                    <a:pt x="7640" y="134"/>
                  </a:lnTo>
                  <a:lnTo>
                    <a:pt x="7648" y="139"/>
                  </a:lnTo>
                  <a:lnTo>
                    <a:pt x="7657" y="143"/>
                  </a:lnTo>
                  <a:lnTo>
                    <a:pt x="7664" y="149"/>
                  </a:lnTo>
                  <a:lnTo>
                    <a:pt x="7670" y="155"/>
                  </a:lnTo>
                  <a:lnTo>
                    <a:pt x="7677" y="162"/>
                  </a:lnTo>
                  <a:lnTo>
                    <a:pt x="7683" y="169"/>
                  </a:lnTo>
                  <a:lnTo>
                    <a:pt x="7688" y="178"/>
                  </a:lnTo>
                  <a:lnTo>
                    <a:pt x="7692" y="187"/>
                  </a:lnTo>
                  <a:lnTo>
                    <a:pt x="7698" y="197"/>
                  </a:lnTo>
                  <a:lnTo>
                    <a:pt x="7701" y="208"/>
                  </a:lnTo>
                  <a:lnTo>
                    <a:pt x="7704" y="219"/>
                  </a:lnTo>
                  <a:close/>
                  <a:moveTo>
                    <a:pt x="7774" y="132"/>
                  </a:moveTo>
                  <a:lnTo>
                    <a:pt x="7860" y="132"/>
                  </a:lnTo>
                  <a:lnTo>
                    <a:pt x="7860" y="186"/>
                  </a:lnTo>
                  <a:lnTo>
                    <a:pt x="7867" y="172"/>
                  </a:lnTo>
                  <a:lnTo>
                    <a:pt x="7876" y="161"/>
                  </a:lnTo>
                  <a:lnTo>
                    <a:pt x="7884" y="151"/>
                  </a:lnTo>
                  <a:lnTo>
                    <a:pt x="7893" y="143"/>
                  </a:lnTo>
                  <a:lnTo>
                    <a:pt x="7903" y="137"/>
                  </a:lnTo>
                  <a:lnTo>
                    <a:pt x="7913" y="131"/>
                  </a:lnTo>
                  <a:lnTo>
                    <a:pt x="7925" y="129"/>
                  </a:lnTo>
                  <a:lnTo>
                    <a:pt x="7936" y="128"/>
                  </a:lnTo>
                  <a:lnTo>
                    <a:pt x="7948" y="129"/>
                  </a:lnTo>
                  <a:lnTo>
                    <a:pt x="7958" y="131"/>
                  </a:lnTo>
                  <a:lnTo>
                    <a:pt x="7969" y="134"/>
                  </a:lnTo>
                  <a:lnTo>
                    <a:pt x="7979" y="139"/>
                  </a:lnTo>
                  <a:lnTo>
                    <a:pt x="7987" y="145"/>
                  </a:lnTo>
                  <a:lnTo>
                    <a:pt x="7997" y="153"/>
                  </a:lnTo>
                  <a:lnTo>
                    <a:pt x="8005" y="162"/>
                  </a:lnTo>
                  <a:lnTo>
                    <a:pt x="8013" y="172"/>
                  </a:lnTo>
                  <a:lnTo>
                    <a:pt x="8020" y="184"/>
                  </a:lnTo>
                  <a:lnTo>
                    <a:pt x="8026" y="197"/>
                  </a:lnTo>
                  <a:lnTo>
                    <a:pt x="8031" y="211"/>
                  </a:lnTo>
                  <a:lnTo>
                    <a:pt x="8036" y="227"/>
                  </a:lnTo>
                  <a:lnTo>
                    <a:pt x="8040" y="245"/>
                  </a:lnTo>
                  <a:lnTo>
                    <a:pt x="8042" y="264"/>
                  </a:lnTo>
                  <a:lnTo>
                    <a:pt x="8043" y="284"/>
                  </a:lnTo>
                  <a:lnTo>
                    <a:pt x="8044" y="306"/>
                  </a:lnTo>
                  <a:lnTo>
                    <a:pt x="8043" y="329"/>
                  </a:lnTo>
                  <a:lnTo>
                    <a:pt x="8042" y="350"/>
                  </a:lnTo>
                  <a:lnTo>
                    <a:pt x="8040" y="370"/>
                  </a:lnTo>
                  <a:lnTo>
                    <a:pt x="8037" y="389"/>
                  </a:lnTo>
                  <a:lnTo>
                    <a:pt x="8031" y="405"/>
                  </a:lnTo>
                  <a:lnTo>
                    <a:pt x="8027" y="421"/>
                  </a:lnTo>
                  <a:lnTo>
                    <a:pt x="8021" y="436"/>
                  </a:lnTo>
                  <a:lnTo>
                    <a:pt x="8014" y="448"/>
                  </a:lnTo>
                  <a:lnTo>
                    <a:pt x="8006" y="460"/>
                  </a:lnTo>
                  <a:lnTo>
                    <a:pt x="7997" y="469"/>
                  </a:lnTo>
                  <a:lnTo>
                    <a:pt x="7987" y="477"/>
                  </a:lnTo>
                  <a:lnTo>
                    <a:pt x="7978" y="484"/>
                  </a:lnTo>
                  <a:lnTo>
                    <a:pt x="7967" y="489"/>
                  </a:lnTo>
                  <a:lnTo>
                    <a:pt x="7955" y="493"/>
                  </a:lnTo>
                  <a:lnTo>
                    <a:pt x="7942" y="495"/>
                  </a:lnTo>
                  <a:lnTo>
                    <a:pt x="7930" y="496"/>
                  </a:lnTo>
                  <a:lnTo>
                    <a:pt x="7921" y="495"/>
                  </a:lnTo>
                  <a:lnTo>
                    <a:pt x="7911" y="494"/>
                  </a:lnTo>
                  <a:lnTo>
                    <a:pt x="7903" y="491"/>
                  </a:lnTo>
                  <a:lnTo>
                    <a:pt x="7894" y="488"/>
                  </a:lnTo>
                  <a:lnTo>
                    <a:pt x="7886" y="484"/>
                  </a:lnTo>
                  <a:lnTo>
                    <a:pt x="7879" y="478"/>
                  </a:lnTo>
                  <a:lnTo>
                    <a:pt x="7872" y="472"/>
                  </a:lnTo>
                  <a:lnTo>
                    <a:pt x="7866" y="464"/>
                  </a:lnTo>
                  <a:lnTo>
                    <a:pt x="7866" y="612"/>
                  </a:lnTo>
                  <a:lnTo>
                    <a:pt x="7774" y="612"/>
                  </a:lnTo>
                  <a:lnTo>
                    <a:pt x="7774" y="132"/>
                  </a:lnTo>
                  <a:close/>
                  <a:moveTo>
                    <a:pt x="7866" y="345"/>
                  </a:moveTo>
                  <a:lnTo>
                    <a:pt x="7866" y="368"/>
                  </a:lnTo>
                  <a:lnTo>
                    <a:pt x="7867" y="386"/>
                  </a:lnTo>
                  <a:lnTo>
                    <a:pt x="7870" y="401"/>
                  </a:lnTo>
                  <a:lnTo>
                    <a:pt x="7873" y="412"/>
                  </a:lnTo>
                  <a:lnTo>
                    <a:pt x="7876" y="415"/>
                  </a:lnTo>
                  <a:lnTo>
                    <a:pt x="7879" y="418"/>
                  </a:lnTo>
                  <a:lnTo>
                    <a:pt x="7882" y="421"/>
                  </a:lnTo>
                  <a:lnTo>
                    <a:pt x="7885" y="423"/>
                  </a:lnTo>
                  <a:lnTo>
                    <a:pt x="7889" y="424"/>
                  </a:lnTo>
                  <a:lnTo>
                    <a:pt x="7894" y="426"/>
                  </a:lnTo>
                  <a:lnTo>
                    <a:pt x="7900" y="426"/>
                  </a:lnTo>
                  <a:lnTo>
                    <a:pt x="7905" y="427"/>
                  </a:lnTo>
                  <a:lnTo>
                    <a:pt x="7910" y="426"/>
                  </a:lnTo>
                  <a:lnTo>
                    <a:pt x="7915" y="425"/>
                  </a:lnTo>
                  <a:lnTo>
                    <a:pt x="7919" y="424"/>
                  </a:lnTo>
                  <a:lnTo>
                    <a:pt x="7924" y="422"/>
                  </a:lnTo>
                  <a:lnTo>
                    <a:pt x="7928" y="419"/>
                  </a:lnTo>
                  <a:lnTo>
                    <a:pt x="7931" y="415"/>
                  </a:lnTo>
                  <a:lnTo>
                    <a:pt x="7934" y="410"/>
                  </a:lnTo>
                  <a:lnTo>
                    <a:pt x="7936" y="406"/>
                  </a:lnTo>
                  <a:lnTo>
                    <a:pt x="7939" y="400"/>
                  </a:lnTo>
                  <a:lnTo>
                    <a:pt x="7941" y="393"/>
                  </a:lnTo>
                  <a:lnTo>
                    <a:pt x="7942" y="382"/>
                  </a:lnTo>
                  <a:lnTo>
                    <a:pt x="7945" y="371"/>
                  </a:lnTo>
                  <a:lnTo>
                    <a:pt x="7947" y="343"/>
                  </a:lnTo>
                  <a:lnTo>
                    <a:pt x="7947" y="307"/>
                  </a:lnTo>
                  <a:lnTo>
                    <a:pt x="7947" y="277"/>
                  </a:lnTo>
                  <a:lnTo>
                    <a:pt x="7945" y="252"/>
                  </a:lnTo>
                  <a:lnTo>
                    <a:pt x="7944" y="241"/>
                  </a:lnTo>
                  <a:lnTo>
                    <a:pt x="7941" y="232"/>
                  </a:lnTo>
                  <a:lnTo>
                    <a:pt x="7940" y="223"/>
                  </a:lnTo>
                  <a:lnTo>
                    <a:pt x="7938" y="217"/>
                  </a:lnTo>
                  <a:lnTo>
                    <a:pt x="7935" y="212"/>
                  </a:lnTo>
                  <a:lnTo>
                    <a:pt x="7933" y="207"/>
                  </a:lnTo>
                  <a:lnTo>
                    <a:pt x="7930" y="202"/>
                  </a:lnTo>
                  <a:lnTo>
                    <a:pt x="7926" y="199"/>
                  </a:lnTo>
                  <a:lnTo>
                    <a:pt x="7922" y="197"/>
                  </a:lnTo>
                  <a:lnTo>
                    <a:pt x="7917" y="195"/>
                  </a:lnTo>
                  <a:lnTo>
                    <a:pt x="7913" y="194"/>
                  </a:lnTo>
                  <a:lnTo>
                    <a:pt x="7908" y="194"/>
                  </a:lnTo>
                  <a:lnTo>
                    <a:pt x="7900" y="195"/>
                  </a:lnTo>
                  <a:lnTo>
                    <a:pt x="7891" y="197"/>
                  </a:lnTo>
                  <a:lnTo>
                    <a:pt x="7885" y="202"/>
                  </a:lnTo>
                  <a:lnTo>
                    <a:pt x="7878" y="209"/>
                  </a:lnTo>
                  <a:lnTo>
                    <a:pt x="7876" y="213"/>
                  </a:lnTo>
                  <a:lnTo>
                    <a:pt x="7872" y="218"/>
                  </a:lnTo>
                  <a:lnTo>
                    <a:pt x="7870" y="225"/>
                  </a:lnTo>
                  <a:lnTo>
                    <a:pt x="7868" y="233"/>
                  </a:lnTo>
                  <a:lnTo>
                    <a:pt x="7866" y="253"/>
                  </a:lnTo>
                  <a:lnTo>
                    <a:pt x="7866" y="277"/>
                  </a:lnTo>
                  <a:lnTo>
                    <a:pt x="7866" y="345"/>
                  </a:lnTo>
                  <a:close/>
                  <a:moveTo>
                    <a:pt x="8205" y="103"/>
                  </a:moveTo>
                  <a:lnTo>
                    <a:pt x="8110" y="103"/>
                  </a:lnTo>
                  <a:lnTo>
                    <a:pt x="8110" y="4"/>
                  </a:lnTo>
                  <a:lnTo>
                    <a:pt x="8205" y="4"/>
                  </a:lnTo>
                  <a:lnTo>
                    <a:pt x="8205" y="103"/>
                  </a:lnTo>
                  <a:close/>
                  <a:moveTo>
                    <a:pt x="8110" y="132"/>
                  </a:moveTo>
                  <a:lnTo>
                    <a:pt x="8204" y="132"/>
                  </a:lnTo>
                  <a:lnTo>
                    <a:pt x="8204" y="491"/>
                  </a:lnTo>
                  <a:lnTo>
                    <a:pt x="8110" y="491"/>
                  </a:lnTo>
                  <a:lnTo>
                    <a:pt x="8110" y="132"/>
                  </a:lnTo>
                  <a:close/>
                  <a:moveTo>
                    <a:pt x="8299" y="23"/>
                  </a:moveTo>
                  <a:lnTo>
                    <a:pt x="8390" y="19"/>
                  </a:lnTo>
                  <a:lnTo>
                    <a:pt x="8390" y="132"/>
                  </a:lnTo>
                  <a:lnTo>
                    <a:pt x="8452" y="132"/>
                  </a:lnTo>
                  <a:lnTo>
                    <a:pt x="8452" y="212"/>
                  </a:lnTo>
                  <a:lnTo>
                    <a:pt x="8390" y="212"/>
                  </a:lnTo>
                  <a:lnTo>
                    <a:pt x="8390" y="343"/>
                  </a:lnTo>
                  <a:lnTo>
                    <a:pt x="8390" y="359"/>
                  </a:lnTo>
                  <a:lnTo>
                    <a:pt x="8390" y="373"/>
                  </a:lnTo>
                  <a:lnTo>
                    <a:pt x="8391" y="383"/>
                  </a:lnTo>
                  <a:lnTo>
                    <a:pt x="8391" y="391"/>
                  </a:lnTo>
                  <a:lnTo>
                    <a:pt x="8394" y="396"/>
                  </a:lnTo>
                  <a:lnTo>
                    <a:pt x="8395" y="400"/>
                  </a:lnTo>
                  <a:lnTo>
                    <a:pt x="8398" y="404"/>
                  </a:lnTo>
                  <a:lnTo>
                    <a:pt x="8402" y="408"/>
                  </a:lnTo>
                  <a:lnTo>
                    <a:pt x="8407" y="412"/>
                  </a:lnTo>
                  <a:lnTo>
                    <a:pt x="8413" y="414"/>
                  </a:lnTo>
                  <a:lnTo>
                    <a:pt x="8421" y="416"/>
                  </a:lnTo>
                  <a:lnTo>
                    <a:pt x="8430" y="416"/>
                  </a:lnTo>
                  <a:lnTo>
                    <a:pt x="8442" y="416"/>
                  </a:lnTo>
                  <a:lnTo>
                    <a:pt x="8456" y="415"/>
                  </a:lnTo>
                  <a:lnTo>
                    <a:pt x="8456" y="491"/>
                  </a:lnTo>
                  <a:lnTo>
                    <a:pt x="8442" y="494"/>
                  </a:lnTo>
                  <a:lnTo>
                    <a:pt x="8427" y="496"/>
                  </a:lnTo>
                  <a:lnTo>
                    <a:pt x="8413" y="498"/>
                  </a:lnTo>
                  <a:lnTo>
                    <a:pt x="8400" y="498"/>
                  </a:lnTo>
                  <a:lnTo>
                    <a:pt x="8389" y="498"/>
                  </a:lnTo>
                  <a:lnTo>
                    <a:pt x="8380" y="497"/>
                  </a:lnTo>
                  <a:lnTo>
                    <a:pt x="8371" y="496"/>
                  </a:lnTo>
                  <a:lnTo>
                    <a:pt x="8362" y="494"/>
                  </a:lnTo>
                  <a:lnTo>
                    <a:pt x="8354" y="492"/>
                  </a:lnTo>
                  <a:lnTo>
                    <a:pt x="8348" y="489"/>
                  </a:lnTo>
                  <a:lnTo>
                    <a:pt x="8340" y="485"/>
                  </a:lnTo>
                  <a:lnTo>
                    <a:pt x="8335" y="481"/>
                  </a:lnTo>
                  <a:lnTo>
                    <a:pt x="8329" y="476"/>
                  </a:lnTo>
                  <a:lnTo>
                    <a:pt x="8324" y="472"/>
                  </a:lnTo>
                  <a:lnTo>
                    <a:pt x="8320" y="467"/>
                  </a:lnTo>
                  <a:lnTo>
                    <a:pt x="8316" y="462"/>
                  </a:lnTo>
                  <a:lnTo>
                    <a:pt x="8313" y="455"/>
                  </a:lnTo>
                  <a:lnTo>
                    <a:pt x="8310" y="450"/>
                  </a:lnTo>
                  <a:lnTo>
                    <a:pt x="8308" y="444"/>
                  </a:lnTo>
                  <a:lnTo>
                    <a:pt x="8306" y="438"/>
                  </a:lnTo>
                  <a:lnTo>
                    <a:pt x="8303" y="422"/>
                  </a:lnTo>
                  <a:lnTo>
                    <a:pt x="8301" y="403"/>
                  </a:lnTo>
                  <a:lnTo>
                    <a:pt x="8299" y="380"/>
                  </a:lnTo>
                  <a:lnTo>
                    <a:pt x="8299" y="354"/>
                  </a:lnTo>
                  <a:lnTo>
                    <a:pt x="8299" y="212"/>
                  </a:lnTo>
                  <a:lnTo>
                    <a:pt x="8263" y="212"/>
                  </a:lnTo>
                  <a:lnTo>
                    <a:pt x="8263" y="132"/>
                  </a:lnTo>
                  <a:lnTo>
                    <a:pt x="8299" y="132"/>
                  </a:lnTo>
                  <a:lnTo>
                    <a:pt x="8299" y="23"/>
                  </a:lnTo>
                  <a:close/>
                  <a:moveTo>
                    <a:pt x="8603" y="246"/>
                  </a:moveTo>
                  <a:lnTo>
                    <a:pt x="8514" y="237"/>
                  </a:lnTo>
                  <a:lnTo>
                    <a:pt x="8516" y="224"/>
                  </a:lnTo>
                  <a:lnTo>
                    <a:pt x="8519" y="212"/>
                  </a:lnTo>
                  <a:lnTo>
                    <a:pt x="8522" y="200"/>
                  </a:lnTo>
                  <a:lnTo>
                    <a:pt x="8528" y="190"/>
                  </a:lnTo>
                  <a:lnTo>
                    <a:pt x="8534" y="179"/>
                  </a:lnTo>
                  <a:lnTo>
                    <a:pt x="8540" y="170"/>
                  </a:lnTo>
                  <a:lnTo>
                    <a:pt x="8548" y="162"/>
                  </a:lnTo>
                  <a:lnTo>
                    <a:pt x="8557" y="154"/>
                  </a:lnTo>
                  <a:lnTo>
                    <a:pt x="8566" y="148"/>
                  </a:lnTo>
                  <a:lnTo>
                    <a:pt x="8577" y="142"/>
                  </a:lnTo>
                  <a:lnTo>
                    <a:pt x="8587" y="137"/>
                  </a:lnTo>
                  <a:lnTo>
                    <a:pt x="8598" y="132"/>
                  </a:lnTo>
                  <a:lnTo>
                    <a:pt x="8610" y="129"/>
                  </a:lnTo>
                  <a:lnTo>
                    <a:pt x="8623" y="127"/>
                  </a:lnTo>
                  <a:lnTo>
                    <a:pt x="8635" y="126"/>
                  </a:lnTo>
                  <a:lnTo>
                    <a:pt x="8649" y="125"/>
                  </a:lnTo>
                  <a:lnTo>
                    <a:pt x="8660" y="125"/>
                  </a:lnTo>
                  <a:lnTo>
                    <a:pt x="8672" y="126"/>
                  </a:lnTo>
                  <a:lnTo>
                    <a:pt x="8681" y="128"/>
                  </a:lnTo>
                  <a:lnTo>
                    <a:pt x="8692" y="130"/>
                  </a:lnTo>
                  <a:lnTo>
                    <a:pt x="8701" y="132"/>
                  </a:lnTo>
                  <a:lnTo>
                    <a:pt x="8710" y="137"/>
                  </a:lnTo>
                  <a:lnTo>
                    <a:pt x="8717" y="140"/>
                  </a:lnTo>
                  <a:lnTo>
                    <a:pt x="8725" y="145"/>
                  </a:lnTo>
                  <a:lnTo>
                    <a:pt x="8732" y="149"/>
                  </a:lnTo>
                  <a:lnTo>
                    <a:pt x="8738" y="154"/>
                  </a:lnTo>
                  <a:lnTo>
                    <a:pt x="8743" y="160"/>
                  </a:lnTo>
                  <a:lnTo>
                    <a:pt x="8748" y="166"/>
                  </a:lnTo>
                  <a:lnTo>
                    <a:pt x="8753" y="171"/>
                  </a:lnTo>
                  <a:lnTo>
                    <a:pt x="8756" y="177"/>
                  </a:lnTo>
                  <a:lnTo>
                    <a:pt x="8759" y="184"/>
                  </a:lnTo>
                  <a:lnTo>
                    <a:pt x="8761" y="190"/>
                  </a:lnTo>
                  <a:lnTo>
                    <a:pt x="8764" y="203"/>
                  </a:lnTo>
                  <a:lnTo>
                    <a:pt x="8766" y="222"/>
                  </a:lnTo>
                  <a:lnTo>
                    <a:pt x="8768" y="243"/>
                  </a:lnTo>
                  <a:lnTo>
                    <a:pt x="8768" y="268"/>
                  </a:lnTo>
                  <a:lnTo>
                    <a:pt x="8768" y="412"/>
                  </a:lnTo>
                  <a:lnTo>
                    <a:pt x="8768" y="442"/>
                  </a:lnTo>
                  <a:lnTo>
                    <a:pt x="8769" y="465"/>
                  </a:lnTo>
                  <a:lnTo>
                    <a:pt x="8771" y="482"/>
                  </a:lnTo>
                  <a:lnTo>
                    <a:pt x="8773" y="491"/>
                  </a:lnTo>
                  <a:lnTo>
                    <a:pt x="8688" y="491"/>
                  </a:lnTo>
                  <a:lnTo>
                    <a:pt x="8686" y="482"/>
                  </a:lnTo>
                  <a:lnTo>
                    <a:pt x="8683" y="470"/>
                  </a:lnTo>
                  <a:lnTo>
                    <a:pt x="8683" y="454"/>
                  </a:lnTo>
                  <a:lnTo>
                    <a:pt x="8682" y="436"/>
                  </a:lnTo>
                  <a:lnTo>
                    <a:pt x="8674" y="450"/>
                  </a:lnTo>
                  <a:lnTo>
                    <a:pt x="8666" y="463"/>
                  </a:lnTo>
                  <a:lnTo>
                    <a:pt x="8655" y="474"/>
                  </a:lnTo>
                  <a:lnTo>
                    <a:pt x="8645" y="483"/>
                  </a:lnTo>
                  <a:lnTo>
                    <a:pt x="8638" y="487"/>
                  </a:lnTo>
                  <a:lnTo>
                    <a:pt x="8632" y="490"/>
                  </a:lnTo>
                  <a:lnTo>
                    <a:pt x="8626" y="492"/>
                  </a:lnTo>
                  <a:lnTo>
                    <a:pt x="8620" y="494"/>
                  </a:lnTo>
                  <a:lnTo>
                    <a:pt x="8605" y="497"/>
                  </a:lnTo>
                  <a:lnTo>
                    <a:pt x="8590" y="498"/>
                  </a:lnTo>
                  <a:lnTo>
                    <a:pt x="8581" y="498"/>
                  </a:lnTo>
                  <a:lnTo>
                    <a:pt x="8573" y="497"/>
                  </a:lnTo>
                  <a:lnTo>
                    <a:pt x="8563" y="495"/>
                  </a:lnTo>
                  <a:lnTo>
                    <a:pt x="8555" y="492"/>
                  </a:lnTo>
                  <a:lnTo>
                    <a:pt x="8547" y="489"/>
                  </a:lnTo>
                  <a:lnTo>
                    <a:pt x="8540" y="485"/>
                  </a:lnTo>
                  <a:lnTo>
                    <a:pt x="8534" y="479"/>
                  </a:lnTo>
                  <a:lnTo>
                    <a:pt x="8526" y="473"/>
                  </a:lnTo>
                  <a:lnTo>
                    <a:pt x="8521" y="467"/>
                  </a:lnTo>
                  <a:lnTo>
                    <a:pt x="8516" y="460"/>
                  </a:lnTo>
                  <a:lnTo>
                    <a:pt x="8512" y="451"/>
                  </a:lnTo>
                  <a:lnTo>
                    <a:pt x="8509" y="443"/>
                  </a:lnTo>
                  <a:lnTo>
                    <a:pt x="8506" y="433"/>
                  </a:lnTo>
                  <a:lnTo>
                    <a:pt x="8503" y="423"/>
                  </a:lnTo>
                  <a:lnTo>
                    <a:pt x="8502" y="413"/>
                  </a:lnTo>
                  <a:lnTo>
                    <a:pt x="8502" y="400"/>
                  </a:lnTo>
                  <a:lnTo>
                    <a:pt x="8503" y="386"/>
                  </a:lnTo>
                  <a:lnTo>
                    <a:pt x="8504" y="372"/>
                  </a:lnTo>
                  <a:lnTo>
                    <a:pt x="8508" y="359"/>
                  </a:lnTo>
                  <a:lnTo>
                    <a:pt x="8512" y="348"/>
                  </a:lnTo>
                  <a:lnTo>
                    <a:pt x="8517" y="336"/>
                  </a:lnTo>
                  <a:lnTo>
                    <a:pt x="8523" y="326"/>
                  </a:lnTo>
                  <a:lnTo>
                    <a:pt x="8531" y="316"/>
                  </a:lnTo>
                  <a:lnTo>
                    <a:pt x="8540" y="308"/>
                  </a:lnTo>
                  <a:lnTo>
                    <a:pt x="8549" y="300"/>
                  </a:lnTo>
                  <a:lnTo>
                    <a:pt x="8562" y="293"/>
                  </a:lnTo>
                  <a:lnTo>
                    <a:pt x="8576" y="287"/>
                  </a:lnTo>
                  <a:lnTo>
                    <a:pt x="8592" y="282"/>
                  </a:lnTo>
                  <a:lnTo>
                    <a:pt x="8610" y="277"/>
                  </a:lnTo>
                  <a:lnTo>
                    <a:pt x="8630" y="273"/>
                  </a:lnTo>
                  <a:lnTo>
                    <a:pt x="8651" y="270"/>
                  </a:lnTo>
                  <a:lnTo>
                    <a:pt x="8675" y="268"/>
                  </a:lnTo>
                  <a:lnTo>
                    <a:pt x="8675" y="255"/>
                  </a:lnTo>
                  <a:lnTo>
                    <a:pt x="8674" y="239"/>
                  </a:lnTo>
                  <a:lnTo>
                    <a:pt x="8673" y="224"/>
                  </a:lnTo>
                  <a:lnTo>
                    <a:pt x="8671" y="214"/>
                  </a:lnTo>
                  <a:lnTo>
                    <a:pt x="8668" y="206"/>
                  </a:lnTo>
                  <a:lnTo>
                    <a:pt x="8667" y="202"/>
                  </a:lnTo>
                  <a:lnTo>
                    <a:pt x="8664" y="199"/>
                  </a:lnTo>
                  <a:lnTo>
                    <a:pt x="8661" y="197"/>
                  </a:lnTo>
                  <a:lnTo>
                    <a:pt x="8658" y="195"/>
                  </a:lnTo>
                  <a:lnTo>
                    <a:pt x="8651" y="192"/>
                  </a:lnTo>
                  <a:lnTo>
                    <a:pt x="8642" y="192"/>
                  </a:lnTo>
                  <a:lnTo>
                    <a:pt x="8633" y="192"/>
                  </a:lnTo>
                  <a:lnTo>
                    <a:pt x="8626" y="195"/>
                  </a:lnTo>
                  <a:lnTo>
                    <a:pt x="8620" y="199"/>
                  </a:lnTo>
                  <a:lnTo>
                    <a:pt x="8614" y="206"/>
                  </a:lnTo>
                  <a:lnTo>
                    <a:pt x="8609" y="213"/>
                  </a:lnTo>
                  <a:lnTo>
                    <a:pt x="8606" y="222"/>
                  </a:lnTo>
                  <a:lnTo>
                    <a:pt x="8604" y="234"/>
                  </a:lnTo>
                  <a:lnTo>
                    <a:pt x="8603" y="246"/>
                  </a:lnTo>
                  <a:close/>
                  <a:moveTo>
                    <a:pt x="8675" y="319"/>
                  </a:moveTo>
                  <a:lnTo>
                    <a:pt x="8656" y="323"/>
                  </a:lnTo>
                  <a:lnTo>
                    <a:pt x="8641" y="327"/>
                  </a:lnTo>
                  <a:lnTo>
                    <a:pt x="8633" y="330"/>
                  </a:lnTo>
                  <a:lnTo>
                    <a:pt x="8627" y="332"/>
                  </a:lnTo>
                  <a:lnTo>
                    <a:pt x="8622" y="335"/>
                  </a:lnTo>
                  <a:lnTo>
                    <a:pt x="8616" y="339"/>
                  </a:lnTo>
                  <a:lnTo>
                    <a:pt x="8612" y="343"/>
                  </a:lnTo>
                  <a:lnTo>
                    <a:pt x="8609" y="348"/>
                  </a:lnTo>
                  <a:lnTo>
                    <a:pt x="8606" y="353"/>
                  </a:lnTo>
                  <a:lnTo>
                    <a:pt x="8604" y="358"/>
                  </a:lnTo>
                  <a:lnTo>
                    <a:pt x="8602" y="364"/>
                  </a:lnTo>
                  <a:lnTo>
                    <a:pt x="8601" y="372"/>
                  </a:lnTo>
                  <a:lnTo>
                    <a:pt x="8600" y="379"/>
                  </a:lnTo>
                  <a:lnTo>
                    <a:pt x="8600" y="387"/>
                  </a:lnTo>
                  <a:lnTo>
                    <a:pt x="8600" y="398"/>
                  </a:lnTo>
                  <a:lnTo>
                    <a:pt x="8601" y="407"/>
                  </a:lnTo>
                  <a:lnTo>
                    <a:pt x="8604" y="415"/>
                  </a:lnTo>
                  <a:lnTo>
                    <a:pt x="8607" y="421"/>
                  </a:lnTo>
                  <a:lnTo>
                    <a:pt x="8611" y="426"/>
                  </a:lnTo>
                  <a:lnTo>
                    <a:pt x="8616" y="430"/>
                  </a:lnTo>
                  <a:lnTo>
                    <a:pt x="8623" y="432"/>
                  </a:lnTo>
                  <a:lnTo>
                    <a:pt x="8630" y="432"/>
                  </a:lnTo>
                  <a:lnTo>
                    <a:pt x="8634" y="432"/>
                  </a:lnTo>
                  <a:lnTo>
                    <a:pt x="8638" y="431"/>
                  </a:lnTo>
                  <a:lnTo>
                    <a:pt x="8643" y="430"/>
                  </a:lnTo>
                  <a:lnTo>
                    <a:pt x="8647" y="427"/>
                  </a:lnTo>
                  <a:lnTo>
                    <a:pt x="8654" y="421"/>
                  </a:lnTo>
                  <a:lnTo>
                    <a:pt x="8661" y="413"/>
                  </a:lnTo>
                  <a:lnTo>
                    <a:pt x="8665" y="406"/>
                  </a:lnTo>
                  <a:lnTo>
                    <a:pt x="8668" y="400"/>
                  </a:lnTo>
                  <a:lnTo>
                    <a:pt x="8670" y="393"/>
                  </a:lnTo>
                  <a:lnTo>
                    <a:pt x="8672" y="383"/>
                  </a:lnTo>
                  <a:lnTo>
                    <a:pt x="8674" y="362"/>
                  </a:lnTo>
                  <a:lnTo>
                    <a:pt x="8675" y="337"/>
                  </a:lnTo>
                  <a:lnTo>
                    <a:pt x="8675" y="319"/>
                  </a:lnTo>
                  <a:close/>
                  <a:moveTo>
                    <a:pt x="8850" y="7"/>
                  </a:moveTo>
                  <a:lnTo>
                    <a:pt x="8943" y="7"/>
                  </a:lnTo>
                  <a:lnTo>
                    <a:pt x="8943" y="491"/>
                  </a:lnTo>
                  <a:lnTo>
                    <a:pt x="8850" y="491"/>
                  </a:lnTo>
                  <a:lnTo>
                    <a:pt x="8850" y="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9" name="Freeform 80"/>
            <p:cNvSpPr>
              <a:spLocks noEditPoints="1"/>
            </p:cNvSpPr>
            <p:nvPr/>
          </p:nvSpPr>
          <p:spPr bwMode="auto">
            <a:xfrm>
              <a:off x="607" y="273"/>
              <a:ext cx="786" cy="551"/>
            </a:xfrm>
            <a:custGeom>
              <a:avLst/>
              <a:gdLst>
                <a:gd name="T0" fmla="*/ 2317 w 3931"/>
                <a:gd name="T1" fmla="*/ 465 h 2754"/>
                <a:gd name="T2" fmla="*/ 1296 w 3931"/>
                <a:gd name="T3" fmla="*/ 1468 h 2754"/>
                <a:gd name="T4" fmla="*/ 2635 w 3931"/>
                <a:gd name="T5" fmla="*/ 1468 h 2754"/>
                <a:gd name="T6" fmla="*/ 1872 w 3931"/>
                <a:gd name="T7" fmla="*/ 2576 h 2754"/>
                <a:gd name="T8" fmla="*/ 1569 w 3931"/>
                <a:gd name="T9" fmla="*/ 2505 h 2754"/>
                <a:gd name="T10" fmla="*/ 1267 w 3931"/>
                <a:gd name="T11" fmla="*/ 2339 h 2754"/>
                <a:gd name="T12" fmla="*/ 1076 w 3931"/>
                <a:gd name="T13" fmla="*/ 2157 h 2754"/>
                <a:gd name="T14" fmla="*/ 916 w 3931"/>
                <a:gd name="T15" fmla="*/ 1925 h 2754"/>
                <a:gd name="T16" fmla="*/ 657 w 3931"/>
                <a:gd name="T17" fmla="*/ 1718 h 2754"/>
                <a:gd name="T18" fmla="*/ 321 w 3931"/>
                <a:gd name="T19" fmla="*/ 1581 h 2754"/>
                <a:gd name="T20" fmla="*/ 0 w 3931"/>
                <a:gd name="T21" fmla="*/ 1542 h 2754"/>
                <a:gd name="T22" fmla="*/ 274 w 3931"/>
                <a:gd name="T23" fmla="*/ 1742 h 2754"/>
                <a:gd name="T24" fmla="*/ 627 w 3931"/>
                <a:gd name="T25" fmla="*/ 1900 h 2754"/>
                <a:gd name="T26" fmla="*/ 792 w 3931"/>
                <a:gd name="T27" fmla="*/ 2056 h 2754"/>
                <a:gd name="T28" fmla="*/ 953 w 3931"/>
                <a:gd name="T29" fmla="*/ 2289 h 2754"/>
                <a:gd name="T30" fmla="*/ 1238 w 3931"/>
                <a:gd name="T31" fmla="*/ 2540 h 2754"/>
                <a:gd name="T32" fmla="*/ 1524 w 3931"/>
                <a:gd name="T33" fmla="*/ 2682 h 2754"/>
                <a:gd name="T34" fmla="*/ 1835 w 3931"/>
                <a:gd name="T35" fmla="*/ 2749 h 2754"/>
                <a:gd name="T36" fmla="*/ 2254 w 3931"/>
                <a:gd name="T37" fmla="*/ 2723 h 2754"/>
                <a:gd name="T38" fmla="*/ 2621 w 3931"/>
                <a:gd name="T39" fmla="*/ 2582 h 2754"/>
                <a:gd name="T40" fmla="*/ 2876 w 3931"/>
                <a:gd name="T41" fmla="*/ 2396 h 2754"/>
                <a:gd name="T42" fmla="*/ 3049 w 3931"/>
                <a:gd name="T43" fmla="*/ 2195 h 2754"/>
                <a:gd name="T44" fmla="*/ 3216 w 3931"/>
                <a:gd name="T45" fmla="*/ 1970 h 2754"/>
                <a:gd name="T46" fmla="*/ 3504 w 3931"/>
                <a:gd name="T47" fmla="*/ 1791 h 2754"/>
                <a:gd name="T48" fmla="*/ 3786 w 3931"/>
                <a:gd name="T49" fmla="*/ 1718 h 2754"/>
                <a:gd name="T50" fmla="*/ 3853 w 3931"/>
                <a:gd name="T51" fmla="*/ 1543 h 2754"/>
                <a:gd name="T52" fmla="*/ 3479 w 3931"/>
                <a:gd name="T53" fmla="*/ 1622 h 2754"/>
                <a:gd name="T54" fmla="*/ 3120 w 3931"/>
                <a:gd name="T55" fmla="*/ 1823 h 2754"/>
                <a:gd name="T56" fmla="*/ 2946 w 3931"/>
                <a:gd name="T57" fmla="*/ 2025 h 2754"/>
                <a:gd name="T58" fmla="*/ 2818 w 3931"/>
                <a:gd name="T59" fmla="*/ 2201 h 2754"/>
                <a:gd name="T60" fmla="*/ 2545 w 3931"/>
                <a:gd name="T61" fmla="*/ 2409 h 2754"/>
                <a:gd name="T62" fmla="*/ 2177 w 3931"/>
                <a:gd name="T63" fmla="*/ 2555 h 2754"/>
                <a:gd name="T64" fmla="*/ 2008 w 3931"/>
                <a:gd name="T65" fmla="*/ 176 h 2754"/>
                <a:gd name="T66" fmla="*/ 2298 w 3931"/>
                <a:gd name="T67" fmla="*/ 234 h 2754"/>
                <a:gd name="T68" fmla="*/ 2694 w 3931"/>
                <a:gd name="T69" fmla="*/ 442 h 2754"/>
                <a:gd name="T70" fmla="*/ 2875 w 3931"/>
                <a:gd name="T71" fmla="*/ 625 h 2754"/>
                <a:gd name="T72" fmla="*/ 3011 w 3931"/>
                <a:gd name="T73" fmla="*/ 825 h 2754"/>
                <a:gd name="T74" fmla="*/ 3245 w 3931"/>
                <a:gd name="T75" fmla="*/ 1020 h 2754"/>
                <a:gd name="T76" fmla="*/ 3627 w 3931"/>
                <a:gd name="T77" fmla="*/ 1178 h 2754"/>
                <a:gd name="T78" fmla="*/ 3931 w 3931"/>
                <a:gd name="T79" fmla="*/ 1044 h 2754"/>
                <a:gd name="T80" fmla="*/ 3654 w 3931"/>
                <a:gd name="T81" fmla="*/ 1012 h 2754"/>
                <a:gd name="T82" fmla="*/ 3358 w 3931"/>
                <a:gd name="T83" fmla="*/ 890 h 2754"/>
                <a:gd name="T84" fmla="*/ 3184 w 3931"/>
                <a:gd name="T85" fmla="*/ 753 h 2754"/>
                <a:gd name="T86" fmla="*/ 3008 w 3931"/>
                <a:gd name="T87" fmla="*/ 501 h 2754"/>
                <a:gd name="T88" fmla="*/ 2817 w 3931"/>
                <a:gd name="T89" fmla="*/ 307 h 2754"/>
                <a:gd name="T90" fmla="*/ 2534 w 3931"/>
                <a:gd name="T91" fmla="*/ 128 h 2754"/>
                <a:gd name="T92" fmla="*/ 2124 w 3931"/>
                <a:gd name="T93" fmla="*/ 9 h 2754"/>
                <a:gd name="T94" fmla="*/ 1743 w 3931"/>
                <a:gd name="T95" fmla="*/ 17 h 2754"/>
                <a:gd name="T96" fmla="*/ 1438 w 3931"/>
                <a:gd name="T97" fmla="*/ 106 h 2754"/>
                <a:gd name="T98" fmla="*/ 1179 w 3931"/>
                <a:gd name="T99" fmla="*/ 256 h 2754"/>
                <a:gd name="T100" fmla="*/ 880 w 3931"/>
                <a:gd name="T101" fmla="*/ 560 h 2754"/>
                <a:gd name="T102" fmla="*/ 760 w 3931"/>
                <a:gd name="T103" fmla="*/ 740 h 2754"/>
                <a:gd name="T104" fmla="*/ 539 w 3931"/>
                <a:gd name="T105" fmla="*/ 909 h 2754"/>
                <a:gd name="T106" fmla="*/ 182 w 3931"/>
                <a:gd name="T107" fmla="*/ 1030 h 2754"/>
                <a:gd name="T108" fmla="*/ 80 w 3931"/>
                <a:gd name="T109" fmla="*/ 1210 h 2754"/>
                <a:gd name="T110" fmla="*/ 440 w 3931"/>
                <a:gd name="T111" fmla="*/ 1137 h 2754"/>
                <a:gd name="T112" fmla="*/ 752 w 3931"/>
                <a:gd name="T113" fmla="*/ 976 h 2754"/>
                <a:gd name="T114" fmla="*/ 974 w 3931"/>
                <a:gd name="T115" fmla="*/ 750 h 2754"/>
                <a:gd name="T116" fmla="*/ 1118 w 3931"/>
                <a:gd name="T117" fmla="*/ 549 h 2754"/>
                <a:gd name="T118" fmla="*/ 1355 w 3931"/>
                <a:gd name="T119" fmla="*/ 354 h 2754"/>
                <a:gd name="T120" fmla="*/ 1649 w 3931"/>
                <a:gd name="T121" fmla="*/ 222 h 2754"/>
                <a:gd name="T122" fmla="*/ 1964 w 3931"/>
                <a:gd name="T123" fmla="*/ 173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1" h="2754">
                  <a:moveTo>
                    <a:pt x="1615" y="2289"/>
                  </a:moveTo>
                  <a:lnTo>
                    <a:pt x="2317" y="2289"/>
                  </a:lnTo>
                  <a:lnTo>
                    <a:pt x="2317" y="1723"/>
                  </a:lnTo>
                  <a:lnTo>
                    <a:pt x="2876" y="1723"/>
                  </a:lnTo>
                  <a:lnTo>
                    <a:pt x="2876" y="1031"/>
                  </a:lnTo>
                  <a:lnTo>
                    <a:pt x="2317" y="1031"/>
                  </a:lnTo>
                  <a:lnTo>
                    <a:pt x="2317" y="465"/>
                  </a:lnTo>
                  <a:lnTo>
                    <a:pt x="1615" y="465"/>
                  </a:lnTo>
                  <a:lnTo>
                    <a:pt x="1615" y="1031"/>
                  </a:lnTo>
                  <a:lnTo>
                    <a:pt x="1056" y="1031"/>
                  </a:lnTo>
                  <a:lnTo>
                    <a:pt x="1056" y="1723"/>
                  </a:lnTo>
                  <a:lnTo>
                    <a:pt x="1615" y="1723"/>
                  </a:lnTo>
                  <a:lnTo>
                    <a:pt x="1615" y="2289"/>
                  </a:lnTo>
                  <a:close/>
                  <a:moveTo>
                    <a:pt x="1296" y="1468"/>
                  </a:moveTo>
                  <a:lnTo>
                    <a:pt x="1296" y="1269"/>
                  </a:lnTo>
                  <a:lnTo>
                    <a:pt x="1855" y="1269"/>
                  </a:lnTo>
                  <a:lnTo>
                    <a:pt x="1855" y="705"/>
                  </a:lnTo>
                  <a:lnTo>
                    <a:pt x="2077" y="705"/>
                  </a:lnTo>
                  <a:lnTo>
                    <a:pt x="2077" y="1269"/>
                  </a:lnTo>
                  <a:lnTo>
                    <a:pt x="2635" y="1269"/>
                  </a:lnTo>
                  <a:lnTo>
                    <a:pt x="2635" y="1468"/>
                  </a:lnTo>
                  <a:lnTo>
                    <a:pt x="2077" y="1468"/>
                  </a:lnTo>
                  <a:lnTo>
                    <a:pt x="2077" y="2049"/>
                  </a:lnTo>
                  <a:lnTo>
                    <a:pt x="1855" y="2049"/>
                  </a:lnTo>
                  <a:lnTo>
                    <a:pt x="1855" y="1468"/>
                  </a:lnTo>
                  <a:lnTo>
                    <a:pt x="1296" y="1468"/>
                  </a:lnTo>
                  <a:close/>
                  <a:moveTo>
                    <a:pt x="1918" y="2581"/>
                  </a:moveTo>
                  <a:lnTo>
                    <a:pt x="1872" y="2576"/>
                  </a:lnTo>
                  <a:lnTo>
                    <a:pt x="1827" y="2571"/>
                  </a:lnTo>
                  <a:lnTo>
                    <a:pt x="1781" y="2564"/>
                  </a:lnTo>
                  <a:lnTo>
                    <a:pt x="1736" y="2556"/>
                  </a:lnTo>
                  <a:lnTo>
                    <a:pt x="1693" y="2544"/>
                  </a:lnTo>
                  <a:lnTo>
                    <a:pt x="1649" y="2533"/>
                  </a:lnTo>
                  <a:lnTo>
                    <a:pt x="1606" y="2519"/>
                  </a:lnTo>
                  <a:lnTo>
                    <a:pt x="1569" y="2505"/>
                  </a:lnTo>
                  <a:lnTo>
                    <a:pt x="1532" y="2491"/>
                  </a:lnTo>
                  <a:lnTo>
                    <a:pt x="1460" y="2458"/>
                  </a:lnTo>
                  <a:lnTo>
                    <a:pt x="1425" y="2439"/>
                  </a:lnTo>
                  <a:lnTo>
                    <a:pt x="1390" y="2420"/>
                  </a:lnTo>
                  <a:lnTo>
                    <a:pt x="1355" y="2400"/>
                  </a:lnTo>
                  <a:lnTo>
                    <a:pt x="1322" y="2378"/>
                  </a:lnTo>
                  <a:lnTo>
                    <a:pt x="1267" y="2339"/>
                  </a:lnTo>
                  <a:lnTo>
                    <a:pt x="1215" y="2297"/>
                  </a:lnTo>
                  <a:lnTo>
                    <a:pt x="1189" y="2275"/>
                  </a:lnTo>
                  <a:lnTo>
                    <a:pt x="1165" y="2252"/>
                  </a:lnTo>
                  <a:lnTo>
                    <a:pt x="1142" y="2229"/>
                  </a:lnTo>
                  <a:lnTo>
                    <a:pt x="1118" y="2205"/>
                  </a:lnTo>
                  <a:lnTo>
                    <a:pt x="1097" y="2182"/>
                  </a:lnTo>
                  <a:lnTo>
                    <a:pt x="1076" y="2157"/>
                  </a:lnTo>
                  <a:lnTo>
                    <a:pt x="1057" y="2133"/>
                  </a:lnTo>
                  <a:lnTo>
                    <a:pt x="1038" y="2107"/>
                  </a:lnTo>
                  <a:lnTo>
                    <a:pt x="1004" y="2058"/>
                  </a:lnTo>
                  <a:lnTo>
                    <a:pt x="974" y="2006"/>
                  </a:lnTo>
                  <a:lnTo>
                    <a:pt x="974" y="2006"/>
                  </a:lnTo>
                  <a:lnTo>
                    <a:pt x="946" y="1964"/>
                  </a:lnTo>
                  <a:lnTo>
                    <a:pt x="916" y="1925"/>
                  </a:lnTo>
                  <a:lnTo>
                    <a:pt x="889" y="1895"/>
                  </a:lnTo>
                  <a:lnTo>
                    <a:pt x="860" y="1865"/>
                  </a:lnTo>
                  <a:lnTo>
                    <a:pt x="830" y="1838"/>
                  </a:lnTo>
                  <a:lnTo>
                    <a:pt x="798" y="1812"/>
                  </a:lnTo>
                  <a:lnTo>
                    <a:pt x="752" y="1779"/>
                  </a:lnTo>
                  <a:lnTo>
                    <a:pt x="705" y="1747"/>
                  </a:lnTo>
                  <a:lnTo>
                    <a:pt x="657" y="1718"/>
                  </a:lnTo>
                  <a:lnTo>
                    <a:pt x="609" y="1692"/>
                  </a:lnTo>
                  <a:lnTo>
                    <a:pt x="569" y="1671"/>
                  </a:lnTo>
                  <a:lnTo>
                    <a:pt x="527" y="1652"/>
                  </a:lnTo>
                  <a:lnTo>
                    <a:pt x="484" y="1634"/>
                  </a:lnTo>
                  <a:lnTo>
                    <a:pt x="440" y="1617"/>
                  </a:lnTo>
                  <a:lnTo>
                    <a:pt x="381" y="1597"/>
                  </a:lnTo>
                  <a:lnTo>
                    <a:pt x="321" y="1581"/>
                  </a:lnTo>
                  <a:lnTo>
                    <a:pt x="276" y="1571"/>
                  </a:lnTo>
                  <a:lnTo>
                    <a:pt x="232" y="1562"/>
                  </a:lnTo>
                  <a:lnTo>
                    <a:pt x="187" y="1555"/>
                  </a:lnTo>
                  <a:lnTo>
                    <a:pt x="142" y="1549"/>
                  </a:lnTo>
                  <a:lnTo>
                    <a:pt x="80" y="1544"/>
                  </a:lnTo>
                  <a:lnTo>
                    <a:pt x="19" y="1542"/>
                  </a:lnTo>
                  <a:lnTo>
                    <a:pt x="0" y="1542"/>
                  </a:lnTo>
                  <a:lnTo>
                    <a:pt x="0" y="1711"/>
                  </a:lnTo>
                  <a:lnTo>
                    <a:pt x="19" y="1711"/>
                  </a:lnTo>
                  <a:lnTo>
                    <a:pt x="77" y="1713"/>
                  </a:lnTo>
                  <a:lnTo>
                    <a:pt x="137" y="1718"/>
                  </a:lnTo>
                  <a:lnTo>
                    <a:pt x="182" y="1724"/>
                  </a:lnTo>
                  <a:lnTo>
                    <a:pt x="228" y="1733"/>
                  </a:lnTo>
                  <a:lnTo>
                    <a:pt x="274" y="1742"/>
                  </a:lnTo>
                  <a:lnTo>
                    <a:pt x="319" y="1755"/>
                  </a:lnTo>
                  <a:lnTo>
                    <a:pt x="377" y="1772"/>
                  </a:lnTo>
                  <a:lnTo>
                    <a:pt x="433" y="1793"/>
                  </a:lnTo>
                  <a:lnTo>
                    <a:pt x="505" y="1827"/>
                  </a:lnTo>
                  <a:lnTo>
                    <a:pt x="539" y="1846"/>
                  </a:lnTo>
                  <a:lnTo>
                    <a:pt x="572" y="1865"/>
                  </a:lnTo>
                  <a:lnTo>
                    <a:pt x="627" y="1900"/>
                  </a:lnTo>
                  <a:lnTo>
                    <a:pt x="679" y="1940"/>
                  </a:lnTo>
                  <a:lnTo>
                    <a:pt x="711" y="1966"/>
                  </a:lnTo>
                  <a:lnTo>
                    <a:pt x="727" y="1980"/>
                  </a:lnTo>
                  <a:lnTo>
                    <a:pt x="741" y="1994"/>
                  </a:lnTo>
                  <a:lnTo>
                    <a:pt x="760" y="2014"/>
                  </a:lnTo>
                  <a:lnTo>
                    <a:pt x="776" y="2035"/>
                  </a:lnTo>
                  <a:lnTo>
                    <a:pt x="792" y="2056"/>
                  </a:lnTo>
                  <a:lnTo>
                    <a:pt x="807" y="2077"/>
                  </a:lnTo>
                  <a:lnTo>
                    <a:pt x="834" y="2122"/>
                  </a:lnTo>
                  <a:lnTo>
                    <a:pt x="843" y="2137"/>
                  </a:lnTo>
                  <a:lnTo>
                    <a:pt x="861" y="2166"/>
                  </a:lnTo>
                  <a:lnTo>
                    <a:pt x="880" y="2193"/>
                  </a:lnTo>
                  <a:lnTo>
                    <a:pt x="916" y="2241"/>
                  </a:lnTo>
                  <a:lnTo>
                    <a:pt x="953" y="2289"/>
                  </a:lnTo>
                  <a:lnTo>
                    <a:pt x="984" y="2322"/>
                  </a:lnTo>
                  <a:lnTo>
                    <a:pt x="1015" y="2356"/>
                  </a:lnTo>
                  <a:lnTo>
                    <a:pt x="1069" y="2406"/>
                  </a:lnTo>
                  <a:lnTo>
                    <a:pt x="1124" y="2453"/>
                  </a:lnTo>
                  <a:lnTo>
                    <a:pt x="1179" y="2498"/>
                  </a:lnTo>
                  <a:lnTo>
                    <a:pt x="1209" y="2519"/>
                  </a:lnTo>
                  <a:lnTo>
                    <a:pt x="1238" y="2540"/>
                  </a:lnTo>
                  <a:lnTo>
                    <a:pt x="1278" y="2565"/>
                  </a:lnTo>
                  <a:lnTo>
                    <a:pt x="1316" y="2588"/>
                  </a:lnTo>
                  <a:lnTo>
                    <a:pt x="1356" y="2609"/>
                  </a:lnTo>
                  <a:lnTo>
                    <a:pt x="1396" y="2630"/>
                  </a:lnTo>
                  <a:lnTo>
                    <a:pt x="1438" y="2649"/>
                  </a:lnTo>
                  <a:lnTo>
                    <a:pt x="1481" y="2665"/>
                  </a:lnTo>
                  <a:lnTo>
                    <a:pt x="1524" y="2682"/>
                  </a:lnTo>
                  <a:lnTo>
                    <a:pt x="1566" y="2696"/>
                  </a:lnTo>
                  <a:lnTo>
                    <a:pt x="1610" y="2708"/>
                  </a:lnTo>
                  <a:lnTo>
                    <a:pt x="1654" y="2720"/>
                  </a:lnTo>
                  <a:lnTo>
                    <a:pt x="1698" y="2729"/>
                  </a:lnTo>
                  <a:lnTo>
                    <a:pt x="1743" y="2738"/>
                  </a:lnTo>
                  <a:lnTo>
                    <a:pt x="1789" y="2744"/>
                  </a:lnTo>
                  <a:lnTo>
                    <a:pt x="1835" y="2749"/>
                  </a:lnTo>
                  <a:lnTo>
                    <a:pt x="1883" y="2752"/>
                  </a:lnTo>
                  <a:lnTo>
                    <a:pt x="1930" y="2754"/>
                  </a:lnTo>
                  <a:lnTo>
                    <a:pt x="1993" y="2754"/>
                  </a:lnTo>
                  <a:lnTo>
                    <a:pt x="2059" y="2751"/>
                  </a:lnTo>
                  <a:lnTo>
                    <a:pt x="2124" y="2745"/>
                  </a:lnTo>
                  <a:lnTo>
                    <a:pt x="2189" y="2735"/>
                  </a:lnTo>
                  <a:lnTo>
                    <a:pt x="2254" y="2723"/>
                  </a:lnTo>
                  <a:lnTo>
                    <a:pt x="2318" y="2707"/>
                  </a:lnTo>
                  <a:lnTo>
                    <a:pt x="2381" y="2688"/>
                  </a:lnTo>
                  <a:lnTo>
                    <a:pt x="2441" y="2666"/>
                  </a:lnTo>
                  <a:lnTo>
                    <a:pt x="2487" y="2647"/>
                  </a:lnTo>
                  <a:lnTo>
                    <a:pt x="2534" y="2627"/>
                  </a:lnTo>
                  <a:lnTo>
                    <a:pt x="2579" y="2605"/>
                  </a:lnTo>
                  <a:lnTo>
                    <a:pt x="2621" y="2582"/>
                  </a:lnTo>
                  <a:lnTo>
                    <a:pt x="2664" y="2557"/>
                  </a:lnTo>
                  <a:lnTo>
                    <a:pt x="2706" y="2529"/>
                  </a:lnTo>
                  <a:lnTo>
                    <a:pt x="2747" y="2501"/>
                  </a:lnTo>
                  <a:lnTo>
                    <a:pt x="2787" y="2471"/>
                  </a:lnTo>
                  <a:lnTo>
                    <a:pt x="2817" y="2447"/>
                  </a:lnTo>
                  <a:lnTo>
                    <a:pt x="2846" y="2422"/>
                  </a:lnTo>
                  <a:lnTo>
                    <a:pt x="2876" y="2396"/>
                  </a:lnTo>
                  <a:lnTo>
                    <a:pt x="2904" y="2368"/>
                  </a:lnTo>
                  <a:lnTo>
                    <a:pt x="2931" y="2341"/>
                  </a:lnTo>
                  <a:lnTo>
                    <a:pt x="2957" y="2313"/>
                  </a:lnTo>
                  <a:lnTo>
                    <a:pt x="2984" y="2284"/>
                  </a:lnTo>
                  <a:lnTo>
                    <a:pt x="3008" y="2253"/>
                  </a:lnTo>
                  <a:lnTo>
                    <a:pt x="3029" y="2224"/>
                  </a:lnTo>
                  <a:lnTo>
                    <a:pt x="3049" y="2195"/>
                  </a:lnTo>
                  <a:lnTo>
                    <a:pt x="3089" y="2134"/>
                  </a:lnTo>
                  <a:lnTo>
                    <a:pt x="3107" y="2107"/>
                  </a:lnTo>
                  <a:lnTo>
                    <a:pt x="3132" y="2069"/>
                  </a:lnTo>
                  <a:lnTo>
                    <a:pt x="3157" y="2035"/>
                  </a:lnTo>
                  <a:lnTo>
                    <a:pt x="3184" y="2001"/>
                  </a:lnTo>
                  <a:lnTo>
                    <a:pt x="3200" y="1986"/>
                  </a:lnTo>
                  <a:lnTo>
                    <a:pt x="3216" y="1970"/>
                  </a:lnTo>
                  <a:lnTo>
                    <a:pt x="3244" y="1946"/>
                  </a:lnTo>
                  <a:lnTo>
                    <a:pt x="3273" y="1922"/>
                  </a:lnTo>
                  <a:lnTo>
                    <a:pt x="3315" y="1893"/>
                  </a:lnTo>
                  <a:lnTo>
                    <a:pt x="3358" y="1865"/>
                  </a:lnTo>
                  <a:lnTo>
                    <a:pt x="3402" y="1840"/>
                  </a:lnTo>
                  <a:lnTo>
                    <a:pt x="3445" y="1817"/>
                  </a:lnTo>
                  <a:lnTo>
                    <a:pt x="3504" y="1791"/>
                  </a:lnTo>
                  <a:lnTo>
                    <a:pt x="3564" y="1768"/>
                  </a:lnTo>
                  <a:lnTo>
                    <a:pt x="3563" y="1768"/>
                  </a:lnTo>
                  <a:lnTo>
                    <a:pt x="3609" y="1755"/>
                  </a:lnTo>
                  <a:lnTo>
                    <a:pt x="3654" y="1742"/>
                  </a:lnTo>
                  <a:lnTo>
                    <a:pt x="3700" y="1733"/>
                  </a:lnTo>
                  <a:lnTo>
                    <a:pt x="3746" y="1724"/>
                  </a:lnTo>
                  <a:lnTo>
                    <a:pt x="3786" y="1718"/>
                  </a:lnTo>
                  <a:lnTo>
                    <a:pt x="3829" y="1714"/>
                  </a:lnTo>
                  <a:lnTo>
                    <a:pt x="3870" y="1712"/>
                  </a:lnTo>
                  <a:lnTo>
                    <a:pt x="3913" y="1711"/>
                  </a:lnTo>
                  <a:lnTo>
                    <a:pt x="3931" y="1711"/>
                  </a:lnTo>
                  <a:lnTo>
                    <a:pt x="3931" y="1542"/>
                  </a:lnTo>
                  <a:lnTo>
                    <a:pt x="3913" y="1542"/>
                  </a:lnTo>
                  <a:lnTo>
                    <a:pt x="3853" y="1543"/>
                  </a:lnTo>
                  <a:lnTo>
                    <a:pt x="3795" y="1549"/>
                  </a:lnTo>
                  <a:lnTo>
                    <a:pt x="3736" y="1556"/>
                  </a:lnTo>
                  <a:lnTo>
                    <a:pt x="3677" y="1565"/>
                  </a:lnTo>
                  <a:lnTo>
                    <a:pt x="3627" y="1577"/>
                  </a:lnTo>
                  <a:lnTo>
                    <a:pt x="3578" y="1589"/>
                  </a:lnTo>
                  <a:lnTo>
                    <a:pt x="3528" y="1605"/>
                  </a:lnTo>
                  <a:lnTo>
                    <a:pt x="3479" y="1622"/>
                  </a:lnTo>
                  <a:lnTo>
                    <a:pt x="3418" y="1646"/>
                  </a:lnTo>
                  <a:lnTo>
                    <a:pt x="3359" y="1672"/>
                  </a:lnTo>
                  <a:lnTo>
                    <a:pt x="3302" y="1701"/>
                  </a:lnTo>
                  <a:lnTo>
                    <a:pt x="3245" y="1735"/>
                  </a:lnTo>
                  <a:lnTo>
                    <a:pt x="3201" y="1762"/>
                  </a:lnTo>
                  <a:lnTo>
                    <a:pt x="3159" y="1792"/>
                  </a:lnTo>
                  <a:lnTo>
                    <a:pt x="3120" y="1823"/>
                  </a:lnTo>
                  <a:lnTo>
                    <a:pt x="3083" y="1854"/>
                  </a:lnTo>
                  <a:lnTo>
                    <a:pt x="3083" y="1854"/>
                  </a:lnTo>
                  <a:lnTo>
                    <a:pt x="3046" y="1891"/>
                  </a:lnTo>
                  <a:lnTo>
                    <a:pt x="3011" y="1930"/>
                  </a:lnTo>
                  <a:lnTo>
                    <a:pt x="3010" y="1930"/>
                  </a:lnTo>
                  <a:lnTo>
                    <a:pt x="2976" y="1978"/>
                  </a:lnTo>
                  <a:lnTo>
                    <a:pt x="2946" y="2025"/>
                  </a:lnTo>
                  <a:lnTo>
                    <a:pt x="2942" y="2032"/>
                  </a:lnTo>
                  <a:lnTo>
                    <a:pt x="2909" y="2082"/>
                  </a:lnTo>
                  <a:lnTo>
                    <a:pt x="2892" y="2106"/>
                  </a:lnTo>
                  <a:lnTo>
                    <a:pt x="2875" y="2129"/>
                  </a:lnTo>
                  <a:lnTo>
                    <a:pt x="2875" y="2130"/>
                  </a:lnTo>
                  <a:lnTo>
                    <a:pt x="2846" y="2167"/>
                  </a:lnTo>
                  <a:lnTo>
                    <a:pt x="2818" y="2201"/>
                  </a:lnTo>
                  <a:lnTo>
                    <a:pt x="2799" y="2221"/>
                  </a:lnTo>
                  <a:lnTo>
                    <a:pt x="2780" y="2240"/>
                  </a:lnTo>
                  <a:lnTo>
                    <a:pt x="2741" y="2275"/>
                  </a:lnTo>
                  <a:lnTo>
                    <a:pt x="2694" y="2312"/>
                  </a:lnTo>
                  <a:lnTo>
                    <a:pt x="2647" y="2345"/>
                  </a:lnTo>
                  <a:lnTo>
                    <a:pt x="2596" y="2378"/>
                  </a:lnTo>
                  <a:lnTo>
                    <a:pt x="2545" y="2409"/>
                  </a:lnTo>
                  <a:lnTo>
                    <a:pt x="2483" y="2443"/>
                  </a:lnTo>
                  <a:lnTo>
                    <a:pt x="2422" y="2471"/>
                  </a:lnTo>
                  <a:lnTo>
                    <a:pt x="2361" y="2498"/>
                  </a:lnTo>
                  <a:lnTo>
                    <a:pt x="2298" y="2520"/>
                  </a:lnTo>
                  <a:lnTo>
                    <a:pt x="2258" y="2534"/>
                  </a:lnTo>
                  <a:lnTo>
                    <a:pt x="2217" y="2544"/>
                  </a:lnTo>
                  <a:lnTo>
                    <a:pt x="2177" y="2555"/>
                  </a:lnTo>
                  <a:lnTo>
                    <a:pt x="2135" y="2564"/>
                  </a:lnTo>
                  <a:lnTo>
                    <a:pt x="2093" y="2569"/>
                  </a:lnTo>
                  <a:lnTo>
                    <a:pt x="2051" y="2575"/>
                  </a:lnTo>
                  <a:lnTo>
                    <a:pt x="2008" y="2580"/>
                  </a:lnTo>
                  <a:lnTo>
                    <a:pt x="1965" y="2582"/>
                  </a:lnTo>
                  <a:lnTo>
                    <a:pt x="1918" y="2581"/>
                  </a:lnTo>
                  <a:close/>
                  <a:moveTo>
                    <a:pt x="2008" y="176"/>
                  </a:moveTo>
                  <a:lnTo>
                    <a:pt x="2051" y="179"/>
                  </a:lnTo>
                  <a:lnTo>
                    <a:pt x="2093" y="184"/>
                  </a:lnTo>
                  <a:lnTo>
                    <a:pt x="2135" y="191"/>
                  </a:lnTo>
                  <a:lnTo>
                    <a:pt x="2177" y="200"/>
                  </a:lnTo>
                  <a:lnTo>
                    <a:pt x="2217" y="209"/>
                  </a:lnTo>
                  <a:lnTo>
                    <a:pt x="2258" y="222"/>
                  </a:lnTo>
                  <a:lnTo>
                    <a:pt x="2298" y="234"/>
                  </a:lnTo>
                  <a:lnTo>
                    <a:pt x="2361" y="256"/>
                  </a:lnTo>
                  <a:lnTo>
                    <a:pt x="2422" y="282"/>
                  </a:lnTo>
                  <a:lnTo>
                    <a:pt x="2483" y="313"/>
                  </a:lnTo>
                  <a:lnTo>
                    <a:pt x="2545" y="345"/>
                  </a:lnTo>
                  <a:lnTo>
                    <a:pt x="2596" y="376"/>
                  </a:lnTo>
                  <a:lnTo>
                    <a:pt x="2647" y="409"/>
                  </a:lnTo>
                  <a:lnTo>
                    <a:pt x="2694" y="442"/>
                  </a:lnTo>
                  <a:lnTo>
                    <a:pt x="2741" y="479"/>
                  </a:lnTo>
                  <a:lnTo>
                    <a:pt x="2780" y="514"/>
                  </a:lnTo>
                  <a:lnTo>
                    <a:pt x="2799" y="533"/>
                  </a:lnTo>
                  <a:lnTo>
                    <a:pt x="2818" y="553"/>
                  </a:lnTo>
                  <a:lnTo>
                    <a:pt x="2846" y="588"/>
                  </a:lnTo>
                  <a:lnTo>
                    <a:pt x="2875" y="624"/>
                  </a:lnTo>
                  <a:lnTo>
                    <a:pt x="2875" y="625"/>
                  </a:lnTo>
                  <a:lnTo>
                    <a:pt x="2892" y="648"/>
                  </a:lnTo>
                  <a:lnTo>
                    <a:pt x="2909" y="672"/>
                  </a:lnTo>
                  <a:lnTo>
                    <a:pt x="2942" y="723"/>
                  </a:lnTo>
                  <a:lnTo>
                    <a:pt x="2946" y="729"/>
                  </a:lnTo>
                  <a:lnTo>
                    <a:pt x="2976" y="777"/>
                  </a:lnTo>
                  <a:lnTo>
                    <a:pt x="3010" y="824"/>
                  </a:lnTo>
                  <a:lnTo>
                    <a:pt x="3011" y="825"/>
                  </a:lnTo>
                  <a:lnTo>
                    <a:pt x="3046" y="864"/>
                  </a:lnTo>
                  <a:lnTo>
                    <a:pt x="3083" y="900"/>
                  </a:lnTo>
                  <a:lnTo>
                    <a:pt x="3083" y="900"/>
                  </a:lnTo>
                  <a:lnTo>
                    <a:pt x="3120" y="932"/>
                  </a:lnTo>
                  <a:lnTo>
                    <a:pt x="3159" y="962"/>
                  </a:lnTo>
                  <a:lnTo>
                    <a:pt x="3201" y="992"/>
                  </a:lnTo>
                  <a:lnTo>
                    <a:pt x="3245" y="1020"/>
                  </a:lnTo>
                  <a:lnTo>
                    <a:pt x="3302" y="1053"/>
                  </a:lnTo>
                  <a:lnTo>
                    <a:pt x="3359" y="1082"/>
                  </a:lnTo>
                  <a:lnTo>
                    <a:pt x="3418" y="1109"/>
                  </a:lnTo>
                  <a:lnTo>
                    <a:pt x="3479" y="1132"/>
                  </a:lnTo>
                  <a:lnTo>
                    <a:pt x="3528" y="1150"/>
                  </a:lnTo>
                  <a:lnTo>
                    <a:pt x="3578" y="1165"/>
                  </a:lnTo>
                  <a:lnTo>
                    <a:pt x="3627" y="1178"/>
                  </a:lnTo>
                  <a:lnTo>
                    <a:pt x="3677" y="1189"/>
                  </a:lnTo>
                  <a:lnTo>
                    <a:pt x="3736" y="1198"/>
                  </a:lnTo>
                  <a:lnTo>
                    <a:pt x="3795" y="1206"/>
                  </a:lnTo>
                  <a:lnTo>
                    <a:pt x="3853" y="1211"/>
                  </a:lnTo>
                  <a:lnTo>
                    <a:pt x="3913" y="1212"/>
                  </a:lnTo>
                  <a:lnTo>
                    <a:pt x="3931" y="1212"/>
                  </a:lnTo>
                  <a:lnTo>
                    <a:pt x="3931" y="1044"/>
                  </a:lnTo>
                  <a:lnTo>
                    <a:pt x="3913" y="1044"/>
                  </a:lnTo>
                  <a:lnTo>
                    <a:pt x="3870" y="1043"/>
                  </a:lnTo>
                  <a:lnTo>
                    <a:pt x="3829" y="1039"/>
                  </a:lnTo>
                  <a:lnTo>
                    <a:pt x="3786" y="1036"/>
                  </a:lnTo>
                  <a:lnTo>
                    <a:pt x="3746" y="1030"/>
                  </a:lnTo>
                  <a:lnTo>
                    <a:pt x="3700" y="1022"/>
                  </a:lnTo>
                  <a:lnTo>
                    <a:pt x="3654" y="1012"/>
                  </a:lnTo>
                  <a:lnTo>
                    <a:pt x="3609" y="1000"/>
                  </a:lnTo>
                  <a:lnTo>
                    <a:pt x="3563" y="986"/>
                  </a:lnTo>
                  <a:lnTo>
                    <a:pt x="3564" y="986"/>
                  </a:lnTo>
                  <a:lnTo>
                    <a:pt x="3504" y="962"/>
                  </a:lnTo>
                  <a:lnTo>
                    <a:pt x="3445" y="937"/>
                  </a:lnTo>
                  <a:lnTo>
                    <a:pt x="3402" y="914"/>
                  </a:lnTo>
                  <a:lnTo>
                    <a:pt x="3358" y="890"/>
                  </a:lnTo>
                  <a:lnTo>
                    <a:pt x="3315" y="862"/>
                  </a:lnTo>
                  <a:lnTo>
                    <a:pt x="3273" y="832"/>
                  </a:lnTo>
                  <a:lnTo>
                    <a:pt x="3273" y="831"/>
                  </a:lnTo>
                  <a:lnTo>
                    <a:pt x="3244" y="808"/>
                  </a:lnTo>
                  <a:lnTo>
                    <a:pt x="3216" y="784"/>
                  </a:lnTo>
                  <a:lnTo>
                    <a:pt x="3200" y="769"/>
                  </a:lnTo>
                  <a:lnTo>
                    <a:pt x="3184" y="753"/>
                  </a:lnTo>
                  <a:lnTo>
                    <a:pt x="3157" y="719"/>
                  </a:lnTo>
                  <a:lnTo>
                    <a:pt x="3132" y="684"/>
                  </a:lnTo>
                  <a:lnTo>
                    <a:pt x="3107" y="646"/>
                  </a:lnTo>
                  <a:lnTo>
                    <a:pt x="3089" y="620"/>
                  </a:lnTo>
                  <a:lnTo>
                    <a:pt x="3049" y="559"/>
                  </a:lnTo>
                  <a:lnTo>
                    <a:pt x="3029" y="530"/>
                  </a:lnTo>
                  <a:lnTo>
                    <a:pt x="3008" y="501"/>
                  </a:lnTo>
                  <a:lnTo>
                    <a:pt x="2984" y="471"/>
                  </a:lnTo>
                  <a:lnTo>
                    <a:pt x="2957" y="441"/>
                  </a:lnTo>
                  <a:lnTo>
                    <a:pt x="2931" y="413"/>
                  </a:lnTo>
                  <a:lnTo>
                    <a:pt x="2904" y="385"/>
                  </a:lnTo>
                  <a:lnTo>
                    <a:pt x="2876" y="359"/>
                  </a:lnTo>
                  <a:lnTo>
                    <a:pt x="2846" y="333"/>
                  </a:lnTo>
                  <a:lnTo>
                    <a:pt x="2817" y="307"/>
                  </a:lnTo>
                  <a:lnTo>
                    <a:pt x="2787" y="283"/>
                  </a:lnTo>
                  <a:lnTo>
                    <a:pt x="2747" y="253"/>
                  </a:lnTo>
                  <a:lnTo>
                    <a:pt x="2706" y="225"/>
                  </a:lnTo>
                  <a:lnTo>
                    <a:pt x="2664" y="199"/>
                  </a:lnTo>
                  <a:lnTo>
                    <a:pt x="2621" y="173"/>
                  </a:lnTo>
                  <a:lnTo>
                    <a:pt x="2579" y="150"/>
                  </a:lnTo>
                  <a:lnTo>
                    <a:pt x="2534" y="128"/>
                  </a:lnTo>
                  <a:lnTo>
                    <a:pt x="2487" y="107"/>
                  </a:lnTo>
                  <a:lnTo>
                    <a:pt x="2441" y="88"/>
                  </a:lnTo>
                  <a:lnTo>
                    <a:pt x="2381" y="66"/>
                  </a:lnTo>
                  <a:lnTo>
                    <a:pt x="2318" y="48"/>
                  </a:lnTo>
                  <a:lnTo>
                    <a:pt x="2254" y="31"/>
                  </a:lnTo>
                  <a:lnTo>
                    <a:pt x="2189" y="18"/>
                  </a:lnTo>
                  <a:lnTo>
                    <a:pt x="2124" y="9"/>
                  </a:lnTo>
                  <a:lnTo>
                    <a:pt x="2059" y="3"/>
                  </a:lnTo>
                  <a:lnTo>
                    <a:pt x="1993" y="0"/>
                  </a:lnTo>
                  <a:lnTo>
                    <a:pt x="1930" y="0"/>
                  </a:lnTo>
                  <a:lnTo>
                    <a:pt x="1883" y="1"/>
                  </a:lnTo>
                  <a:lnTo>
                    <a:pt x="1835" y="5"/>
                  </a:lnTo>
                  <a:lnTo>
                    <a:pt x="1789" y="9"/>
                  </a:lnTo>
                  <a:lnTo>
                    <a:pt x="1743" y="17"/>
                  </a:lnTo>
                  <a:lnTo>
                    <a:pt x="1698" y="25"/>
                  </a:lnTo>
                  <a:lnTo>
                    <a:pt x="1654" y="35"/>
                  </a:lnTo>
                  <a:lnTo>
                    <a:pt x="1610" y="46"/>
                  </a:lnTo>
                  <a:lnTo>
                    <a:pt x="1566" y="59"/>
                  </a:lnTo>
                  <a:lnTo>
                    <a:pt x="1524" y="73"/>
                  </a:lnTo>
                  <a:lnTo>
                    <a:pt x="1481" y="89"/>
                  </a:lnTo>
                  <a:lnTo>
                    <a:pt x="1438" y="106"/>
                  </a:lnTo>
                  <a:lnTo>
                    <a:pt x="1396" y="125"/>
                  </a:lnTo>
                  <a:lnTo>
                    <a:pt x="1356" y="144"/>
                  </a:lnTo>
                  <a:lnTo>
                    <a:pt x="1316" y="166"/>
                  </a:lnTo>
                  <a:lnTo>
                    <a:pt x="1278" y="189"/>
                  </a:lnTo>
                  <a:lnTo>
                    <a:pt x="1238" y="214"/>
                  </a:lnTo>
                  <a:lnTo>
                    <a:pt x="1209" y="235"/>
                  </a:lnTo>
                  <a:lnTo>
                    <a:pt x="1179" y="256"/>
                  </a:lnTo>
                  <a:lnTo>
                    <a:pt x="1124" y="301"/>
                  </a:lnTo>
                  <a:lnTo>
                    <a:pt x="1069" y="348"/>
                  </a:lnTo>
                  <a:lnTo>
                    <a:pt x="1015" y="399"/>
                  </a:lnTo>
                  <a:lnTo>
                    <a:pt x="984" y="432"/>
                  </a:lnTo>
                  <a:lnTo>
                    <a:pt x="953" y="465"/>
                  </a:lnTo>
                  <a:lnTo>
                    <a:pt x="916" y="512"/>
                  </a:lnTo>
                  <a:lnTo>
                    <a:pt x="880" y="560"/>
                  </a:lnTo>
                  <a:lnTo>
                    <a:pt x="861" y="589"/>
                  </a:lnTo>
                  <a:lnTo>
                    <a:pt x="843" y="617"/>
                  </a:lnTo>
                  <a:lnTo>
                    <a:pt x="834" y="633"/>
                  </a:lnTo>
                  <a:lnTo>
                    <a:pt x="807" y="678"/>
                  </a:lnTo>
                  <a:lnTo>
                    <a:pt x="792" y="700"/>
                  </a:lnTo>
                  <a:lnTo>
                    <a:pt x="776" y="719"/>
                  </a:lnTo>
                  <a:lnTo>
                    <a:pt x="760" y="740"/>
                  </a:lnTo>
                  <a:lnTo>
                    <a:pt x="741" y="760"/>
                  </a:lnTo>
                  <a:lnTo>
                    <a:pt x="727" y="775"/>
                  </a:lnTo>
                  <a:lnTo>
                    <a:pt x="711" y="788"/>
                  </a:lnTo>
                  <a:lnTo>
                    <a:pt x="679" y="816"/>
                  </a:lnTo>
                  <a:lnTo>
                    <a:pt x="627" y="854"/>
                  </a:lnTo>
                  <a:lnTo>
                    <a:pt x="572" y="890"/>
                  </a:lnTo>
                  <a:lnTo>
                    <a:pt x="539" y="909"/>
                  </a:lnTo>
                  <a:lnTo>
                    <a:pt x="505" y="927"/>
                  </a:lnTo>
                  <a:lnTo>
                    <a:pt x="433" y="961"/>
                  </a:lnTo>
                  <a:lnTo>
                    <a:pt x="377" y="982"/>
                  </a:lnTo>
                  <a:lnTo>
                    <a:pt x="319" y="1000"/>
                  </a:lnTo>
                  <a:lnTo>
                    <a:pt x="274" y="1012"/>
                  </a:lnTo>
                  <a:lnTo>
                    <a:pt x="228" y="1022"/>
                  </a:lnTo>
                  <a:lnTo>
                    <a:pt x="182" y="1030"/>
                  </a:lnTo>
                  <a:lnTo>
                    <a:pt x="137" y="1036"/>
                  </a:lnTo>
                  <a:lnTo>
                    <a:pt x="77" y="1041"/>
                  </a:lnTo>
                  <a:lnTo>
                    <a:pt x="19" y="1044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19" y="1212"/>
                  </a:lnTo>
                  <a:lnTo>
                    <a:pt x="80" y="1210"/>
                  </a:lnTo>
                  <a:lnTo>
                    <a:pt x="142" y="1206"/>
                  </a:lnTo>
                  <a:lnTo>
                    <a:pt x="187" y="1199"/>
                  </a:lnTo>
                  <a:lnTo>
                    <a:pt x="232" y="1192"/>
                  </a:lnTo>
                  <a:lnTo>
                    <a:pt x="276" y="1184"/>
                  </a:lnTo>
                  <a:lnTo>
                    <a:pt x="321" y="1173"/>
                  </a:lnTo>
                  <a:lnTo>
                    <a:pt x="381" y="1158"/>
                  </a:lnTo>
                  <a:lnTo>
                    <a:pt x="440" y="1137"/>
                  </a:lnTo>
                  <a:lnTo>
                    <a:pt x="484" y="1120"/>
                  </a:lnTo>
                  <a:lnTo>
                    <a:pt x="527" y="1103"/>
                  </a:lnTo>
                  <a:lnTo>
                    <a:pt x="569" y="1083"/>
                  </a:lnTo>
                  <a:lnTo>
                    <a:pt x="609" y="1062"/>
                  </a:lnTo>
                  <a:lnTo>
                    <a:pt x="657" y="1036"/>
                  </a:lnTo>
                  <a:lnTo>
                    <a:pt x="705" y="1007"/>
                  </a:lnTo>
                  <a:lnTo>
                    <a:pt x="752" y="976"/>
                  </a:lnTo>
                  <a:lnTo>
                    <a:pt x="798" y="942"/>
                  </a:lnTo>
                  <a:lnTo>
                    <a:pt x="830" y="916"/>
                  </a:lnTo>
                  <a:lnTo>
                    <a:pt x="860" y="889"/>
                  </a:lnTo>
                  <a:lnTo>
                    <a:pt x="889" y="860"/>
                  </a:lnTo>
                  <a:lnTo>
                    <a:pt x="916" y="829"/>
                  </a:lnTo>
                  <a:lnTo>
                    <a:pt x="946" y="791"/>
                  </a:lnTo>
                  <a:lnTo>
                    <a:pt x="974" y="750"/>
                  </a:lnTo>
                  <a:lnTo>
                    <a:pt x="974" y="749"/>
                  </a:lnTo>
                  <a:lnTo>
                    <a:pt x="1004" y="696"/>
                  </a:lnTo>
                  <a:lnTo>
                    <a:pt x="1038" y="647"/>
                  </a:lnTo>
                  <a:lnTo>
                    <a:pt x="1057" y="621"/>
                  </a:lnTo>
                  <a:lnTo>
                    <a:pt x="1076" y="597"/>
                  </a:lnTo>
                  <a:lnTo>
                    <a:pt x="1097" y="573"/>
                  </a:lnTo>
                  <a:lnTo>
                    <a:pt x="1118" y="549"/>
                  </a:lnTo>
                  <a:lnTo>
                    <a:pt x="1142" y="525"/>
                  </a:lnTo>
                  <a:lnTo>
                    <a:pt x="1165" y="502"/>
                  </a:lnTo>
                  <a:lnTo>
                    <a:pt x="1189" y="479"/>
                  </a:lnTo>
                  <a:lnTo>
                    <a:pt x="1215" y="458"/>
                  </a:lnTo>
                  <a:lnTo>
                    <a:pt x="1267" y="415"/>
                  </a:lnTo>
                  <a:lnTo>
                    <a:pt x="1322" y="376"/>
                  </a:lnTo>
                  <a:lnTo>
                    <a:pt x="1355" y="354"/>
                  </a:lnTo>
                  <a:lnTo>
                    <a:pt x="1390" y="335"/>
                  </a:lnTo>
                  <a:lnTo>
                    <a:pt x="1425" y="314"/>
                  </a:lnTo>
                  <a:lnTo>
                    <a:pt x="1460" y="297"/>
                  </a:lnTo>
                  <a:lnTo>
                    <a:pt x="1532" y="264"/>
                  </a:lnTo>
                  <a:lnTo>
                    <a:pt x="1569" y="249"/>
                  </a:lnTo>
                  <a:lnTo>
                    <a:pt x="1606" y="235"/>
                  </a:lnTo>
                  <a:lnTo>
                    <a:pt x="1649" y="222"/>
                  </a:lnTo>
                  <a:lnTo>
                    <a:pt x="1693" y="209"/>
                  </a:lnTo>
                  <a:lnTo>
                    <a:pt x="1736" y="200"/>
                  </a:lnTo>
                  <a:lnTo>
                    <a:pt x="1781" y="190"/>
                  </a:lnTo>
                  <a:lnTo>
                    <a:pt x="1827" y="183"/>
                  </a:lnTo>
                  <a:lnTo>
                    <a:pt x="1872" y="178"/>
                  </a:lnTo>
                  <a:lnTo>
                    <a:pt x="1918" y="175"/>
                  </a:lnTo>
                  <a:lnTo>
                    <a:pt x="1964" y="173"/>
                  </a:lnTo>
                  <a:lnTo>
                    <a:pt x="2008" y="176"/>
                  </a:lnTo>
                  <a:close/>
                </a:path>
              </a:pathLst>
            </a:custGeom>
            <a:solidFill>
              <a:srgbClr val="E37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0" name="Freeform 81"/>
            <p:cNvSpPr>
              <a:spLocks noEditPoints="1"/>
            </p:cNvSpPr>
            <p:nvPr/>
          </p:nvSpPr>
          <p:spPr bwMode="auto">
            <a:xfrm>
              <a:off x="844" y="774"/>
              <a:ext cx="328" cy="145"/>
            </a:xfrm>
            <a:custGeom>
              <a:avLst/>
              <a:gdLst>
                <a:gd name="T0" fmla="*/ 732 w 1637"/>
                <a:gd name="T1" fmla="*/ 128 h 725"/>
                <a:gd name="T2" fmla="*/ 10 w 1637"/>
                <a:gd name="T3" fmla="*/ 116 h 725"/>
                <a:gd name="T4" fmla="*/ 370 w 1637"/>
                <a:gd name="T5" fmla="*/ 101 h 725"/>
                <a:gd name="T6" fmla="*/ 259 w 1637"/>
                <a:gd name="T7" fmla="*/ 8 h 725"/>
                <a:gd name="T8" fmla="*/ 397 w 1637"/>
                <a:gd name="T9" fmla="*/ 25 h 725"/>
                <a:gd name="T10" fmla="*/ 407 w 1637"/>
                <a:gd name="T11" fmla="*/ 93 h 725"/>
                <a:gd name="T12" fmla="*/ 660 w 1637"/>
                <a:gd name="T13" fmla="*/ 45 h 725"/>
                <a:gd name="T14" fmla="*/ 601 w 1637"/>
                <a:gd name="T15" fmla="*/ 199 h 725"/>
                <a:gd name="T16" fmla="*/ 567 w 1637"/>
                <a:gd name="T17" fmla="*/ 334 h 725"/>
                <a:gd name="T18" fmla="*/ 497 w 1637"/>
                <a:gd name="T19" fmla="*/ 341 h 725"/>
                <a:gd name="T20" fmla="*/ 195 w 1637"/>
                <a:gd name="T21" fmla="*/ 349 h 725"/>
                <a:gd name="T22" fmla="*/ 159 w 1637"/>
                <a:gd name="T23" fmla="*/ 197 h 725"/>
                <a:gd name="T24" fmla="*/ 528 w 1637"/>
                <a:gd name="T25" fmla="*/ 139 h 725"/>
                <a:gd name="T26" fmla="*/ 634 w 1637"/>
                <a:gd name="T27" fmla="*/ 336 h 725"/>
                <a:gd name="T28" fmla="*/ 713 w 1637"/>
                <a:gd name="T29" fmla="*/ 389 h 725"/>
                <a:gd name="T30" fmla="*/ 670 w 1637"/>
                <a:gd name="T31" fmla="*/ 673 h 725"/>
                <a:gd name="T32" fmla="*/ 580 w 1637"/>
                <a:gd name="T33" fmla="*/ 722 h 725"/>
                <a:gd name="T34" fmla="*/ 533 w 1637"/>
                <a:gd name="T35" fmla="*/ 663 h 725"/>
                <a:gd name="T36" fmla="*/ 593 w 1637"/>
                <a:gd name="T37" fmla="*/ 636 h 725"/>
                <a:gd name="T38" fmla="*/ 109 w 1637"/>
                <a:gd name="T39" fmla="*/ 717 h 725"/>
                <a:gd name="T40" fmla="*/ 45 w 1637"/>
                <a:gd name="T41" fmla="*/ 671 h 725"/>
                <a:gd name="T42" fmla="*/ 202 w 1637"/>
                <a:gd name="T43" fmla="*/ 434 h 725"/>
                <a:gd name="T44" fmla="*/ 508 w 1637"/>
                <a:gd name="T45" fmla="*/ 438 h 725"/>
                <a:gd name="T46" fmla="*/ 504 w 1637"/>
                <a:gd name="T47" fmla="*/ 499 h 725"/>
                <a:gd name="T48" fmla="*/ 478 w 1637"/>
                <a:gd name="T49" fmla="*/ 626 h 725"/>
                <a:gd name="T50" fmla="*/ 269 w 1637"/>
                <a:gd name="T51" fmla="*/ 630 h 725"/>
                <a:gd name="T52" fmla="*/ 205 w 1637"/>
                <a:gd name="T53" fmla="*/ 587 h 725"/>
                <a:gd name="T54" fmla="*/ 273 w 1637"/>
                <a:gd name="T55" fmla="*/ 582 h 725"/>
                <a:gd name="T56" fmla="*/ 1624 w 1637"/>
                <a:gd name="T57" fmla="*/ 189 h 725"/>
                <a:gd name="T58" fmla="*/ 1556 w 1637"/>
                <a:gd name="T59" fmla="*/ 269 h 725"/>
                <a:gd name="T60" fmla="*/ 1477 w 1637"/>
                <a:gd name="T61" fmla="*/ 467 h 725"/>
                <a:gd name="T62" fmla="*/ 1597 w 1637"/>
                <a:gd name="T63" fmla="*/ 458 h 725"/>
                <a:gd name="T64" fmla="*/ 1543 w 1637"/>
                <a:gd name="T65" fmla="*/ 592 h 725"/>
                <a:gd name="T66" fmla="*/ 1629 w 1637"/>
                <a:gd name="T67" fmla="*/ 637 h 725"/>
                <a:gd name="T68" fmla="*/ 1336 w 1637"/>
                <a:gd name="T69" fmla="*/ 711 h 725"/>
                <a:gd name="T70" fmla="*/ 1261 w 1637"/>
                <a:gd name="T71" fmla="*/ 717 h 725"/>
                <a:gd name="T72" fmla="*/ 1187 w 1637"/>
                <a:gd name="T73" fmla="*/ 358 h 725"/>
                <a:gd name="T74" fmla="*/ 1389 w 1637"/>
                <a:gd name="T75" fmla="*/ 46 h 725"/>
                <a:gd name="T76" fmla="*/ 1317 w 1637"/>
                <a:gd name="T77" fmla="*/ 167 h 725"/>
                <a:gd name="T78" fmla="*/ 1334 w 1637"/>
                <a:gd name="T79" fmla="*/ 190 h 725"/>
                <a:gd name="T80" fmla="*/ 1410 w 1637"/>
                <a:gd name="T81" fmla="*/ 638 h 725"/>
                <a:gd name="T82" fmla="*/ 1488 w 1637"/>
                <a:gd name="T83" fmla="*/ 90 h 725"/>
                <a:gd name="T84" fmla="*/ 1447 w 1637"/>
                <a:gd name="T85" fmla="*/ 151 h 725"/>
                <a:gd name="T86" fmla="*/ 1413 w 1637"/>
                <a:gd name="T87" fmla="*/ 77 h 725"/>
                <a:gd name="T88" fmla="*/ 1089 w 1637"/>
                <a:gd name="T89" fmla="*/ 18 h 725"/>
                <a:gd name="T90" fmla="*/ 1076 w 1637"/>
                <a:gd name="T91" fmla="*/ 56 h 725"/>
                <a:gd name="T92" fmla="*/ 1170 w 1637"/>
                <a:gd name="T93" fmla="*/ 99 h 725"/>
                <a:gd name="T94" fmla="*/ 1231 w 1637"/>
                <a:gd name="T95" fmla="*/ 183 h 725"/>
                <a:gd name="T96" fmla="*/ 991 w 1637"/>
                <a:gd name="T97" fmla="*/ 522 h 725"/>
                <a:gd name="T98" fmla="*/ 929 w 1637"/>
                <a:gd name="T99" fmla="*/ 561 h 725"/>
                <a:gd name="T100" fmla="*/ 994 w 1637"/>
                <a:gd name="T101" fmla="*/ 185 h 725"/>
                <a:gd name="T102" fmla="*/ 995 w 1637"/>
                <a:gd name="T103" fmla="*/ 160 h 725"/>
                <a:gd name="T104" fmla="*/ 1180 w 1637"/>
                <a:gd name="T105" fmla="*/ 287 h 725"/>
                <a:gd name="T106" fmla="*/ 1133 w 1637"/>
                <a:gd name="T107" fmla="*/ 434 h 725"/>
                <a:gd name="T108" fmla="*/ 1173 w 1637"/>
                <a:gd name="T109" fmla="*/ 572 h 725"/>
                <a:gd name="T110" fmla="*/ 1177 w 1637"/>
                <a:gd name="T111" fmla="*/ 494 h 725"/>
                <a:gd name="T112" fmla="*/ 1240 w 1637"/>
                <a:gd name="T113" fmla="*/ 616 h 725"/>
                <a:gd name="T114" fmla="*/ 1183 w 1637"/>
                <a:gd name="T115" fmla="*/ 667 h 725"/>
                <a:gd name="T116" fmla="*/ 1128 w 1637"/>
                <a:gd name="T117" fmla="*/ 637 h 725"/>
                <a:gd name="T118" fmla="*/ 1017 w 1637"/>
                <a:gd name="T119" fmla="*/ 705 h 725"/>
                <a:gd name="T120" fmla="*/ 1053 w 1637"/>
                <a:gd name="T121" fmla="*/ 56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7" h="725">
                  <a:moveTo>
                    <a:pt x="660" y="45"/>
                  </a:moveTo>
                  <a:lnTo>
                    <a:pt x="670" y="51"/>
                  </a:lnTo>
                  <a:lnTo>
                    <a:pt x="681" y="59"/>
                  </a:lnTo>
                  <a:lnTo>
                    <a:pt x="705" y="79"/>
                  </a:lnTo>
                  <a:lnTo>
                    <a:pt x="723" y="96"/>
                  </a:lnTo>
                  <a:lnTo>
                    <a:pt x="729" y="103"/>
                  </a:lnTo>
                  <a:lnTo>
                    <a:pt x="733" y="108"/>
                  </a:lnTo>
                  <a:lnTo>
                    <a:pt x="735" y="113"/>
                  </a:lnTo>
                  <a:lnTo>
                    <a:pt x="736" y="117"/>
                  </a:lnTo>
                  <a:lnTo>
                    <a:pt x="736" y="122"/>
                  </a:lnTo>
                  <a:lnTo>
                    <a:pt x="734" y="126"/>
                  </a:lnTo>
                  <a:lnTo>
                    <a:pt x="732" y="128"/>
                  </a:lnTo>
                  <a:lnTo>
                    <a:pt x="729" y="128"/>
                  </a:lnTo>
                  <a:lnTo>
                    <a:pt x="201" y="128"/>
                  </a:lnTo>
                  <a:lnTo>
                    <a:pt x="166" y="128"/>
                  </a:lnTo>
                  <a:lnTo>
                    <a:pt x="135" y="129"/>
                  </a:lnTo>
                  <a:lnTo>
                    <a:pt x="107" y="129"/>
                  </a:lnTo>
                  <a:lnTo>
                    <a:pt x="82" y="130"/>
                  </a:lnTo>
                  <a:lnTo>
                    <a:pt x="62" y="131"/>
                  </a:lnTo>
                  <a:lnTo>
                    <a:pt x="45" y="133"/>
                  </a:lnTo>
                  <a:lnTo>
                    <a:pt x="30" y="134"/>
                  </a:lnTo>
                  <a:lnTo>
                    <a:pt x="19" y="136"/>
                  </a:lnTo>
                  <a:lnTo>
                    <a:pt x="15" y="127"/>
                  </a:lnTo>
                  <a:lnTo>
                    <a:pt x="10" y="116"/>
                  </a:lnTo>
                  <a:lnTo>
                    <a:pt x="6" y="106"/>
                  </a:lnTo>
                  <a:lnTo>
                    <a:pt x="0" y="96"/>
                  </a:lnTo>
                  <a:lnTo>
                    <a:pt x="16" y="98"/>
                  </a:lnTo>
                  <a:lnTo>
                    <a:pt x="35" y="99"/>
                  </a:lnTo>
                  <a:lnTo>
                    <a:pt x="57" y="101"/>
                  </a:lnTo>
                  <a:lnTo>
                    <a:pt x="81" y="102"/>
                  </a:lnTo>
                  <a:lnTo>
                    <a:pt x="107" y="103"/>
                  </a:lnTo>
                  <a:lnTo>
                    <a:pt x="138" y="103"/>
                  </a:lnTo>
                  <a:lnTo>
                    <a:pt x="169" y="103"/>
                  </a:lnTo>
                  <a:lnTo>
                    <a:pt x="204" y="104"/>
                  </a:lnTo>
                  <a:lnTo>
                    <a:pt x="375" y="104"/>
                  </a:lnTo>
                  <a:lnTo>
                    <a:pt x="370" y="101"/>
                  </a:lnTo>
                  <a:lnTo>
                    <a:pt x="362" y="94"/>
                  </a:lnTo>
                  <a:lnTo>
                    <a:pt x="353" y="87"/>
                  </a:lnTo>
                  <a:lnTo>
                    <a:pt x="343" y="78"/>
                  </a:lnTo>
                  <a:lnTo>
                    <a:pt x="334" y="66"/>
                  </a:lnTo>
                  <a:lnTo>
                    <a:pt x="324" y="57"/>
                  </a:lnTo>
                  <a:lnTo>
                    <a:pt x="315" y="47"/>
                  </a:lnTo>
                  <a:lnTo>
                    <a:pt x="304" y="39"/>
                  </a:lnTo>
                  <a:lnTo>
                    <a:pt x="293" y="32"/>
                  </a:lnTo>
                  <a:lnTo>
                    <a:pt x="281" y="24"/>
                  </a:lnTo>
                  <a:lnTo>
                    <a:pt x="270" y="18"/>
                  </a:lnTo>
                  <a:lnTo>
                    <a:pt x="257" y="13"/>
                  </a:lnTo>
                  <a:lnTo>
                    <a:pt x="259" y="8"/>
                  </a:lnTo>
                  <a:lnTo>
                    <a:pt x="260" y="1"/>
                  </a:lnTo>
                  <a:lnTo>
                    <a:pt x="269" y="1"/>
                  </a:lnTo>
                  <a:lnTo>
                    <a:pt x="281" y="2"/>
                  </a:lnTo>
                  <a:lnTo>
                    <a:pt x="300" y="2"/>
                  </a:lnTo>
                  <a:lnTo>
                    <a:pt x="324" y="2"/>
                  </a:lnTo>
                  <a:lnTo>
                    <a:pt x="346" y="5"/>
                  </a:lnTo>
                  <a:lnTo>
                    <a:pt x="364" y="9"/>
                  </a:lnTo>
                  <a:lnTo>
                    <a:pt x="372" y="11"/>
                  </a:lnTo>
                  <a:lnTo>
                    <a:pt x="379" y="14"/>
                  </a:lnTo>
                  <a:lnTo>
                    <a:pt x="386" y="17"/>
                  </a:lnTo>
                  <a:lnTo>
                    <a:pt x="392" y="21"/>
                  </a:lnTo>
                  <a:lnTo>
                    <a:pt x="397" y="25"/>
                  </a:lnTo>
                  <a:lnTo>
                    <a:pt x="401" y="31"/>
                  </a:lnTo>
                  <a:lnTo>
                    <a:pt x="406" y="35"/>
                  </a:lnTo>
                  <a:lnTo>
                    <a:pt x="409" y="41"/>
                  </a:lnTo>
                  <a:lnTo>
                    <a:pt x="412" y="46"/>
                  </a:lnTo>
                  <a:lnTo>
                    <a:pt x="413" y="54"/>
                  </a:lnTo>
                  <a:lnTo>
                    <a:pt x="414" y="60"/>
                  </a:lnTo>
                  <a:lnTo>
                    <a:pt x="415" y="67"/>
                  </a:lnTo>
                  <a:lnTo>
                    <a:pt x="414" y="74"/>
                  </a:lnTo>
                  <a:lnTo>
                    <a:pt x="413" y="80"/>
                  </a:lnTo>
                  <a:lnTo>
                    <a:pt x="412" y="85"/>
                  </a:lnTo>
                  <a:lnTo>
                    <a:pt x="410" y="90"/>
                  </a:lnTo>
                  <a:lnTo>
                    <a:pt x="407" y="93"/>
                  </a:lnTo>
                  <a:lnTo>
                    <a:pt x="404" y="97"/>
                  </a:lnTo>
                  <a:lnTo>
                    <a:pt x="399" y="100"/>
                  </a:lnTo>
                  <a:lnTo>
                    <a:pt x="395" y="101"/>
                  </a:lnTo>
                  <a:lnTo>
                    <a:pt x="391" y="103"/>
                  </a:lnTo>
                  <a:lnTo>
                    <a:pt x="388" y="104"/>
                  </a:lnTo>
                  <a:lnTo>
                    <a:pt x="596" y="104"/>
                  </a:lnTo>
                  <a:lnTo>
                    <a:pt x="614" y="82"/>
                  </a:lnTo>
                  <a:lnTo>
                    <a:pt x="630" y="64"/>
                  </a:lnTo>
                  <a:lnTo>
                    <a:pt x="642" y="52"/>
                  </a:lnTo>
                  <a:lnTo>
                    <a:pt x="652" y="44"/>
                  </a:lnTo>
                  <a:lnTo>
                    <a:pt x="656" y="44"/>
                  </a:lnTo>
                  <a:lnTo>
                    <a:pt x="660" y="45"/>
                  </a:lnTo>
                  <a:close/>
                  <a:moveTo>
                    <a:pt x="528" y="139"/>
                  </a:moveTo>
                  <a:lnTo>
                    <a:pt x="535" y="142"/>
                  </a:lnTo>
                  <a:lnTo>
                    <a:pt x="545" y="146"/>
                  </a:lnTo>
                  <a:lnTo>
                    <a:pt x="557" y="153"/>
                  </a:lnTo>
                  <a:lnTo>
                    <a:pt x="572" y="163"/>
                  </a:lnTo>
                  <a:lnTo>
                    <a:pt x="585" y="174"/>
                  </a:lnTo>
                  <a:lnTo>
                    <a:pt x="594" y="182"/>
                  </a:lnTo>
                  <a:lnTo>
                    <a:pt x="598" y="186"/>
                  </a:lnTo>
                  <a:lnTo>
                    <a:pt x="600" y="190"/>
                  </a:lnTo>
                  <a:lnTo>
                    <a:pt x="601" y="193"/>
                  </a:lnTo>
                  <a:lnTo>
                    <a:pt x="602" y="195"/>
                  </a:lnTo>
                  <a:lnTo>
                    <a:pt x="601" y="199"/>
                  </a:lnTo>
                  <a:lnTo>
                    <a:pt x="598" y="202"/>
                  </a:lnTo>
                  <a:lnTo>
                    <a:pt x="594" y="205"/>
                  </a:lnTo>
                  <a:lnTo>
                    <a:pt x="589" y="209"/>
                  </a:lnTo>
                  <a:lnTo>
                    <a:pt x="573" y="221"/>
                  </a:lnTo>
                  <a:lnTo>
                    <a:pt x="566" y="228"/>
                  </a:lnTo>
                  <a:lnTo>
                    <a:pt x="566" y="282"/>
                  </a:lnTo>
                  <a:lnTo>
                    <a:pt x="568" y="296"/>
                  </a:lnTo>
                  <a:lnTo>
                    <a:pt x="569" y="308"/>
                  </a:lnTo>
                  <a:lnTo>
                    <a:pt x="569" y="316"/>
                  </a:lnTo>
                  <a:lnTo>
                    <a:pt x="570" y="322"/>
                  </a:lnTo>
                  <a:lnTo>
                    <a:pt x="569" y="329"/>
                  </a:lnTo>
                  <a:lnTo>
                    <a:pt x="567" y="334"/>
                  </a:lnTo>
                  <a:lnTo>
                    <a:pt x="564" y="338"/>
                  </a:lnTo>
                  <a:lnTo>
                    <a:pt x="559" y="342"/>
                  </a:lnTo>
                  <a:lnTo>
                    <a:pt x="553" y="345"/>
                  </a:lnTo>
                  <a:lnTo>
                    <a:pt x="546" y="348"/>
                  </a:lnTo>
                  <a:lnTo>
                    <a:pt x="538" y="349"/>
                  </a:lnTo>
                  <a:lnTo>
                    <a:pt x="528" y="349"/>
                  </a:lnTo>
                  <a:lnTo>
                    <a:pt x="520" y="349"/>
                  </a:lnTo>
                  <a:lnTo>
                    <a:pt x="513" y="349"/>
                  </a:lnTo>
                  <a:lnTo>
                    <a:pt x="508" y="348"/>
                  </a:lnTo>
                  <a:lnTo>
                    <a:pt x="503" y="345"/>
                  </a:lnTo>
                  <a:lnTo>
                    <a:pt x="500" y="343"/>
                  </a:lnTo>
                  <a:lnTo>
                    <a:pt x="497" y="341"/>
                  </a:lnTo>
                  <a:lnTo>
                    <a:pt x="496" y="338"/>
                  </a:lnTo>
                  <a:lnTo>
                    <a:pt x="495" y="334"/>
                  </a:lnTo>
                  <a:lnTo>
                    <a:pt x="495" y="310"/>
                  </a:lnTo>
                  <a:lnTo>
                    <a:pt x="230" y="310"/>
                  </a:lnTo>
                  <a:lnTo>
                    <a:pt x="230" y="326"/>
                  </a:lnTo>
                  <a:lnTo>
                    <a:pt x="228" y="331"/>
                  </a:lnTo>
                  <a:lnTo>
                    <a:pt x="225" y="336"/>
                  </a:lnTo>
                  <a:lnTo>
                    <a:pt x="221" y="340"/>
                  </a:lnTo>
                  <a:lnTo>
                    <a:pt x="216" y="343"/>
                  </a:lnTo>
                  <a:lnTo>
                    <a:pt x="210" y="345"/>
                  </a:lnTo>
                  <a:lnTo>
                    <a:pt x="204" y="348"/>
                  </a:lnTo>
                  <a:lnTo>
                    <a:pt x="195" y="349"/>
                  </a:lnTo>
                  <a:lnTo>
                    <a:pt x="186" y="349"/>
                  </a:lnTo>
                  <a:lnTo>
                    <a:pt x="174" y="349"/>
                  </a:lnTo>
                  <a:lnTo>
                    <a:pt x="166" y="346"/>
                  </a:lnTo>
                  <a:lnTo>
                    <a:pt x="163" y="345"/>
                  </a:lnTo>
                  <a:lnTo>
                    <a:pt x="160" y="344"/>
                  </a:lnTo>
                  <a:lnTo>
                    <a:pt x="158" y="342"/>
                  </a:lnTo>
                  <a:lnTo>
                    <a:pt x="156" y="340"/>
                  </a:lnTo>
                  <a:lnTo>
                    <a:pt x="157" y="318"/>
                  </a:lnTo>
                  <a:lnTo>
                    <a:pt x="157" y="297"/>
                  </a:lnTo>
                  <a:lnTo>
                    <a:pt x="158" y="275"/>
                  </a:lnTo>
                  <a:lnTo>
                    <a:pt x="159" y="254"/>
                  </a:lnTo>
                  <a:lnTo>
                    <a:pt x="159" y="197"/>
                  </a:lnTo>
                  <a:lnTo>
                    <a:pt x="158" y="180"/>
                  </a:lnTo>
                  <a:lnTo>
                    <a:pt x="157" y="168"/>
                  </a:lnTo>
                  <a:lnTo>
                    <a:pt x="156" y="159"/>
                  </a:lnTo>
                  <a:lnTo>
                    <a:pt x="153" y="154"/>
                  </a:lnTo>
                  <a:lnTo>
                    <a:pt x="224" y="180"/>
                  </a:lnTo>
                  <a:lnTo>
                    <a:pt x="486" y="180"/>
                  </a:lnTo>
                  <a:lnTo>
                    <a:pt x="500" y="162"/>
                  </a:lnTo>
                  <a:lnTo>
                    <a:pt x="511" y="150"/>
                  </a:lnTo>
                  <a:lnTo>
                    <a:pt x="517" y="146"/>
                  </a:lnTo>
                  <a:lnTo>
                    <a:pt x="522" y="143"/>
                  </a:lnTo>
                  <a:lnTo>
                    <a:pt x="525" y="140"/>
                  </a:lnTo>
                  <a:lnTo>
                    <a:pt x="528" y="139"/>
                  </a:lnTo>
                  <a:close/>
                  <a:moveTo>
                    <a:pt x="230" y="200"/>
                  </a:moveTo>
                  <a:lnTo>
                    <a:pt x="230" y="290"/>
                  </a:lnTo>
                  <a:lnTo>
                    <a:pt x="495" y="290"/>
                  </a:lnTo>
                  <a:lnTo>
                    <a:pt x="495" y="200"/>
                  </a:lnTo>
                  <a:lnTo>
                    <a:pt x="230" y="200"/>
                  </a:lnTo>
                  <a:close/>
                  <a:moveTo>
                    <a:pt x="41" y="343"/>
                  </a:moveTo>
                  <a:lnTo>
                    <a:pt x="116" y="372"/>
                  </a:lnTo>
                  <a:lnTo>
                    <a:pt x="593" y="372"/>
                  </a:lnTo>
                  <a:lnTo>
                    <a:pt x="610" y="355"/>
                  </a:lnTo>
                  <a:lnTo>
                    <a:pt x="623" y="343"/>
                  </a:lnTo>
                  <a:lnTo>
                    <a:pt x="630" y="339"/>
                  </a:lnTo>
                  <a:lnTo>
                    <a:pt x="634" y="336"/>
                  </a:lnTo>
                  <a:lnTo>
                    <a:pt x="637" y="334"/>
                  </a:lnTo>
                  <a:lnTo>
                    <a:pt x="640" y="334"/>
                  </a:lnTo>
                  <a:lnTo>
                    <a:pt x="646" y="336"/>
                  </a:lnTo>
                  <a:lnTo>
                    <a:pt x="655" y="340"/>
                  </a:lnTo>
                  <a:lnTo>
                    <a:pt x="665" y="346"/>
                  </a:lnTo>
                  <a:lnTo>
                    <a:pt x="677" y="355"/>
                  </a:lnTo>
                  <a:lnTo>
                    <a:pt x="692" y="366"/>
                  </a:lnTo>
                  <a:lnTo>
                    <a:pt x="704" y="376"/>
                  </a:lnTo>
                  <a:lnTo>
                    <a:pt x="708" y="380"/>
                  </a:lnTo>
                  <a:lnTo>
                    <a:pt x="711" y="383"/>
                  </a:lnTo>
                  <a:lnTo>
                    <a:pt x="712" y="386"/>
                  </a:lnTo>
                  <a:lnTo>
                    <a:pt x="713" y="389"/>
                  </a:lnTo>
                  <a:lnTo>
                    <a:pt x="712" y="394"/>
                  </a:lnTo>
                  <a:lnTo>
                    <a:pt x="710" y="398"/>
                  </a:lnTo>
                  <a:lnTo>
                    <a:pt x="707" y="402"/>
                  </a:lnTo>
                  <a:lnTo>
                    <a:pt x="702" y="405"/>
                  </a:lnTo>
                  <a:lnTo>
                    <a:pt x="690" y="413"/>
                  </a:lnTo>
                  <a:lnTo>
                    <a:pt x="680" y="422"/>
                  </a:lnTo>
                  <a:lnTo>
                    <a:pt x="680" y="632"/>
                  </a:lnTo>
                  <a:lnTo>
                    <a:pt x="679" y="641"/>
                  </a:lnTo>
                  <a:lnTo>
                    <a:pt x="678" y="650"/>
                  </a:lnTo>
                  <a:lnTo>
                    <a:pt x="676" y="658"/>
                  </a:lnTo>
                  <a:lnTo>
                    <a:pt x="674" y="665"/>
                  </a:lnTo>
                  <a:lnTo>
                    <a:pt x="670" y="673"/>
                  </a:lnTo>
                  <a:lnTo>
                    <a:pt x="666" y="680"/>
                  </a:lnTo>
                  <a:lnTo>
                    <a:pt x="662" y="686"/>
                  </a:lnTo>
                  <a:lnTo>
                    <a:pt x="657" y="692"/>
                  </a:lnTo>
                  <a:lnTo>
                    <a:pt x="651" y="698"/>
                  </a:lnTo>
                  <a:lnTo>
                    <a:pt x="643" y="702"/>
                  </a:lnTo>
                  <a:lnTo>
                    <a:pt x="636" y="707"/>
                  </a:lnTo>
                  <a:lnTo>
                    <a:pt x="629" y="711"/>
                  </a:lnTo>
                  <a:lnTo>
                    <a:pt x="619" y="715"/>
                  </a:lnTo>
                  <a:lnTo>
                    <a:pt x="610" y="719"/>
                  </a:lnTo>
                  <a:lnTo>
                    <a:pt x="599" y="721"/>
                  </a:lnTo>
                  <a:lnTo>
                    <a:pt x="589" y="724"/>
                  </a:lnTo>
                  <a:lnTo>
                    <a:pt x="580" y="722"/>
                  </a:lnTo>
                  <a:lnTo>
                    <a:pt x="574" y="718"/>
                  </a:lnTo>
                  <a:lnTo>
                    <a:pt x="572" y="716"/>
                  </a:lnTo>
                  <a:lnTo>
                    <a:pt x="571" y="713"/>
                  </a:lnTo>
                  <a:lnTo>
                    <a:pt x="570" y="710"/>
                  </a:lnTo>
                  <a:lnTo>
                    <a:pt x="570" y="707"/>
                  </a:lnTo>
                  <a:lnTo>
                    <a:pt x="566" y="696"/>
                  </a:lnTo>
                  <a:lnTo>
                    <a:pt x="559" y="685"/>
                  </a:lnTo>
                  <a:lnTo>
                    <a:pt x="556" y="681"/>
                  </a:lnTo>
                  <a:lnTo>
                    <a:pt x="552" y="677"/>
                  </a:lnTo>
                  <a:lnTo>
                    <a:pt x="548" y="673"/>
                  </a:lnTo>
                  <a:lnTo>
                    <a:pt x="544" y="670"/>
                  </a:lnTo>
                  <a:lnTo>
                    <a:pt x="533" y="663"/>
                  </a:lnTo>
                  <a:lnTo>
                    <a:pt x="519" y="657"/>
                  </a:lnTo>
                  <a:lnTo>
                    <a:pt x="502" y="651"/>
                  </a:lnTo>
                  <a:lnTo>
                    <a:pt x="482" y="646"/>
                  </a:lnTo>
                  <a:lnTo>
                    <a:pt x="484" y="638"/>
                  </a:lnTo>
                  <a:lnTo>
                    <a:pt x="484" y="632"/>
                  </a:lnTo>
                  <a:lnTo>
                    <a:pt x="510" y="635"/>
                  </a:lnTo>
                  <a:lnTo>
                    <a:pt x="534" y="637"/>
                  </a:lnTo>
                  <a:lnTo>
                    <a:pt x="556" y="638"/>
                  </a:lnTo>
                  <a:lnTo>
                    <a:pt x="575" y="638"/>
                  </a:lnTo>
                  <a:lnTo>
                    <a:pt x="583" y="638"/>
                  </a:lnTo>
                  <a:lnTo>
                    <a:pt x="588" y="637"/>
                  </a:lnTo>
                  <a:lnTo>
                    <a:pt x="593" y="636"/>
                  </a:lnTo>
                  <a:lnTo>
                    <a:pt x="597" y="635"/>
                  </a:lnTo>
                  <a:lnTo>
                    <a:pt x="601" y="633"/>
                  </a:lnTo>
                  <a:lnTo>
                    <a:pt x="603" y="630"/>
                  </a:lnTo>
                  <a:lnTo>
                    <a:pt x="604" y="628"/>
                  </a:lnTo>
                  <a:lnTo>
                    <a:pt x="606" y="624"/>
                  </a:lnTo>
                  <a:lnTo>
                    <a:pt x="606" y="392"/>
                  </a:lnTo>
                  <a:lnTo>
                    <a:pt x="124" y="392"/>
                  </a:lnTo>
                  <a:lnTo>
                    <a:pt x="124" y="697"/>
                  </a:lnTo>
                  <a:lnTo>
                    <a:pt x="122" y="703"/>
                  </a:lnTo>
                  <a:lnTo>
                    <a:pt x="119" y="708"/>
                  </a:lnTo>
                  <a:lnTo>
                    <a:pt x="115" y="713"/>
                  </a:lnTo>
                  <a:lnTo>
                    <a:pt x="109" y="717"/>
                  </a:lnTo>
                  <a:lnTo>
                    <a:pt x="103" y="720"/>
                  </a:lnTo>
                  <a:lnTo>
                    <a:pt x="95" y="722"/>
                  </a:lnTo>
                  <a:lnTo>
                    <a:pt x="86" y="723"/>
                  </a:lnTo>
                  <a:lnTo>
                    <a:pt x="76" y="724"/>
                  </a:lnTo>
                  <a:lnTo>
                    <a:pt x="64" y="723"/>
                  </a:lnTo>
                  <a:lnTo>
                    <a:pt x="55" y="722"/>
                  </a:lnTo>
                  <a:lnTo>
                    <a:pt x="52" y="720"/>
                  </a:lnTo>
                  <a:lnTo>
                    <a:pt x="49" y="719"/>
                  </a:lnTo>
                  <a:lnTo>
                    <a:pt x="46" y="717"/>
                  </a:lnTo>
                  <a:lnTo>
                    <a:pt x="45" y="715"/>
                  </a:lnTo>
                  <a:lnTo>
                    <a:pt x="45" y="693"/>
                  </a:lnTo>
                  <a:lnTo>
                    <a:pt x="45" y="671"/>
                  </a:lnTo>
                  <a:lnTo>
                    <a:pt x="45" y="649"/>
                  </a:lnTo>
                  <a:lnTo>
                    <a:pt x="46" y="628"/>
                  </a:lnTo>
                  <a:lnTo>
                    <a:pt x="46" y="606"/>
                  </a:lnTo>
                  <a:lnTo>
                    <a:pt x="47" y="585"/>
                  </a:lnTo>
                  <a:lnTo>
                    <a:pt x="48" y="563"/>
                  </a:lnTo>
                  <a:lnTo>
                    <a:pt x="49" y="542"/>
                  </a:lnTo>
                  <a:lnTo>
                    <a:pt x="49" y="429"/>
                  </a:lnTo>
                  <a:lnTo>
                    <a:pt x="47" y="397"/>
                  </a:lnTo>
                  <a:lnTo>
                    <a:pt x="46" y="372"/>
                  </a:lnTo>
                  <a:lnTo>
                    <a:pt x="44" y="354"/>
                  </a:lnTo>
                  <a:lnTo>
                    <a:pt x="41" y="343"/>
                  </a:lnTo>
                  <a:close/>
                  <a:moveTo>
                    <a:pt x="202" y="434"/>
                  </a:moveTo>
                  <a:lnTo>
                    <a:pt x="263" y="458"/>
                  </a:lnTo>
                  <a:lnTo>
                    <a:pt x="428" y="458"/>
                  </a:lnTo>
                  <a:lnTo>
                    <a:pt x="441" y="441"/>
                  </a:lnTo>
                  <a:lnTo>
                    <a:pt x="453" y="428"/>
                  </a:lnTo>
                  <a:lnTo>
                    <a:pt x="457" y="423"/>
                  </a:lnTo>
                  <a:lnTo>
                    <a:pt x="461" y="420"/>
                  </a:lnTo>
                  <a:lnTo>
                    <a:pt x="465" y="418"/>
                  </a:lnTo>
                  <a:lnTo>
                    <a:pt x="468" y="417"/>
                  </a:lnTo>
                  <a:lnTo>
                    <a:pt x="475" y="419"/>
                  </a:lnTo>
                  <a:lnTo>
                    <a:pt x="483" y="423"/>
                  </a:lnTo>
                  <a:lnTo>
                    <a:pt x="495" y="429"/>
                  </a:lnTo>
                  <a:lnTo>
                    <a:pt x="508" y="438"/>
                  </a:lnTo>
                  <a:lnTo>
                    <a:pt x="521" y="448"/>
                  </a:lnTo>
                  <a:lnTo>
                    <a:pt x="529" y="456"/>
                  </a:lnTo>
                  <a:lnTo>
                    <a:pt x="532" y="460"/>
                  </a:lnTo>
                  <a:lnTo>
                    <a:pt x="534" y="464"/>
                  </a:lnTo>
                  <a:lnTo>
                    <a:pt x="535" y="467"/>
                  </a:lnTo>
                  <a:lnTo>
                    <a:pt x="535" y="469"/>
                  </a:lnTo>
                  <a:lnTo>
                    <a:pt x="534" y="472"/>
                  </a:lnTo>
                  <a:lnTo>
                    <a:pt x="533" y="475"/>
                  </a:lnTo>
                  <a:lnTo>
                    <a:pt x="529" y="478"/>
                  </a:lnTo>
                  <a:lnTo>
                    <a:pt x="525" y="481"/>
                  </a:lnTo>
                  <a:lnTo>
                    <a:pt x="510" y="492"/>
                  </a:lnTo>
                  <a:lnTo>
                    <a:pt x="504" y="499"/>
                  </a:lnTo>
                  <a:lnTo>
                    <a:pt x="504" y="558"/>
                  </a:lnTo>
                  <a:lnTo>
                    <a:pt x="506" y="573"/>
                  </a:lnTo>
                  <a:lnTo>
                    <a:pt x="507" y="585"/>
                  </a:lnTo>
                  <a:lnTo>
                    <a:pt x="507" y="595"/>
                  </a:lnTo>
                  <a:lnTo>
                    <a:pt x="508" y="602"/>
                  </a:lnTo>
                  <a:lnTo>
                    <a:pt x="507" y="607"/>
                  </a:lnTo>
                  <a:lnTo>
                    <a:pt x="505" y="612"/>
                  </a:lnTo>
                  <a:lnTo>
                    <a:pt x="502" y="616"/>
                  </a:lnTo>
                  <a:lnTo>
                    <a:pt x="498" y="620"/>
                  </a:lnTo>
                  <a:lnTo>
                    <a:pt x="493" y="623"/>
                  </a:lnTo>
                  <a:lnTo>
                    <a:pt x="486" y="625"/>
                  </a:lnTo>
                  <a:lnTo>
                    <a:pt x="478" y="626"/>
                  </a:lnTo>
                  <a:lnTo>
                    <a:pt x="469" y="626"/>
                  </a:lnTo>
                  <a:lnTo>
                    <a:pt x="456" y="626"/>
                  </a:lnTo>
                  <a:lnTo>
                    <a:pt x="446" y="623"/>
                  </a:lnTo>
                  <a:lnTo>
                    <a:pt x="443" y="621"/>
                  </a:lnTo>
                  <a:lnTo>
                    <a:pt x="441" y="619"/>
                  </a:lnTo>
                  <a:lnTo>
                    <a:pt x="439" y="616"/>
                  </a:lnTo>
                  <a:lnTo>
                    <a:pt x="438" y="614"/>
                  </a:lnTo>
                  <a:lnTo>
                    <a:pt x="438" y="603"/>
                  </a:lnTo>
                  <a:lnTo>
                    <a:pt x="273" y="603"/>
                  </a:lnTo>
                  <a:lnTo>
                    <a:pt x="273" y="620"/>
                  </a:lnTo>
                  <a:lnTo>
                    <a:pt x="272" y="625"/>
                  </a:lnTo>
                  <a:lnTo>
                    <a:pt x="269" y="630"/>
                  </a:lnTo>
                  <a:lnTo>
                    <a:pt x="265" y="633"/>
                  </a:lnTo>
                  <a:lnTo>
                    <a:pt x="260" y="636"/>
                  </a:lnTo>
                  <a:lnTo>
                    <a:pt x="255" y="638"/>
                  </a:lnTo>
                  <a:lnTo>
                    <a:pt x="248" y="640"/>
                  </a:lnTo>
                  <a:lnTo>
                    <a:pt x="240" y="641"/>
                  </a:lnTo>
                  <a:lnTo>
                    <a:pt x="232" y="641"/>
                  </a:lnTo>
                  <a:lnTo>
                    <a:pt x="221" y="641"/>
                  </a:lnTo>
                  <a:lnTo>
                    <a:pt x="213" y="640"/>
                  </a:lnTo>
                  <a:lnTo>
                    <a:pt x="208" y="637"/>
                  </a:lnTo>
                  <a:lnTo>
                    <a:pt x="204" y="635"/>
                  </a:lnTo>
                  <a:lnTo>
                    <a:pt x="205" y="611"/>
                  </a:lnTo>
                  <a:lnTo>
                    <a:pt x="205" y="587"/>
                  </a:lnTo>
                  <a:lnTo>
                    <a:pt x="206" y="564"/>
                  </a:lnTo>
                  <a:lnTo>
                    <a:pt x="207" y="541"/>
                  </a:lnTo>
                  <a:lnTo>
                    <a:pt x="207" y="481"/>
                  </a:lnTo>
                  <a:lnTo>
                    <a:pt x="207" y="464"/>
                  </a:lnTo>
                  <a:lnTo>
                    <a:pt x="205" y="450"/>
                  </a:lnTo>
                  <a:lnTo>
                    <a:pt x="204" y="441"/>
                  </a:lnTo>
                  <a:lnTo>
                    <a:pt x="202" y="434"/>
                  </a:lnTo>
                  <a:close/>
                  <a:moveTo>
                    <a:pt x="273" y="582"/>
                  </a:moveTo>
                  <a:lnTo>
                    <a:pt x="438" y="582"/>
                  </a:lnTo>
                  <a:lnTo>
                    <a:pt x="438" y="478"/>
                  </a:lnTo>
                  <a:lnTo>
                    <a:pt x="273" y="478"/>
                  </a:lnTo>
                  <a:lnTo>
                    <a:pt x="273" y="582"/>
                  </a:lnTo>
                  <a:close/>
                  <a:moveTo>
                    <a:pt x="1556" y="110"/>
                  </a:moveTo>
                  <a:lnTo>
                    <a:pt x="1561" y="113"/>
                  </a:lnTo>
                  <a:lnTo>
                    <a:pt x="1569" y="117"/>
                  </a:lnTo>
                  <a:lnTo>
                    <a:pt x="1579" y="125"/>
                  </a:lnTo>
                  <a:lnTo>
                    <a:pt x="1590" y="135"/>
                  </a:lnTo>
                  <a:lnTo>
                    <a:pt x="1605" y="149"/>
                  </a:lnTo>
                  <a:lnTo>
                    <a:pt x="1617" y="160"/>
                  </a:lnTo>
                  <a:lnTo>
                    <a:pt x="1624" y="170"/>
                  </a:lnTo>
                  <a:lnTo>
                    <a:pt x="1627" y="176"/>
                  </a:lnTo>
                  <a:lnTo>
                    <a:pt x="1627" y="181"/>
                  </a:lnTo>
                  <a:lnTo>
                    <a:pt x="1626" y="185"/>
                  </a:lnTo>
                  <a:lnTo>
                    <a:pt x="1624" y="189"/>
                  </a:lnTo>
                  <a:lnTo>
                    <a:pt x="1622" y="190"/>
                  </a:lnTo>
                  <a:lnTo>
                    <a:pt x="1477" y="190"/>
                  </a:lnTo>
                  <a:lnTo>
                    <a:pt x="1477" y="316"/>
                  </a:lnTo>
                  <a:lnTo>
                    <a:pt x="1494" y="316"/>
                  </a:lnTo>
                  <a:lnTo>
                    <a:pt x="1511" y="292"/>
                  </a:lnTo>
                  <a:lnTo>
                    <a:pt x="1524" y="275"/>
                  </a:lnTo>
                  <a:lnTo>
                    <a:pt x="1530" y="269"/>
                  </a:lnTo>
                  <a:lnTo>
                    <a:pt x="1535" y="265"/>
                  </a:lnTo>
                  <a:lnTo>
                    <a:pt x="1539" y="262"/>
                  </a:lnTo>
                  <a:lnTo>
                    <a:pt x="1542" y="261"/>
                  </a:lnTo>
                  <a:lnTo>
                    <a:pt x="1547" y="263"/>
                  </a:lnTo>
                  <a:lnTo>
                    <a:pt x="1556" y="269"/>
                  </a:lnTo>
                  <a:lnTo>
                    <a:pt x="1567" y="280"/>
                  </a:lnTo>
                  <a:lnTo>
                    <a:pt x="1583" y="294"/>
                  </a:lnTo>
                  <a:lnTo>
                    <a:pt x="1596" y="306"/>
                  </a:lnTo>
                  <a:lnTo>
                    <a:pt x="1604" y="315"/>
                  </a:lnTo>
                  <a:lnTo>
                    <a:pt x="1609" y="322"/>
                  </a:lnTo>
                  <a:lnTo>
                    <a:pt x="1610" y="327"/>
                  </a:lnTo>
                  <a:lnTo>
                    <a:pt x="1610" y="331"/>
                  </a:lnTo>
                  <a:lnTo>
                    <a:pt x="1609" y="334"/>
                  </a:lnTo>
                  <a:lnTo>
                    <a:pt x="1607" y="336"/>
                  </a:lnTo>
                  <a:lnTo>
                    <a:pt x="1604" y="337"/>
                  </a:lnTo>
                  <a:lnTo>
                    <a:pt x="1477" y="337"/>
                  </a:lnTo>
                  <a:lnTo>
                    <a:pt x="1477" y="467"/>
                  </a:lnTo>
                  <a:lnTo>
                    <a:pt x="1494" y="467"/>
                  </a:lnTo>
                  <a:lnTo>
                    <a:pt x="1511" y="445"/>
                  </a:lnTo>
                  <a:lnTo>
                    <a:pt x="1524" y="428"/>
                  </a:lnTo>
                  <a:lnTo>
                    <a:pt x="1531" y="422"/>
                  </a:lnTo>
                  <a:lnTo>
                    <a:pt x="1535" y="417"/>
                  </a:lnTo>
                  <a:lnTo>
                    <a:pt x="1539" y="413"/>
                  </a:lnTo>
                  <a:lnTo>
                    <a:pt x="1542" y="412"/>
                  </a:lnTo>
                  <a:lnTo>
                    <a:pt x="1548" y="414"/>
                  </a:lnTo>
                  <a:lnTo>
                    <a:pt x="1557" y="421"/>
                  </a:lnTo>
                  <a:lnTo>
                    <a:pt x="1569" y="431"/>
                  </a:lnTo>
                  <a:lnTo>
                    <a:pt x="1585" y="446"/>
                  </a:lnTo>
                  <a:lnTo>
                    <a:pt x="1597" y="458"/>
                  </a:lnTo>
                  <a:lnTo>
                    <a:pt x="1605" y="468"/>
                  </a:lnTo>
                  <a:lnTo>
                    <a:pt x="1610" y="474"/>
                  </a:lnTo>
                  <a:lnTo>
                    <a:pt x="1611" y="478"/>
                  </a:lnTo>
                  <a:lnTo>
                    <a:pt x="1611" y="483"/>
                  </a:lnTo>
                  <a:lnTo>
                    <a:pt x="1610" y="487"/>
                  </a:lnTo>
                  <a:lnTo>
                    <a:pt x="1608" y="489"/>
                  </a:lnTo>
                  <a:lnTo>
                    <a:pt x="1605" y="490"/>
                  </a:lnTo>
                  <a:lnTo>
                    <a:pt x="1477" y="490"/>
                  </a:lnTo>
                  <a:lnTo>
                    <a:pt x="1477" y="638"/>
                  </a:lnTo>
                  <a:lnTo>
                    <a:pt x="1510" y="638"/>
                  </a:lnTo>
                  <a:lnTo>
                    <a:pt x="1529" y="612"/>
                  </a:lnTo>
                  <a:lnTo>
                    <a:pt x="1543" y="592"/>
                  </a:lnTo>
                  <a:lnTo>
                    <a:pt x="1550" y="585"/>
                  </a:lnTo>
                  <a:lnTo>
                    <a:pt x="1555" y="580"/>
                  </a:lnTo>
                  <a:lnTo>
                    <a:pt x="1559" y="575"/>
                  </a:lnTo>
                  <a:lnTo>
                    <a:pt x="1562" y="573"/>
                  </a:lnTo>
                  <a:lnTo>
                    <a:pt x="1565" y="574"/>
                  </a:lnTo>
                  <a:lnTo>
                    <a:pt x="1568" y="577"/>
                  </a:lnTo>
                  <a:lnTo>
                    <a:pt x="1573" y="580"/>
                  </a:lnTo>
                  <a:lnTo>
                    <a:pt x="1578" y="584"/>
                  </a:lnTo>
                  <a:lnTo>
                    <a:pt x="1590" y="595"/>
                  </a:lnTo>
                  <a:lnTo>
                    <a:pt x="1607" y="613"/>
                  </a:lnTo>
                  <a:lnTo>
                    <a:pt x="1620" y="627"/>
                  </a:lnTo>
                  <a:lnTo>
                    <a:pt x="1629" y="637"/>
                  </a:lnTo>
                  <a:lnTo>
                    <a:pt x="1635" y="646"/>
                  </a:lnTo>
                  <a:lnTo>
                    <a:pt x="1637" y="650"/>
                  </a:lnTo>
                  <a:lnTo>
                    <a:pt x="1636" y="655"/>
                  </a:lnTo>
                  <a:lnTo>
                    <a:pt x="1635" y="658"/>
                  </a:lnTo>
                  <a:lnTo>
                    <a:pt x="1634" y="659"/>
                  </a:lnTo>
                  <a:lnTo>
                    <a:pt x="1631" y="660"/>
                  </a:lnTo>
                  <a:lnTo>
                    <a:pt x="1335" y="660"/>
                  </a:lnTo>
                  <a:lnTo>
                    <a:pt x="1336" y="672"/>
                  </a:lnTo>
                  <a:lnTo>
                    <a:pt x="1336" y="683"/>
                  </a:lnTo>
                  <a:lnTo>
                    <a:pt x="1336" y="696"/>
                  </a:lnTo>
                  <a:lnTo>
                    <a:pt x="1336" y="707"/>
                  </a:lnTo>
                  <a:lnTo>
                    <a:pt x="1336" y="711"/>
                  </a:lnTo>
                  <a:lnTo>
                    <a:pt x="1334" y="715"/>
                  </a:lnTo>
                  <a:lnTo>
                    <a:pt x="1331" y="717"/>
                  </a:lnTo>
                  <a:lnTo>
                    <a:pt x="1326" y="720"/>
                  </a:lnTo>
                  <a:lnTo>
                    <a:pt x="1320" y="722"/>
                  </a:lnTo>
                  <a:lnTo>
                    <a:pt x="1313" y="723"/>
                  </a:lnTo>
                  <a:lnTo>
                    <a:pt x="1305" y="724"/>
                  </a:lnTo>
                  <a:lnTo>
                    <a:pt x="1294" y="725"/>
                  </a:lnTo>
                  <a:lnTo>
                    <a:pt x="1280" y="724"/>
                  </a:lnTo>
                  <a:lnTo>
                    <a:pt x="1269" y="722"/>
                  </a:lnTo>
                  <a:lnTo>
                    <a:pt x="1266" y="721"/>
                  </a:lnTo>
                  <a:lnTo>
                    <a:pt x="1263" y="719"/>
                  </a:lnTo>
                  <a:lnTo>
                    <a:pt x="1261" y="717"/>
                  </a:lnTo>
                  <a:lnTo>
                    <a:pt x="1261" y="715"/>
                  </a:lnTo>
                  <a:lnTo>
                    <a:pt x="1262" y="694"/>
                  </a:lnTo>
                  <a:lnTo>
                    <a:pt x="1262" y="666"/>
                  </a:lnTo>
                  <a:lnTo>
                    <a:pt x="1263" y="632"/>
                  </a:lnTo>
                  <a:lnTo>
                    <a:pt x="1263" y="591"/>
                  </a:lnTo>
                  <a:lnTo>
                    <a:pt x="1263" y="274"/>
                  </a:lnTo>
                  <a:lnTo>
                    <a:pt x="1249" y="297"/>
                  </a:lnTo>
                  <a:lnTo>
                    <a:pt x="1237" y="319"/>
                  </a:lnTo>
                  <a:lnTo>
                    <a:pt x="1222" y="342"/>
                  </a:lnTo>
                  <a:lnTo>
                    <a:pt x="1207" y="364"/>
                  </a:lnTo>
                  <a:lnTo>
                    <a:pt x="1198" y="362"/>
                  </a:lnTo>
                  <a:lnTo>
                    <a:pt x="1187" y="358"/>
                  </a:lnTo>
                  <a:lnTo>
                    <a:pt x="1205" y="315"/>
                  </a:lnTo>
                  <a:lnTo>
                    <a:pt x="1222" y="272"/>
                  </a:lnTo>
                  <a:lnTo>
                    <a:pt x="1237" y="228"/>
                  </a:lnTo>
                  <a:lnTo>
                    <a:pt x="1250" y="184"/>
                  </a:lnTo>
                  <a:lnTo>
                    <a:pt x="1263" y="139"/>
                  </a:lnTo>
                  <a:lnTo>
                    <a:pt x="1273" y="94"/>
                  </a:lnTo>
                  <a:lnTo>
                    <a:pt x="1283" y="48"/>
                  </a:lnTo>
                  <a:lnTo>
                    <a:pt x="1290" y="2"/>
                  </a:lnTo>
                  <a:lnTo>
                    <a:pt x="1337" y="20"/>
                  </a:lnTo>
                  <a:lnTo>
                    <a:pt x="1370" y="35"/>
                  </a:lnTo>
                  <a:lnTo>
                    <a:pt x="1381" y="41"/>
                  </a:lnTo>
                  <a:lnTo>
                    <a:pt x="1389" y="46"/>
                  </a:lnTo>
                  <a:lnTo>
                    <a:pt x="1395" y="51"/>
                  </a:lnTo>
                  <a:lnTo>
                    <a:pt x="1397" y="54"/>
                  </a:lnTo>
                  <a:lnTo>
                    <a:pt x="1396" y="57"/>
                  </a:lnTo>
                  <a:lnTo>
                    <a:pt x="1394" y="59"/>
                  </a:lnTo>
                  <a:lnTo>
                    <a:pt x="1389" y="61"/>
                  </a:lnTo>
                  <a:lnTo>
                    <a:pt x="1385" y="63"/>
                  </a:lnTo>
                  <a:lnTo>
                    <a:pt x="1372" y="66"/>
                  </a:lnTo>
                  <a:lnTo>
                    <a:pt x="1354" y="68"/>
                  </a:lnTo>
                  <a:lnTo>
                    <a:pt x="1345" y="93"/>
                  </a:lnTo>
                  <a:lnTo>
                    <a:pt x="1337" y="117"/>
                  </a:lnTo>
                  <a:lnTo>
                    <a:pt x="1328" y="143"/>
                  </a:lnTo>
                  <a:lnTo>
                    <a:pt x="1317" y="167"/>
                  </a:lnTo>
                  <a:lnTo>
                    <a:pt x="1502" y="167"/>
                  </a:lnTo>
                  <a:lnTo>
                    <a:pt x="1518" y="146"/>
                  </a:lnTo>
                  <a:lnTo>
                    <a:pt x="1532" y="130"/>
                  </a:lnTo>
                  <a:lnTo>
                    <a:pt x="1542" y="119"/>
                  </a:lnTo>
                  <a:lnTo>
                    <a:pt x="1550" y="111"/>
                  </a:lnTo>
                  <a:lnTo>
                    <a:pt x="1553" y="110"/>
                  </a:lnTo>
                  <a:lnTo>
                    <a:pt x="1556" y="110"/>
                  </a:lnTo>
                  <a:close/>
                  <a:moveTo>
                    <a:pt x="1334" y="190"/>
                  </a:moveTo>
                  <a:lnTo>
                    <a:pt x="1334" y="316"/>
                  </a:lnTo>
                  <a:lnTo>
                    <a:pt x="1410" y="316"/>
                  </a:lnTo>
                  <a:lnTo>
                    <a:pt x="1410" y="190"/>
                  </a:lnTo>
                  <a:lnTo>
                    <a:pt x="1334" y="190"/>
                  </a:lnTo>
                  <a:close/>
                  <a:moveTo>
                    <a:pt x="1334" y="337"/>
                  </a:moveTo>
                  <a:lnTo>
                    <a:pt x="1334" y="467"/>
                  </a:lnTo>
                  <a:lnTo>
                    <a:pt x="1410" y="467"/>
                  </a:lnTo>
                  <a:lnTo>
                    <a:pt x="1410" y="337"/>
                  </a:lnTo>
                  <a:lnTo>
                    <a:pt x="1334" y="337"/>
                  </a:lnTo>
                  <a:close/>
                  <a:moveTo>
                    <a:pt x="1334" y="490"/>
                  </a:moveTo>
                  <a:lnTo>
                    <a:pt x="1334" y="595"/>
                  </a:lnTo>
                  <a:lnTo>
                    <a:pt x="1334" y="606"/>
                  </a:lnTo>
                  <a:lnTo>
                    <a:pt x="1335" y="616"/>
                  </a:lnTo>
                  <a:lnTo>
                    <a:pt x="1335" y="627"/>
                  </a:lnTo>
                  <a:lnTo>
                    <a:pt x="1335" y="638"/>
                  </a:lnTo>
                  <a:lnTo>
                    <a:pt x="1410" y="638"/>
                  </a:lnTo>
                  <a:lnTo>
                    <a:pt x="1410" y="490"/>
                  </a:lnTo>
                  <a:lnTo>
                    <a:pt x="1334" y="490"/>
                  </a:lnTo>
                  <a:close/>
                  <a:moveTo>
                    <a:pt x="1399" y="7"/>
                  </a:moveTo>
                  <a:lnTo>
                    <a:pt x="1420" y="20"/>
                  </a:lnTo>
                  <a:lnTo>
                    <a:pt x="1439" y="33"/>
                  </a:lnTo>
                  <a:lnTo>
                    <a:pt x="1454" y="45"/>
                  </a:lnTo>
                  <a:lnTo>
                    <a:pt x="1468" y="58"/>
                  </a:lnTo>
                  <a:lnTo>
                    <a:pt x="1473" y="65"/>
                  </a:lnTo>
                  <a:lnTo>
                    <a:pt x="1477" y="71"/>
                  </a:lnTo>
                  <a:lnTo>
                    <a:pt x="1482" y="78"/>
                  </a:lnTo>
                  <a:lnTo>
                    <a:pt x="1485" y="84"/>
                  </a:lnTo>
                  <a:lnTo>
                    <a:pt x="1488" y="90"/>
                  </a:lnTo>
                  <a:lnTo>
                    <a:pt x="1489" y="97"/>
                  </a:lnTo>
                  <a:lnTo>
                    <a:pt x="1490" y="103"/>
                  </a:lnTo>
                  <a:lnTo>
                    <a:pt x="1491" y="109"/>
                  </a:lnTo>
                  <a:lnTo>
                    <a:pt x="1490" y="119"/>
                  </a:lnTo>
                  <a:lnTo>
                    <a:pt x="1488" y="127"/>
                  </a:lnTo>
                  <a:lnTo>
                    <a:pt x="1486" y="134"/>
                  </a:lnTo>
                  <a:lnTo>
                    <a:pt x="1482" y="140"/>
                  </a:lnTo>
                  <a:lnTo>
                    <a:pt x="1476" y="145"/>
                  </a:lnTo>
                  <a:lnTo>
                    <a:pt x="1470" y="149"/>
                  </a:lnTo>
                  <a:lnTo>
                    <a:pt x="1463" y="151"/>
                  </a:lnTo>
                  <a:lnTo>
                    <a:pt x="1454" y="151"/>
                  </a:lnTo>
                  <a:lnTo>
                    <a:pt x="1447" y="151"/>
                  </a:lnTo>
                  <a:lnTo>
                    <a:pt x="1441" y="150"/>
                  </a:lnTo>
                  <a:lnTo>
                    <a:pt x="1434" y="147"/>
                  </a:lnTo>
                  <a:lnTo>
                    <a:pt x="1430" y="144"/>
                  </a:lnTo>
                  <a:lnTo>
                    <a:pt x="1427" y="138"/>
                  </a:lnTo>
                  <a:lnTo>
                    <a:pt x="1425" y="133"/>
                  </a:lnTo>
                  <a:lnTo>
                    <a:pt x="1423" y="127"/>
                  </a:lnTo>
                  <a:lnTo>
                    <a:pt x="1423" y="119"/>
                  </a:lnTo>
                  <a:lnTo>
                    <a:pt x="1422" y="112"/>
                  </a:lnTo>
                  <a:lnTo>
                    <a:pt x="1421" y="105"/>
                  </a:lnTo>
                  <a:lnTo>
                    <a:pt x="1420" y="97"/>
                  </a:lnTo>
                  <a:lnTo>
                    <a:pt x="1417" y="87"/>
                  </a:lnTo>
                  <a:lnTo>
                    <a:pt x="1413" y="77"/>
                  </a:lnTo>
                  <a:lnTo>
                    <a:pt x="1410" y="66"/>
                  </a:lnTo>
                  <a:lnTo>
                    <a:pt x="1407" y="55"/>
                  </a:lnTo>
                  <a:lnTo>
                    <a:pt x="1403" y="43"/>
                  </a:lnTo>
                  <a:lnTo>
                    <a:pt x="1395" y="25"/>
                  </a:lnTo>
                  <a:lnTo>
                    <a:pt x="1388" y="14"/>
                  </a:lnTo>
                  <a:lnTo>
                    <a:pt x="1396" y="9"/>
                  </a:lnTo>
                  <a:lnTo>
                    <a:pt x="1399" y="7"/>
                  </a:lnTo>
                  <a:close/>
                  <a:moveTo>
                    <a:pt x="999" y="0"/>
                  </a:moveTo>
                  <a:lnTo>
                    <a:pt x="1027" y="5"/>
                  </a:lnTo>
                  <a:lnTo>
                    <a:pt x="1051" y="10"/>
                  </a:lnTo>
                  <a:lnTo>
                    <a:pt x="1072" y="14"/>
                  </a:lnTo>
                  <a:lnTo>
                    <a:pt x="1089" y="18"/>
                  </a:lnTo>
                  <a:lnTo>
                    <a:pt x="1102" y="22"/>
                  </a:lnTo>
                  <a:lnTo>
                    <a:pt x="1111" y="27"/>
                  </a:lnTo>
                  <a:lnTo>
                    <a:pt x="1114" y="29"/>
                  </a:lnTo>
                  <a:lnTo>
                    <a:pt x="1117" y="31"/>
                  </a:lnTo>
                  <a:lnTo>
                    <a:pt x="1118" y="32"/>
                  </a:lnTo>
                  <a:lnTo>
                    <a:pt x="1118" y="34"/>
                  </a:lnTo>
                  <a:lnTo>
                    <a:pt x="1118" y="36"/>
                  </a:lnTo>
                  <a:lnTo>
                    <a:pt x="1116" y="39"/>
                  </a:lnTo>
                  <a:lnTo>
                    <a:pt x="1113" y="41"/>
                  </a:lnTo>
                  <a:lnTo>
                    <a:pt x="1108" y="43"/>
                  </a:lnTo>
                  <a:lnTo>
                    <a:pt x="1095" y="50"/>
                  </a:lnTo>
                  <a:lnTo>
                    <a:pt x="1076" y="56"/>
                  </a:lnTo>
                  <a:lnTo>
                    <a:pt x="1075" y="83"/>
                  </a:lnTo>
                  <a:lnTo>
                    <a:pt x="1074" y="109"/>
                  </a:lnTo>
                  <a:lnTo>
                    <a:pt x="1072" y="135"/>
                  </a:lnTo>
                  <a:lnTo>
                    <a:pt x="1070" y="160"/>
                  </a:lnTo>
                  <a:lnTo>
                    <a:pt x="1114" y="160"/>
                  </a:lnTo>
                  <a:lnTo>
                    <a:pt x="1133" y="133"/>
                  </a:lnTo>
                  <a:lnTo>
                    <a:pt x="1148" y="114"/>
                  </a:lnTo>
                  <a:lnTo>
                    <a:pt x="1154" y="107"/>
                  </a:lnTo>
                  <a:lnTo>
                    <a:pt x="1159" y="102"/>
                  </a:lnTo>
                  <a:lnTo>
                    <a:pt x="1163" y="100"/>
                  </a:lnTo>
                  <a:lnTo>
                    <a:pt x="1166" y="98"/>
                  </a:lnTo>
                  <a:lnTo>
                    <a:pt x="1170" y="99"/>
                  </a:lnTo>
                  <a:lnTo>
                    <a:pt x="1173" y="100"/>
                  </a:lnTo>
                  <a:lnTo>
                    <a:pt x="1176" y="103"/>
                  </a:lnTo>
                  <a:lnTo>
                    <a:pt x="1181" y="106"/>
                  </a:lnTo>
                  <a:lnTo>
                    <a:pt x="1192" y="116"/>
                  </a:lnTo>
                  <a:lnTo>
                    <a:pt x="1205" y="130"/>
                  </a:lnTo>
                  <a:lnTo>
                    <a:pt x="1218" y="144"/>
                  </a:lnTo>
                  <a:lnTo>
                    <a:pt x="1227" y="155"/>
                  </a:lnTo>
                  <a:lnTo>
                    <a:pt x="1233" y="165"/>
                  </a:lnTo>
                  <a:lnTo>
                    <a:pt x="1237" y="172"/>
                  </a:lnTo>
                  <a:lnTo>
                    <a:pt x="1236" y="177"/>
                  </a:lnTo>
                  <a:lnTo>
                    <a:pt x="1235" y="181"/>
                  </a:lnTo>
                  <a:lnTo>
                    <a:pt x="1231" y="183"/>
                  </a:lnTo>
                  <a:lnTo>
                    <a:pt x="1228" y="184"/>
                  </a:lnTo>
                  <a:lnTo>
                    <a:pt x="1068" y="184"/>
                  </a:lnTo>
                  <a:lnTo>
                    <a:pt x="1064" y="223"/>
                  </a:lnTo>
                  <a:lnTo>
                    <a:pt x="1059" y="260"/>
                  </a:lnTo>
                  <a:lnTo>
                    <a:pt x="1052" y="296"/>
                  </a:lnTo>
                  <a:lnTo>
                    <a:pt x="1046" y="332"/>
                  </a:lnTo>
                  <a:lnTo>
                    <a:pt x="1039" y="365"/>
                  </a:lnTo>
                  <a:lnTo>
                    <a:pt x="1030" y="399"/>
                  </a:lnTo>
                  <a:lnTo>
                    <a:pt x="1022" y="431"/>
                  </a:lnTo>
                  <a:lnTo>
                    <a:pt x="1012" y="463"/>
                  </a:lnTo>
                  <a:lnTo>
                    <a:pt x="1001" y="493"/>
                  </a:lnTo>
                  <a:lnTo>
                    <a:pt x="991" y="522"/>
                  </a:lnTo>
                  <a:lnTo>
                    <a:pt x="978" y="550"/>
                  </a:lnTo>
                  <a:lnTo>
                    <a:pt x="966" y="579"/>
                  </a:lnTo>
                  <a:lnTo>
                    <a:pt x="952" y="605"/>
                  </a:lnTo>
                  <a:lnTo>
                    <a:pt x="938" y="630"/>
                  </a:lnTo>
                  <a:lnTo>
                    <a:pt x="923" y="655"/>
                  </a:lnTo>
                  <a:lnTo>
                    <a:pt x="907" y="678"/>
                  </a:lnTo>
                  <a:lnTo>
                    <a:pt x="900" y="670"/>
                  </a:lnTo>
                  <a:lnTo>
                    <a:pt x="891" y="661"/>
                  </a:lnTo>
                  <a:lnTo>
                    <a:pt x="902" y="637"/>
                  </a:lnTo>
                  <a:lnTo>
                    <a:pt x="911" y="613"/>
                  </a:lnTo>
                  <a:lnTo>
                    <a:pt x="921" y="587"/>
                  </a:lnTo>
                  <a:lnTo>
                    <a:pt x="929" y="561"/>
                  </a:lnTo>
                  <a:lnTo>
                    <a:pt x="937" y="535"/>
                  </a:lnTo>
                  <a:lnTo>
                    <a:pt x="945" y="506"/>
                  </a:lnTo>
                  <a:lnTo>
                    <a:pt x="952" y="478"/>
                  </a:lnTo>
                  <a:lnTo>
                    <a:pt x="958" y="449"/>
                  </a:lnTo>
                  <a:lnTo>
                    <a:pt x="965" y="419"/>
                  </a:lnTo>
                  <a:lnTo>
                    <a:pt x="971" y="387"/>
                  </a:lnTo>
                  <a:lnTo>
                    <a:pt x="976" y="356"/>
                  </a:lnTo>
                  <a:lnTo>
                    <a:pt x="980" y="323"/>
                  </a:lnTo>
                  <a:lnTo>
                    <a:pt x="984" y="290"/>
                  </a:lnTo>
                  <a:lnTo>
                    <a:pt x="988" y="257"/>
                  </a:lnTo>
                  <a:lnTo>
                    <a:pt x="991" y="221"/>
                  </a:lnTo>
                  <a:lnTo>
                    <a:pt x="994" y="185"/>
                  </a:lnTo>
                  <a:lnTo>
                    <a:pt x="955" y="186"/>
                  </a:lnTo>
                  <a:lnTo>
                    <a:pt x="927" y="189"/>
                  </a:lnTo>
                  <a:lnTo>
                    <a:pt x="909" y="190"/>
                  </a:lnTo>
                  <a:lnTo>
                    <a:pt x="904" y="192"/>
                  </a:lnTo>
                  <a:lnTo>
                    <a:pt x="900" y="183"/>
                  </a:lnTo>
                  <a:lnTo>
                    <a:pt x="896" y="173"/>
                  </a:lnTo>
                  <a:lnTo>
                    <a:pt x="892" y="162"/>
                  </a:lnTo>
                  <a:lnTo>
                    <a:pt x="888" y="151"/>
                  </a:lnTo>
                  <a:lnTo>
                    <a:pt x="901" y="153"/>
                  </a:lnTo>
                  <a:lnTo>
                    <a:pt x="923" y="155"/>
                  </a:lnTo>
                  <a:lnTo>
                    <a:pt x="954" y="157"/>
                  </a:lnTo>
                  <a:lnTo>
                    <a:pt x="995" y="160"/>
                  </a:lnTo>
                  <a:lnTo>
                    <a:pt x="996" y="140"/>
                  </a:lnTo>
                  <a:lnTo>
                    <a:pt x="997" y="122"/>
                  </a:lnTo>
                  <a:lnTo>
                    <a:pt x="998" y="102"/>
                  </a:lnTo>
                  <a:lnTo>
                    <a:pt x="998" y="82"/>
                  </a:lnTo>
                  <a:lnTo>
                    <a:pt x="999" y="62"/>
                  </a:lnTo>
                  <a:lnTo>
                    <a:pt x="999" y="41"/>
                  </a:lnTo>
                  <a:lnTo>
                    <a:pt x="999" y="21"/>
                  </a:lnTo>
                  <a:lnTo>
                    <a:pt x="999" y="0"/>
                  </a:lnTo>
                  <a:close/>
                  <a:moveTo>
                    <a:pt x="1092" y="266"/>
                  </a:moveTo>
                  <a:lnTo>
                    <a:pt x="1137" y="275"/>
                  </a:lnTo>
                  <a:lnTo>
                    <a:pt x="1169" y="284"/>
                  </a:lnTo>
                  <a:lnTo>
                    <a:pt x="1180" y="287"/>
                  </a:lnTo>
                  <a:lnTo>
                    <a:pt x="1188" y="291"/>
                  </a:lnTo>
                  <a:lnTo>
                    <a:pt x="1193" y="294"/>
                  </a:lnTo>
                  <a:lnTo>
                    <a:pt x="1195" y="296"/>
                  </a:lnTo>
                  <a:lnTo>
                    <a:pt x="1194" y="299"/>
                  </a:lnTo>
                  <a:lnTo>
                    <a:pt x="1193" y="302"/>
                  </a:lnTo>
                  <a:lnTo>
                    <a:pt x="1190" y="304"/>
                  </a:lnTo>
                  <a:lnTo>
                    <a:pt x="1185" y="307"/>
                  </a:lnTo>
                  <a:lnTo>
                    <a:pt x="1173" y="311"/>
                  </a:lnTo>
                  <a:lnTo>
                    <a:pt x="1157" y="314"/>
                  </a:lnTo>
                  <a:lnTo>
                    <a:pt x="1151" y="356"/>
                  </a:lnTo>
                  <a:lnTo>
                    <a:pt x="1142" y="396"/>
                  </a:lnTo>
                  <a:lnTo>
                    <a:pt x="1133" y="434"/>
                  </a:lnTo>
                  <a:lnTo>
                    <a:pt x="1121" y="471"/>
                  </a:lnTo>
                  <a:lnTo>
                    <a:pt x="1109" y="505"/>
                  </a:lnTo>
                  <a:lnTo>
                    <a:pt x="1095" y="539"/>
                  </a:lnTo>
                  <a:lnTo>
                    <a:pt x="1087" y="555"/>
                  </a:lnTo>
                  <a:lnTo>
                    <a:pt x="1080" y="570"/>
                  </a:lnTo>
                  <a:lnTo>
                    <a:pt x="1070" y="586"/>
                  </a:lnTo>
                  <a:lnTo>
                    <a:pt x="1062" y="601"/>
                  </a:lnTo>
                  <a:lnTo>
                    <a:pt x="1094" y="597"/>
                  </a:lnTo>
                  <a:lnTo>
                    <a:pt x="1124" y="594"/>
                  </a:lnTo>
                  <a:lnTo>
                    <a:pt x="1151" y="591"/>
                  </a:lnTo>
                  <a:lnTo>
                    <a:pt x="1174" y="587"/>
                  </a:lnTo>
                  <a:lnTo>
                    <a:pt x="1173" y="572"/>
                  </a:lnTo>
                  <a:lnTo>
                    <a:pt x="1171" y="559"/>
                  </a:lnTo>
                  <a:lnTo>
                    <a:pt x="1169" y="545"/>
                  </a:lnTo>
                  <a:lnTo>
                    <a:pt x="1165" y="532"/>
                  </a:lnTo>
                  <a:lnTo>
                    <a:pt x="1162" y="519"/>
                  </a:lnTo>
                  <a:lnTo>
                    <a:pt x="1158" y="506"/>
                  </a:lnTo>
                  <a:lnTo>
                    <a:pt x="1153" y="494"/>
                  </a:lnTo>
                  <a:lnTo>
                    <a:pt x="1148" y="481"/>
                  </a:lnTo>
                  <a:lnTo>
                    <a:pt x="1152" y="479"/>
                  </a:lnTo>
                  <a:lnTo>
                    <a:pt x="1155" y="478"/>
                  </a:lnTo>
                  <a:lnTo>
                    <a:pt x="1157" y="476"/>
                  </a:lnTo>
                  <a:lnTo>
                    <a:pt x="1157" y="475"/>
                  </a:lnTo>
                  <a:lnTo>
                    <a:pt x="1177" y="494"/>
                  </a:lnTo>
                  <a:lnTo>
                    <a:pt x="1194" y="512"/>
                  </a:lnTo>
                  <a:lnTo>
                    <a:pt x="1201" y="521"/>
                  </a:lnTo>
                  <a:lnTo>
                    <a:pt x="1207" y="531"/>
                  </a:lnTo>
                  <a:lnTo>
                    <a:pt x="1214" y="540"/>
                  </a:lnTo>
                  <a:lnTo>
                    <a:pt x="1219" y="549"/>
                  </a:lnTo>
                  <a:lnTo>
                    <a:pt x="1224" y="559"/>
                  </a:lnTo>
                  <a:lnTo>
                    <a:pt x="1228" y="568"/>
                  </a:lnTo>
                  <a:lnTo>
                    <a:pt x="1231" y="578"/>
                  </a:lnTo>
                  <a:lnTo>
                    <a:pt x="1235" y="587"/>
                  </a:lnTo>
                  <a:lnTo>
                    <a:pt x="1237" y="596"/>
                  </a:lnTo>
                  <a:lnTo>
                    <a:pt x="1239" y="607"/>
                  </a:lnTo>
                  <a:lnTo>
                    <a:pt x="1240" y="616"/>
                  </a:lnTo>
                  <a:lnTo>
                    <a:pt x="1240" y="626"/>
                  </a:lnTo>
                  <a:lnTo>
                    <a:pt x="1239" y="636"/>
                  </a:lnTo>
                  <a:lnTo>
                    <a:pt x="1237" y="646"/>
                  </a:lnTo>
                  <a:lnTo>
                    <a:pt x="1233" y="654"/>
                  </a:lnTo>
                  <a:lnTo>
                    <a:pt x="1229" y="660"/>
                  </a:lnTo>
                  <a:lnTo>
                    <a:pt x="1223" y="665"/>
                  </a:lnTo>
                  <a:lnTo>
                    <a:pt x="1217" y="669"/>
                  </a:lnTo>
                  <a:lnTo>
                    <a:pt x="1209" y="671"/>
                  </a:lnTo>
                  <a:lnTo>
                    <a:pt x="1200" y="672"/>
                  </a:lnTo>
                  <a:lnTo>
                    <a:pt x="1194" y="672"/>
                  </a:lnTo>
                  <a:lnTo>
                    <a:pt x="1188" y="670"/>
                  </a:lnTo>
                  <a:lnTo>
                    <a:pt x="1183" y="667"/>
                  </a:lnTo>
                  <a:lnTo>
                    <a:pt x="1180" y="664"/>
                  </a:lnTo>
                  <a:lnTo>
                    <a:pt x="1177" y="660"/>
                  </a:lnTo>
                  <a:lnTo>
                    <a:pt x="1175" y="656"/>
                  </a:lnTo>
                  <a:lnTo>
                    <a:pt x="1173" y="650"/>
                  </a:lnTo>
                  <a:lnTo>
                    <a:pt x="1173" y="643"/>
                  </a:lnTo>
                  <a:lnTo>
                    <a:pt x="1173" y="634"/>
                  </a:lnTo>
                  <a:lnTo>
                    <a:pt x="1173" y="626"/>
                  </a:lnTo>
                  <a:lnTo>
                    <a:pt x="1174" y="616"/>
                  </a:lnTo>
                  <a:lnTo>
                    <a:pt x="1174" y="606"/>
                  </a:lnTo>
                  <a:lnTo>
                    <a:pt x="1159" y="616"/>
                  </a:lnTo>
                  <a:lnTo>
                    <a:pt x="1145" y="627"/>
                  </a:lnTo>
                  <a:lnTo>
                    <a:pt x="1128" y="637"/>
                  </a:lnTo>
                  <a:lnTo>
                    <a:pt x="1110" y="647"/>
                  </a:lnTo>
                  <a:lnTo>
                    <a:pt x="1090" y="657"/>
                  </a:lnTo>
                  <a:lnTo>
                    <a:pt x="1070" y="665"/>
                  </a:lnTo>
                  <a:lnTo>
                    <a:pt x="1049" y="675"/>
                  </a:lnTo>
                  <a:lnTo>
                    <a:pt x="1027" y="682"/>
                  </a:lnTo>
                  <a:lnTo>
                    <a:pt x="1026" y="693"/>
                  </a:lnTo>
                  <a:lnTo>
                    <a:pt x="1025" y="701"/>
                  </a:lnTo>
                  <a:lnTo>
                    <a:pt x="1024" y="703"/>
                  </a:lnTo>
                  <a:lnTo>
                    <a:pt x="1023" y="705"/>
                  </a:lnTo>
                  <a:lnTo>
                    <a:pt x="1021" y="706"/>
                  </a:lnTo>
                  <a:lnTo>
                    <a:pt x="1020" y="706"/>
                  </a:lnTo>
                  <a:lnTo>
                    <a:pt x="1017" y="705"/>
                  </a:lnTo>
                  <a:lnTo>
                    <a:pt x="1013" y="701"/>
                  </a:lnTo>
                  <a:lnTo>
                    <a:pt x="1007" y="694"/>
                  </a:lnTo>
                  <a:lnTo>
                    <a:pt x="1001" y="683"/>
                  </a:lnTo>
                  <a:lnTo>
                    <a:pt x="994" y="670"/>
                  </a:lnTo>
                  <a:lnTo>
                    <a:pt x="986" y="652"/>
                  </a:lnTo>
                  <a:lnTo>
                    <a:pt x="977" y="631"/>
                  </a:lnTo>
                  <a:lnTo>
                    <a:pt x="966" y="607"/>
                  </a:lnTo>
                  <a:lnTo>
                    <a:pt x="986" y="606"/>
                  </a:lnTo>
                  <a:lnTo>
                    <a:pt x="1006" y="605"/>
                  </a:lnTo>
                  <a:lnTo>
                    <a:pt x="1025" y="604"/>
                  </a:lnTo>
                  <a:lnTo>
                    <a:pt x="1044" y="603"/>
                  </a:lnTo>
                  <a:lnTo>
                    <a:pt x="1053" y="566"/>
                  </a:lnTo>
                  <a:lnTo>
                    <a:pt x="1062" y="527"/>
                  </a:lnTo>
                  <a:lnTo>
                    <a:pt x="1069" y="488"/>
                  </a:lnTo>
                  <a:lnTo>
                    <a:pt x="1075" y="446"/>
                  </a:lnTo>
                  <a:lnTo>
                    <a:pt x="1082" y="403"/>
                  </a:lnTo>
                  <a:lnTo>
                    <a:pt x="1086" y="359"/>
                  </a:lnTo>
                  <a:lnTo>
                    <a:pt x="1090" y="313"/>
                  </a:lnTo>
                  <a:lnTo>
                    <a:pt x="1092" y="266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1" name="Freeform 82"/>
            <p:cNvSpPr>
              <a:spLocks noEditPoints="1"/>
            </p:cNvSpPr>
            <p:nvPr/>
          </p:nvSpPr>
          <p:spPr bwMode="auto">
            <a:xfrm>
              <a:off x="374" y="443"/>
              <a:ext cx="451" cy="372"/>
            </a:xfrm>
            <a:custGeom>
              <a:avLst/>
              <a:gdLst>
                <a:gd name="T0" fmla="*/ 450 w 2257"/>
                <a:gd name="T1" fmla="*/ 355 h 1858"/>
                <a:gd name="T2" fmla="*/ 808 w 2257"/>
                <a:gd name="T3" fmla="*/ 209 h 1858"/>
                <a:gd name="T4" fmla="*/ 811 w 2257"/>
                <a:gd name="T5" fmla="*/ 83 h 1858"/>
                <a:gd name="T6" fmla="*/ 439 w 2257"/>
                <a:gd name="T7" fmla="*/ 186 h 1858"/>
                <a:gd name="T8" fmla="*/ 259 w 2257"/>
                <a:gd name="T9" fmla="*/ 988 h 1858"/>
                <a:gd name="T10" fmla="*/ 38 w 2257"/>
                <a:gd name="T11" fmla="*/ 1219 h 1858"/>
                <a:gd name="T12" fmla="*/ 289 w 2257"/>
                <a:gd name="T13" fmla="*/ 1467 h 1858"/>
                <a:gd name="T14" fmla="*/ 479 w 2257"/>
                <a:gd name="T15" fmla="*/ 1806 h 1858"/>
                <a:gd name="T16" fmla="*/ 731 w 2257"/>
                <a:gd name="T17" fmla="*/ 1358 h 1858"/>
                <a:gd name="T18" fmla="*/ 1131 w 2257"/>
                <a:gd name="T19" fmla="*/ 1609 h 1858"/>
                <a:gd name="T20" fmla="*/ 990 w 2257"/>
                <a:gd name="T21" fmla="*/ 1356 h 1858"/>
                <a:gd name="T22" fmla="*/ 761 w 2257"/>
                <a:gd name="T23" fmla="*/ 1140 h 1858"/>
                <a:gd name="T24" fmla="*/ 1074 w 2257"/>
                <a:gd name="T25" fmla="*/ 982 h 1858"/>
                <a:gd name="T26" fmla="*/ 1098 w 2257"/>
                <a:gd name="T27" fmla="*/ 802 h 1858"/>
                <a:gd name="T28" fmla="*/ 706 w 2257"/>
                <a:gd name="T29" fmla="*/ 761 h 1858"/>
                <a:gd name="T30" fmla="*/ 763 w 2257"/>
                <a:gd name="T31" fmla="*/ 584 h 1858"/>
                <a:gd name="T32" fmla="*/ 800 w 2257"/>
                <a:gd name="T33" fmla="*/ 437 h 1858"/>
                <a:gd name="T34" fmla="*/ 635 w 2257"/>
                <a:gd name="T35" fmla="*/ 393 h 1858"/>
                <a:gd name="T36" fmla="*/ 484 w 2257"/>
                <a:gd name="T37" fmla="*/ 522 h 1858"/>
                <a:gd name="T38" fmla="*/ 487 w 2257"/>
                <a:gd name="T39" fmla="*/ 702 h 1858"/>
                <a:gd name="T40" fmla="*/ 601 w 2257"/>
                <a:gd name="T41" fmla="*/ 791 h 1858"/>
                <a:gd name="T42" fmla="*/ 443 w 2257"/>
                <a:gd name="T43" fmla="*/ 632 h 1858"/>
                <a:gd name="T44" fmla="*/ 384 w 2257"/>
                <a:gd name="T45" fmla="*/ 379 h 1858"/>
                <a:gd name="T46" fmla="*/ 740 w 2257"/>
                <a:gd name="T47" fmla="*/ 988 h 1858"/>
                <a:gd name="T48" fmla="*/ 494 w 2257"/>
                <a:gd name="T49" fmla="*/ 1247 h 1858"/>
                <a:gd name="T50" fmla="*/ 513 w 2257"/>
                <a:gd name="T51" fmla="*/ 1522 h 1858"/>
                <a:gd name="T52" fmla="*/ 387 w 2257"/>
                <a:gd name="T53" fmla="*/ 1194 h 1858"/>
                <a:gd name="T54" fmla="*/ 1498 w 2257"/>
                <a:gd name="T55" fmla="*/ 270 h 1858"/>
                <a:gd name="T56" fmla="*/ 1594 w 2257"/>
                <a:gd name="T57" fmla="*/ 297 h 1858"/>
                <a:gd name="T58" fmla="*/ 1869 w 2257"/>
                <a:gd name="T59" fmla="*/ 195 h 1858"/>
                <a:gd name="T60" fmla="*/ 1700 w 2257"/>
                <a:gd name="T61" fmla="*/ 1 h 1858"/>
                <a:gd name="T62" fmla="*/ 2046 w 2257"/>
                <a:gd name="T63" fmla="*/ 1761 h 1858"/>
                <a:gd name="T64" fmla="*/ 2159 w 2257"/>
                <a:gd name="T65" fmla="*/ 1659 h 1858"/>
                <a:gd name="T66" fmla="*/ 1898 w 2257"/>
                <a:gd name="T67" fmla="*/ 1480 h 1858"/>
                <a:gd name="T68" fmla="*/ 2245 w 2257"/>
                <a:gd name="T69" fmla="*/ 1342 h 1858"/>
                <a:gd name="T70" fmla="*/ 2136 w 2257"/>
                <a:gd name="T71" fmla="*/ 1171 h 1858"/>
                <a:gd name="T72" fmla="*/ 2166 w 2257"/>
                <a:gd name="T73" fmla="*/ 850 h 1858"/>
                <a:gd name="T74" fmla="*/ 1969 w 2257"/>
                <a:gd name="T75" fmla="*/ 664 h 1858"/>
                <a:gd name="T76" fmla="*/ 1833 w 2257"/>
                <a:gd name="T77" fmla="*/ 487 h 1858"/>
                <a:gd name="T78" fmla="*/ 2018 w 2257"/>
                <a:gd name="T79" fmla="*/ 317 h 1858"/>
                <a:gd name="T80" fmla="*/ 1640 w 2257"/>
                <a:gd name="T81" fmla="*/ 432 h 1858"/>
                <a:gd name="T82" fmla="*/ 1352 w 2257"/>
                <a:gd name="T83" fmla="*/ 422 h 1858"/>
                <a:gd name="T84" fmla="*/ 1344 w 2257"/>
                <a:gd name="T85" fmla="*/ 601 h 1858"/>
                <a:gd name="T86" fmla="*/ 1460 w 2257"/>
                <a:gd name="T87" fmla="*/ 778 h 1858"/>
                <a:gd name="T88" fmla="*/ 1175 w 2257"/>
                <a:gd name="T89" fmla="*/ 1605 h 1858"/>
                <a:gd name="T90" fmla="*/ 1096 w 2257"/>
                <a:gd name="T91" fmla="*/ 1848 h 1858"/>
                <a:gd name="T92" fmla="*/ 1388 w 2257"/>
                <a:gd name="T93" fmla="*/ 1355 h 1858"/>
                <a:gd name="T94" fmla="*/ 1651 w 2257"/>
                <a:gd name="T95" fmla="*/ 609 h 1858"/>
                <a:gd name="T96" fmla="*/ 1701 w 2257"/>
                <a:gd name="T97" fmla="*/ 729 h 1858"/>
                <a:gd name="T98" fmla="*/ 1566 w 2257"/>
                <a:gd name="T99" fmla="*/ 891 h 1858"/>
                <a:gd name="T100" fmla="*/ 1571 w 2257"/>
                <a:gd name="T101" fmla="*/ 1035 h 1858"/>
                <a:gd name="T102" fmla="*/ 1646 w 2257"/>
                <a:gd name="T103" fmla="*/ 1167 h 1858"/>
                <a:gd name="T104" fmla="*/ 1408 w 2257"/>
                <a:gd name="T105" fmla="*/ 1373 h 1858"/>
                <a:gd name="T106" fmla="*/ 1531 w 2257"/>
                <a:gd name="T107" fmla="*/ 1499 h 1858"/>
                <a:gd name="T108" fmla="*/ 1522 w 2257"/>
                <a:gd name="T109" fmla="*/ 1677 h 1858"/>
                <a:gd name="T110" fmla="*/ 1493 w 2257"/>
                <a:gd name="T111" fmla="*/ 1801 h 1858"/>
                <a:gd name="T112" fmla="*/ 1725 w 2257"/>
                <a:gd name="T113" fmla="*/ 1568 h 1858"/>
                <a:gd name="T114" fmla="*/ 1844 w 2257"/>
                <a:gd name="T115" fmla="*/ 1070 h 1858"/>
                <a:gd name="T116" fmla="*/ 1867 w 2257"/>
                <a:gd name="T117" fmla="*/ 929 h 1858"/>
                <a:gd name="T118" fmla="*/ 1997 w 2257"/>
                <a:gd name="T119" fmla="*/ 771 h 1858"/>
                <a:gd name="T120" fmla="*/ 1950 w 2257"/>
                <a:gd name="T121" fmla="*/ 1183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7" h="1858">
                  <a:moveTo>
                    <a:pt x="354" y="177"/>
                  </a:moveTo>
                  <a:lnTo>
                    <a:pt x="346" y="172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38" y="172"/>
                  </a:lnTo>
                  <a:lnTo>
                    <a:pt x="337" y="173"/>
                  </a:lnTo>
                  <a:lnTo>
                    <a:pt x="337" y="176"/>
                  </a:lnTo>
                  <a:lnTo>
                    <a:pt x="337" y="183"/>
                  </a:lnTo>
                  <a:lnTo>
                    <a:pt x="338" y="193"/>
                  </a:lnTo>
                  <a:lnTo>
                    <a:pt x="342" y="206"/>
                  </a:lnTo>
                  <a:lnTo>
                    <a:pt x="347" y="223"/>
                  </a:lnTo>
                  <a:lnTo>
                    <a:pt x="353" y="237"/>
                  </a:lnTo>
                  <a:lnTo>
                    <a:pt x="359" y="250"/>
                  </a:lnTo>
                  <a:lnTo>
                    <a:pt x="366" y="264"/>
                  </a:lnTo>
                  <a:lnTo>
                    <a:pt x="375" y="277"/>
                  </a:lnTo>
                  <a:lnTo>
                    <a:pt x="385" y="291"/>
                  </a:lnTo>
                  <a:lnTo>
                    <a:pt x="396" y="304"/>
                  </a:lnTo>
                  <a:lnTo>
                    <a:pt x="408" y="318"/>
                  </a:lnTo>
                  <a:lnTo>
                    <a:pt x="422" y="331"/>
                  </a:lnTo>
                  <a:lnTo>
                    <a:pt x="432" y="341"/>
                  </a:lnTo>
                  <a:lnTo>
                    <a:pt x="442" y="348"/>
                  </a:lnTo>
                  <a:lnTo>
                    <a:pt x="450" y="355"/>
                  </a:lnTo>
                  <a:lnTo>
                    <a:pt x="458" y="359"/>
                  </a:lnTo>
                  <a:lnTo>
                    <a:pt x="467" y="361"/>
                  </a:lnTo>
                  <a:lnTo>
                    <a:pt x="473" y="362"/>
                  </a:lnTo>
                  <a:lnTo>
                    <a:pt x="476" y="361"/>
                  </a:lnTo>
                  <a:lnTo>
                    <a:pt x="479" y="360"/>
                  </a:lnTo>
                  <a:lnTo>
                    <a:pt x="482" y="359"/>
                  </a:lnTo>
                  <a:lnTo>
                    <a:pt x="485" y="357"/>
                  </a:lnTo>
                  <a:lnTo>
                    <a:pt x="508" y="340"/>
                  </a:lnTo>
                  <a:lnTo>
                    <a:pt x="530" y="325"/>
                  </a:lnTo>
                  <a:lnTo>
                    <a:pt x="553" y="311"/>
                  </a:lnTo>
                  <a:lnTo>
                    <a:pt x="575" y="298"/>
                  </a:lnTo>
                  <a:lnTo>
                    <a:pt x="597" y="286"/>
                  </a:lnTo>
                  <a:lnTo>
                    <a:pt x="619" y="274"/>
                  </a:lnTo>
                  <a:lnTo>
                    <a:pt x="639" y="263"/>
                  </a:lnTo>
                  <a:lnTo>
                    <a:pt x="661" y="253"/>
                  </a:lnTo>
                  <a:lnTo>
                    <a:pt x="682" y="244"/>
                  </a:lnTo>
                  <a:lnTo>
                    <a:pt x="703" y="237"/>
                  </a:lnTo>
                  <a:lnTo>
                    <a:pt x="724" y="229"/>
                  </a:lnTo>
                  <a:lnTo>
                    <a:pt x="745" y="223"/>
                  </a:lnTo>
                  <a:lnTo>
                    <a:pt x="766" y="218"/>
                  </a:lnTo>
                  <a:lnTo>
                    <a:pt x="787" y="212"/>
                  </a:lnTo>
                  <a:lnTo>
                    <a:pt x="808" y="209"/>
                  </a:lnTo>
                  <a:lnTo>
                    <a:pt x="828" y="206"/>
                  </a:lnTo>
                  <a:lnTo>
                    <a:pt x="842" y="204"/>
                  </a:lnTo>
                  <a:lnTo>
                    <a:pt x="854" y="200"/>
                  </a:lnTo>
                  <a:lnTo>
                    <a:pt x="858" y="198"/>
                  </a:lnTo>
                  <a:lnTo>
                    <a:pt x="862" y="196"/>
                  </a:lnTo>
                  <a:lnTo>
                    <a:pt x="867" y="193"/>
                  </a:lnTo>
                  <a:lnTo>
                    <a:pt x="869" y="189"/>
                  </a:lnTo>
                  <a:lnTo>
                    <a:pt x="871" y="185"/>
                  </a:lnTo>
                  <a:lnTo>
                    <a:pt x="873" y="181"/>
                  </a:lnTo>
                  <a:lnTo>
                    <a:pt x="874" y="177"/>
                  </a:lnTo>
                  <a:lnTo>
                    <a:pt x="874" y="173"/>
                  </a:lnTo>
                  <a:lnTo>
                    <a:pt x="874" y="168"/>
                  </a:lnTo>
                  <a:lnTo>
                    <a:pt x="873" y="162"/>
                  </a:lnTo>
                  <a:lnTo>
                    <a:pt x="871" y="157"/>
                  </a:lnTo>
                  <a:lnTo>
                    <a:pt x="869" y="152"/>
                  </a:lnTo>
                  <a:lnTo>
                    <a:pt x="862" y="138"/>
                  </a:lnTo>
                  <a:lnTo>
                    <a:pt x="855" y="127"/>
                  </a:lnTo>
                  <a:lnTo>
                    <a:pt x="848" y="116"/>
                  </a:lnTo>
                  <a:lnTo>
                    <a:pt x="839" y="106"/>
                  </a:lnTo>
                  <a:lnTo>
                    <a:pt x="831" y="97"/>
                  </a:lnTo>
                  <a:lnTo>
                    <a:pt x="822" y="89"/>
                  </a:lnTo>
                  <a:lnTo>
                    <a:pt x="811" y="83"/>
                  </a:lnTo>
                  <a:lnTo>
                    <a:pt x="801" y="77"/>
                  </a:lnTo>
                  <a:lnTo>
                    <a:pt x="796" y="74"/>
                  </a:lnTo>
                  <a:lnTo>
                    <a:pt x="792" y="72"/>
                  </a:lnTo>
                  <a:lnTo>
                    <a:pt x="788" y="71"/>
                  </a:lnTo>
                  <a:lnTo>
                    <a:pt x="783" y="71"/>
                  </a:lnTo>
                  <a:lnTo>
                    <a:pt x="770" y="70"/>
                  </a:lnTo>
                  <a:lnTo>
                    <a:pt x="756" y="72"/>
                  </a:lnTo>
                  <a:lnTo>
                    <a:pt x="739" y="75"/>
                  </a:lnTo>
                  <a:lnTo>
                    <a:pt x="720" y="80"/>
                  </a:lnTo>
                  <a:lnTo>
                    <a:pt x="700" y="86"/>
                  </a:lnTo>
                  <a:lnTo>
                    <a:pt x="677" y="94"/>
                  </a:lnTo>
                  <a:lnTo>
                    <a:pt x="662" y="98"/>
                  </a:lnTo>
                  <a:lnTo>
                    <a:pt x="648" y="103"/>
                  </a:lnTo>
                  <a:lnTo>
                    <a:pt x="632" y="108"/>
                  </a:lnTo>
                  <a:lnTo>
                    <a:pt x="617" y="114"/>
                  </a:lnTo>
                  <a:lnTo>
                    <a:pt x="585" y="128"/>
                  </a:lnTo>
                  <a:lnTo>
                    <a:pt x="552" y="146"/>
                  </a:lnTo>
                  <a:lnTo>
                    <a:pt x="515" y="161"/>
                  </a:lnTo>
                  <a:lnTo>
                    <a:pt x="482" y="174"/>
                  </a:lnTo>
                  <a:lnTo>
                    <a:pt x="467" y="179"/>
                  </a:lnTo>
                  <a:lnTo>
                    <a:pt x="452" y="183"/>
                  </a:lnTo>
                  <a:lnTo>
                    <a:pt x="439" y="186"/>
                  </a:lnTo>
                  <a:lnTo>
                    <a:pt x="426" y="188"/>
                  </a:lnTo>
                  <a:lnTo>
                    <a:pt x="413" y="191"/>
                  </a:lnTo>
                  <a:lnTo>
                    <a:pt x="403" y="192"/>
                  </a:lnTo>
                  <a:lnTo>
                    <a:pt x="392" y="191"/>
                  </a:lnTo>
                  <a:lnTo>
                    <a:pt x="383" y="189"/>
                  </a:lnTo>
                  <a:lnTo>
                    <a:pt x="375" y="188"/>
                  </a:lnTo>
                  <a:lnTo>
                    <a:pt x="366" y="185"/>
                  </a:lnTo>
                  <a:lnTo>
                    <a:pt x="359" y="181"/>
                  </a:lnTo>
                  <a:lnTo>
                    <a:pt x="354" y="177"/>
                  </a:lnTo>
                  <a:close/>
                  <a:moveTo>
                    <a:pt x="337" y="481"/>
                  </a:moveTo>
                  <a:lnTo>
                    <a:pt x="335" y="525"/>
                  </a:lnTo>
                  <a:lnTo>
                    <a:pt x="332" y="573"/>
                  </a:lnTo>
                  <a:lnTo>
                    <a:pt x="328" y="628"/>
                  </a:lnTo>
                  <a:lnTo>
                    <a:pt x="324" y="686"/>
                  </a:lnTo>
                  <a:lnTo>
                    <a:pt x="319" y="750"/>
                  </a:lnTo>
                  <a:lnTo>
                    <a:pt x="314" y="819"/>
                  </a:lnTo>
                  <a:lnTo>
                    <a:pt x="309" y="892"/>
                  </a:lnTo>
                  <a:lnTo>
                    <a:pt x="302" y="971"/>
                  </a:lnTo>
                  <a:lnTo>
                    <a:pt x="301" y="974"/>
                  </a:lnTo>
                  <a:lnTo>
                    <a:pt x="301" y="978"/>
                  </a:lnTo>
                  <a:lnTo>
                    <a:pt x="279" y="983"/>
                  </a:lnTo>
                  <a:lnTo>
                    <a:pt x="259" y="988"/>
                  </a:lnTo>
                  <a:lnTo>
                    <a:pt x="239" y="996"/>
                  </a:lnTo>
                  <a:lnTo>
                    <a:pt x="218" y="1003"/>
                  </a:lnTo>
                  <a:lnTo>
                    <a:pt x="198" y="1011"/>
                  </a:lnTo>
                  <a:lnTo>
                    <a:pt x="179" y="1021"/>
                  </a:lnTo>
                  <a:lnTo>
                    <a:pt x="159" y="1030"/>
                  </a:lnTo>
                  <a:lnTo>
                    <a:pt x="140" y="1042"/>
                  </a:lnTo>
                  <a:lnTo>
                    <a:pt x="123" y="1049"/>
                  </a:lnTo>
                  <a:lnTo>
                    <a:pt x="99" y="1058"/>
                  </a:lnTo>
                  <a:lnTo>
                    <a:pt x="67" y="1070"/>
                  </a:lnTo>
                  <a:lnTo>
                    <a:pt x="26" y="1082"/>
                  </a:lnTo>
                  <a:lnTo>
                    <a:pt x="19" y="1087"/>
                  </a:lnTo>
                  <a:lnTo>
                    <a:pt x="13" y="1092"/>
                  </a:lnTo>
                  <a:lnTo>
                    <a:pt x="6" y="1098"/>
                  </a:lnTo>
                  <a:lnTo>
                    <a:pt x="1" y="1106"/>
                  </a:lnTo>
                  <a:lnTo>
                    <a:pt x="0" y="1110"/>
                  </a:lnTo>
                  <a:lnTo>
                    <a:pt x="0" y="1115"/>
                  </a:lnTo>
                  <a:lnTo>
                    <a:pt x="1" y="1120"/>
                  </a:lnTo>
                  <a:lnTo>
                    <a:pt x="2" y="1127"/>
                  </a:lnTo>
                  <a:lnTo>
                    <a:pt x="7" y="1144"/>
                  </a:lnTo>
                  <a:lnTo>
                    <a:pt x="16" y="1166"/>
                  </a:lnTo>
                  <a:lnTo>
                    <a:pt x="27" y="1197"/>
                  </a:lnTo>
                  <a:lnTo>
                    <a:pt x="38" y="1219"/>
                  </a:lnTo>
                  <a:lnTo>
                    <a:pt x="42" y="1228"/>
                  </a:lnTo>
                  <a:lnTo>
                    <a:pt x="46" y="1234"/>
                  </a:lnTo>
                  <a:lnTo>
                    <a:pt x="50" y="1238"/>
                  </a:lnTo>
                  <a:lnTo>
                    <a:pt x="53" y="1240"/>
                  </a:lnTo>
                  <a:lnTo>
                    <a:pt x="60" y="1241"/>
                  </a:lnTo>
                  <a:lnTo>
                    <a:pt x="66" y="1240"/>
                  </a:lnTo>
                  <a:lnTo>
                    <a:pt x="73" y="1239"/>
                  </a:lnTo>
                  <a:lnTo>
                    <a:pt x="82" y="1237"/>
                  </a:lnTo>
                  <a:lnTo>
                    <a:pt x="109" y="1223"/>
                  </a:lnTo>
                  <a:lnTo>
                    <a:pt x="136" y="1208"/>
                  </a:lnTo>
                  <a:lnTo>
                    <a:pt x="162" y="1194"/>
                  </a:lnTo>
                  <a:lnTo>
                    <a:pt x="189" y="1182"/>
                  </a:lnTo>
                  <a:lnTo>
                    <a:pt x="215" y="1169"/>
                  </a:lnTo>
                  <a:lnTo>
                    <a:pt x="241" y="1157"/>
                  </a:lnTo>
                  <a:lnTo>
                    <a:pt x="266" y="1145"/>
                  </a:lnTo>
                  <a:lnTo>
                    <a:pt x="291" y="1134"/>
                  </a:lnTo>
                  <a:lnTo>
                    <a:pt x="288" y="1203"/>
                  </a:lnTo>
                  <a:lnTo>
                    <a:pt x="287" y="1265"/>
                  </a:lnTo>
                  <a:lnTo>
                    <a:pt x="286" y="1324"/>
                  </a:lnTo>
                  <a:lnTo>
                    <a:pt x="286" y="1376"/>
                  </a:lnTo>
                  <a:lnTo>
                    <a:pt x="287" y="1424"/>
                  </a:lnTo>
                  <a:lnTo>
                    <a:pt x="289" y="1467"/>
                  </a:lnTo>
                  <a:lnTo>
                    <a:pt x="292" y="1504"/>
                  </a:lnTo>
                  <a:lnTo>
                    <a:pt x="296" y="1536"/>
                  </a:lnTo>
                  <a:lnTo>
                    <a:pt x="304" y="1569"/>
                  </a:lnTo>
                  <a:lnTo>
                    <a:pt x="311" y="1599"/>
                  </a:lnTo>
                  <a:lnTo>
                    <a:pt x="320" y="1628"/>
                  </a:lnTo>
                  <a:lnTo>
                    <a:pt x="331" y="1654"/>
                  </a:lnTo>
                  <a:lnTo>
                    <a:pt x="341" y="1681"/>
                  </a:lnTo>
                  <a:lnTo>
                    <a:pt x="354" y="1704"/>
                  </a:lnTo>
                  <a:lnTo>
                    <a:pt x="367" y="1726"/>
                  </a:lnTo>
                  <a:lnTo>
                    <a:pt x="382" y="1745"/>
                  </a:lnTo>
                  <a:lnTo>
                    <a:pt x="395" y="1761"/>
                  </a:lnTo>
                  <a:lnTo>
                    <a:pt x="407" y="1774"/>
                  </a:lnTo>
                  <a:lnTo>
                    <a:pt x="419" y="1785"/>
                  </a:lnTo>
                  <a:lnTo>
                    <a:pt x="429" y="1795"/>
                  </a:lnTo>
                  <a:lnTo>
                    <a:pt x="440" y="1802"/>
                  </a:lnTo>
                  <a:lnTo>
                    <a:pt x="450" y="1807"/>
                  </a:lnTo>
                  <a:lnTo>
                    <a:pt x="459" y="1810"/>
                  </a:lnTo>
                  <a:lnTo>
                    <a:pt x="468" y="1811"/>
                  </a:lnTo>
                  <a:lnTo>
                    <a:pt x="471" y="1811"/>
                  </a:lnTo>
                  <a:lnTo>
                    <a:pt x="473" y="1810"/>
                  </a:lnTo>
                  <a:lnTo>
                    <a:pt x="476" y="1808"/>
                  </a:lnTo>
                  <a:lnTo>
                    <a:pt x="479" y="1806"/>
                  </a:lnTo>
                  <a:lnTo>
                    <a:pt x="486" y="1800"/>
                  </a:lnTo>
                  <a:lnTo>
                    <a:pt x="491" y="1790"/>
                  </a:lnTo>
                  <a:lnTo>
                    <a:pt x="497" y="1779"/>
                  </a:lnTo>
                  <a:lnTo>
                    <a:pt x="503" y="1764"/>
                  </a:lnTo>
                  <a:lnTo>
                    <a:pt x="510" y="1746"/>
                  </a:lnTo>
                  <a:lnTo>
                    <a:pt x="515" y="1726"/>
                  </a:lnTo>
                  <a:lnTo>
                    <a:pt x="520" y="1709"/>
                  </a:lnTo>
                  <a:lnTo>
                    <a:pt x="529" y="1690"/>
                  </a:lnTo>
                  <a:lnTo>
                    <a:pt x="539" y="1670"/>
                  </a:lnTo>
                  <a:lnTo>
                    <a:pt x="552" y="1648"/>
                  </a:lnTo>
                  <a:lnTo>
                    <a:pt x="567" y="1626"/>
                  </a:lnTo>
                  <a:lnTo>
                    <a:pt x="585" y="1602"/>
                  </a:lnTo>
                  <a:lnTo>
                    <a:pt x="606" y="1577"/>
                  </a:lnTo>
                  <a:lnTo>
                    <a:pt x="629" y="1550"/>
                  </a:lnTo>
                  <a:lnTo>
                    <a:pt x="644" y="1532"/>
                  </a:lnTo>
                  <a:lnTo>
                    <a:pt x="657" y="1512"/>
                  </a:lnTo>
                  <a:lnTo>
                    <a:pt x="671" y="1490"/>
                  </a:lnTo>
                  <a:lnTo>
                    <a:pt x="684" y="1467"/>
                  </a:lnTo>
                  <a:lnTo>
                    <a:pt x="697" y="1442"/>
                  </a:lnTo>
                  <a:lnTo>
                    <a:pt x="709" y="1416"/>
                  </a:lnTo>
                  <a:lnTo>
                    <a:pt x="720" y="1388"/>
                  </a:lnTo>
                  <a:lnTo>
                    <a:pt x="731" y="1358"/>
                  </a:lnTo>
                  <a:lnTo>
                    <a:pt x="750" y="1368"/>
                  </a:lnTo>
                  <a:lnTo>
                    <a:pt x="770" y="1379"/>
                  </a:lnTo>
                  <a:lnTo>
                    <a:pt x="793" y="1395"/>
                  </a:lnTo>
                  <a:lnTo>
                    <a:pt x="817" y="1413"/>
                  </a:lnTo>
                  <a:lnTo>
                    <a:pt x="844" y="1434"/>
                  </a:lnTo>
                  <a:lnTo>
                    <a:pt x="871" y="1458"/>
                  </a:lnTo>
                  <a:lnTo>
                    <a:pt x="900" y="1485"/>
                  </a:lnTo>
                  <a:lnTo>
                    <a:pt x="931" y="1515"/>
                  </a:lnTo>
                  <a:lnTo>
                    <a:pt x="968" y="1551"/>
                  </a:lnTo>
                  <a:lnTo>
                    <a:pt x="1007" y="1587"/>
                  </a:lnTo>
                  <a:lnTo>
                    <a:pt x="1046" y="1623"/>
                  </a:lnTo>
                  <a:lnTo>
                    <a:pt x="1086" y="1659"/>
                  </a:lnTo>
                  <a:lnTo>
                    <a:pt x="1093" y="1663"/>
                  </a:lnTo>
                  <a:lnTo>
                    <a:pt x="1099" y="1665"/>
                  </a:lnTo>
                  <a:lnTo>
                    <a:pt x="1104" y="1665"/>
                  </a:lnTo>
                  <a:lnTo>
                    <a:pt x="1109" y="1663"/>
                  </a:lnTo>
                  <a:lnTo>
                    <a:pt x="1114" y="1659"/>
                  </a:lnTo>
                  <a:lnTo>
                    <a:pt x="1118" y="1651"/>
                  </a:lnTo>
                  <a:lnTo>
                    <a:pt x="1122" y="1644"/>
                  </a:lnTo>
                  <a:lnTo>
                    <a:pt x="1126" y="1634"/>
                  </a:lnTo>
                  <a:lnTo>
                    <a:pt x="1129" y="1621"/>
                  </a:lnTo>
                  <a:lnTo>
                    <a:pt x="1131" y="1609"/>
                  </a:lnTo>
                  <a:lnTo>
                    <a:pt x="1133" y="1598"/>
                  </a:lnTo>
                  <a:lnTo>
                    <a:pt x="1134" y="1586"/>
                  </a:lnTo>
                  <a:lnTo>
                    <a:pt x="1134" y="1575"/>
                  </a:lnTo>
                  <a:lnTo>
                    <a:pt x="1134" y="1563"/>
                  </a:lnTo>
                  <a:lnTo>
                    <a:pt x="1134" y="1552"/>
                  </a:lnTo>
                  <a:lnTo>
                    <a:pt x="1132" y="1541"/>
                  </a:lnTo>
                  <a:lnTo>
                    <a:pt x="1131" y="1531"/>
                  </a:lnTo>
                  <a:lnTo>
                    <a:pt x="1129" y="1521"/>
                  </a:lnTo>
                  <a:lnTo>
                    <a:pt x="1126" y="1510"/>
                  </a:lnTo>
                  <a:lnTo>
                    <a:pt x="1122" y="1500"/>
                  </a:lnTo>
                  <a:lnTo>
                    <a:pt x="1118" y="1489"/>
                  </a:lnTo>
                  <a:lnTo>
                    <a:pt x="1114" y="1479"/>
                  </a:lnTo>
                  <a:lnTo>
                    <a:pt x="1108" y="1469"/>
                  </a:lnTo>
                  <a:lnTo>
                    <a:pt x="1102" y="1460"/>
                  </a:lnTo>
                  <a:lnTo>
                    <a:pt x="1093" y="1446"/>
                  </a:lnTo>
                  <a:lnTo>
                    <a:pt x="1081" y="1433"/>
                  </a:lnTo>
                  <a:lnTo>
                    <a:pt x="1069" y="1420"/>
                  </a:lnTo>
                  <a:lnTo>
                    <a:pt x="1055" y="1408"/>
                  </a:lnTo>
                  <a:lnTo>
                    <a:pt x="1040" y="1394"/>
                  </a:lnTo>
                  <a:lnTo>
                    <a:pt x="1025" y="1381"/>
                  </a:lnTo>
                  <a:lnTo>
                    <a:pt x="1008" y="1369"/>
                  </a:lnTo>
                  <a:lnTo>
                    <a:pt x="990" y="1356"/>
                  </a:lnTo>
                  <a:lnTo>
                    <a:pt x="970" y="1344"/>
                  </a:lnTo>
                  <a:lnTo>
                    <a:pt x="950" y="1331"/>
                  </a:lnTo>
                  <a:lnTo>
                    <a:pt x="928" y="1319"/>
                  </a:lnTo>
                  <a:lnTo>
                    <a:pt x="906" y="1306"/>
                  </a:lnTo>
                  <a:lnTo>
                    <a:pt x="882" y="1295"/>
                  </a:lnTo>
                  <a:lnTo>
                    <a:pt x="857" y="1282"/>
                  </a:lnTo>
                  <a:lnTo>
                    <a:pt x="831" y="1271"/>
                  </a:lnTo>
                  <a:lnTo>
                    <a:pt x="804" y="1258"/>
                  </a:lnTo>
                  <a:lnTo>
                    <a:pt x="754" y="1233"/>
                  </a:lnTo>
                  <a:lnTo>
                    <a:pt x="716" y="1213"/>
                  </a:lnTo>
                  <a:lnTo>
                    <a:pt x="703" y="1206"/>
                  </a:lnTo>
                  <a:lnTo>
                    <a:pt x="694" y="1199"/>
                  </a:lnTo>
                  <a:lnTo>
                    <a:pt x="688" y="1193"/>
                  </a:lnTo>
                  <a:lnTo>
                    <a:pt x="685" y="1189"/>
                  </a:lnTo>
                  <a:lnTo>
                    <a:pt x="685" y="1186"/>
                  </a:lnTo>
                  <a:lnTo>
                    <a:pt x="688" y="1184"/>
                  </a:lnTo>
                  <a:lnTo>
                    <a:pt x="691" y="1181"/>
                  </a:lnTo>
                  <a:lnTo>
                    <a:pt x="696" y="1178"/>
                  </a:lnTo>
                  <a:lnTo>
                    <a:pt x="714" y="1168"/>
                  </a:lnTo>
                  <a:lnTo>
                    <a:pt x="729" y="1159"/>
                  </a:lnTo>
                  <a:lnTo>
                    <a:pt x="746" y="1149"/>
                  </a:lnTo>
                  <a:lnTo>
                    <a:pt x="761" y="1140"/>
                  </a:lnTo>
                  <a:lnTo>
                    <a:pt x="795" y="1116"/>
                  </a:lnTo>
                  <a:lnTo>
                    <a:pt x="821" y="1097"/>
                  </a:lnTo>
                  <a:lnTo>
                    <a:pt x="837" y="1083"/>
                  </a:lnTo>
                  <a:lnTo>
                    <a:pt x="846" y="1075"/>
                  </a:lnTo>
                  <a:lnTo>
                    <a:pt x="848" y="1068"/>
                  </a:lnTo>
                  <a:lnTo>
                    <a:pt x="849" y="1059"/>
                  </a:lnTo>
                  <a:lnTo>
                    <a:pt x="849" y="1051"/>
                  </a:lnTo>
                  <a:lnTo>
                    <a:pt x="849" y="1043"/>
                  </a:lnTo>
                  <a:lnTo>
                    <a:pt x="847" y="1034"/>
                  </a:lnTo>
                  <a:lnTo>
                    <a:pt x="844" y="1025"/>
                  </a:lnTo>
                  <a:lnTo>
                    <a:pt x="840" y="1016"/>
                  </a:lnTo>
                  <a:lnTo>
                    <a:pt x="835" y="1006"/>
                  </a:lnTo>
                  <a:lnTo>
                    <a:pt x="832" y="999"/>
                  </a:lnTo>
                  <a:lnTo>
                    <a:pt x="828" y="993"/>
                  </a:lnTo>
                  <a:lnTo>
                    <a:pt x="824" y="987"/>
                  </a:lnTo>
                  <a:lnTo>
                    <a:pt x="818" y="982"/>
                  </a:lnTo>
                  <a:lnTo>
                    <a:pt x="857" y="979"/>
                  </a:lnTo>
                  <a:lnTo>
                    <a:pt x="898" y="978"/>
                  </a:lnTo>
                  <a:lnTo>
                    <a:pt x="940" y="977"/>
                  </a:lnTo>
                  <a:lnTo>
                    <a:pt x="984" y="978"/>
                  </a:lnTo>
                  <a:lnTo>
                    <a:pt x="1028" y="980"/>
                  </a:lnTo>
                  <a:lnTo>
                    <a:pt x="1074" y="982"/>
                  </a:lnTo>
                  <a:lnTo>
                    <a:pt x="1122" y="986"/>
                  </a:lnTo>
                  <a:lnTo>
                    <a:pt x="1171" y="991"/>
                  </a:lnTo>
                  <a:lnTo>
                    <a:pt x="1174" y="991"/>
                  </a:lnTo>
                  <a:lnTo>
                    <a:pt x="1178" y="991"/>
                  </a:lnTo>
                  <a:lnTo>
                    <a:pt x="1182" y="989"/>
                  </a:lnTo>
                  <a:lnTo>
                    <a:pt x="1184" y="987"/>
                  </a:lnTo>
                  <a:lnTo>
                    <a:pt x="1186" y="985"/>
                  </a:lnTo>
                  <a:lnTo>
                    <a:pt x="1188" y="982"/>
                  </a:lnTo>
                  <a:lnTo>
                    <a:pt x="1189" y="978"/>
                  </a:lnTo>
                  <a:lnTo>
                    <a:pt x="1189" y="973"/>
                  </a:lnTo>
                  <a:lnTo>
                    <a:pt x="1189" y="961"/>
                  </a:lnTo>
                  <a:lnTo>
                    <a:pt x="1188" y="948"/>
                  </a:lnTo>
                  <a:lnTo>
                    <a:pt x="1184" y="931"/>
                  </a:lnTo>
                  <a:lnTo>
                    <a:pt x="1178" y="911"/>
                  </a:lnTo>
                  <a:lnTo>
                    <a:pt x="1172" y="892"/>
                  </a:lnTo>
                  <a:lnTo>
                    <a:pt x="1165" y="875"/>
                  </a:lnTo>
                  <a:lnTo>
                    <a:pt x="1156" y="860"/>
                  </a:lnTo>
                  <a:lnTo>
                    <a:pt x="1146" y="845"/>
                  </a:lnTo>
                  <a:lnTo>
                    <a:pt x="1136" y="833"/>
                  </a:lnTo>
                  <a:lnTo>
                    <a:pt x="1124" y="821"/>
                  </a:lnTo>
                  <a:lnTo>
                    <a:pt x="1111" y="812"/>
                  </a:lnTo>
                  <a:lnTo>
                    <a:pt x="1098" y="802"/>
                  </a:lnTo>
                  <a:lnTo>
                    <a:pt x="1088" y="800"/>
                  </a:lnTo>
                  <a:lnTo>
                    <a:pt x="1078" y="799"/>
                  </a:lnTo>
                  <a:lnTo>
                    <a:pt x="1069" y="800"/>
                  </a:lnTo>
                  <a:lnTo>
                    <a:pt x="1058" y="802"/>
                  </a:lnTo>
                  <a:lnTo>
                    <a:pt x="1043" y="808"/>
                  </a:lnTo>
                  <a:lnTo>
                    <a:pt x="1026" y="813"/>
                  </a:lnTo>
                  <a:lnTo>
                    <a:pt x="1006" y="816"/>
                  </a:lnTo>
                  <a:lnTo>
                    <a:pt x="982" y="818"/>
                  </a:lnTo>
                  <a:lnTo>
                    <a:pt x="928" y="822"/>
                  </a:lnTo>
                  <a:lnTo>
                    <a:pt x="875" y="827"/>
                  </a:lnTo>
                  <a:lnTo>
                    <a:pt x="821" y="836"/>
                  </a:lnTo>
                  <a:lnTo>
                    <a:pt x="767" y="844"/>
                  </a:lnTo>
                  <a:lnTo>
                    <a:pt x="714" y="856"/>
                  </a:lnTo>
                  <a:lnTo>
                    <a:pt x="659" y="868"/>
                  </a:lnTo>
                  <a:lnTo>
                    <a:pt x="606" y="883"/>
                  </a:lnTo>
                  <a:lnTo>
                    <a:pt x="552" y="899"/>
                  </a:lnTo>
                  <a:lnTo>
                    <a:pt x="578" y="877"/>
                  </a:lnTo>
                  <a:lnTo>
                    <a:pt x="605" y="853"/>
                  </a:lnTo>
                  <a:lnTo>
                    <a:pt x="632" y="829"/>
                  </a:lnTo>
                  <a:lnTo>
                    <a:pt x="659" y="804"/>
                  </a:lnTo>
                  <a:lnTo>
                    <a:pt x="683" y="781"/>
                  </a:lnTo>
                  <a:lnTo>
                    <a:pt x="706" y="761"/>
                  </a:lnTo>
                  <a:lnTo>
                    <a:pt x="726" y="744"/>
                  </a:lnTo>
                  <a:lnTo>
                    <a:pt x="745" y="729"/>
                  </a:lnTo>
                  <a:lnTo>
                    <a:pt x="762" y="716"/>
                  </a:lnTo>
                  <a:lnTo>
                    <a:pt x="778" y="707"/>
                  </a:lnTo>
                  <a:lnTo>
                    <a:pt x="791" y="701"/>
                  </a:lnTo>
                  <a:lnTo>
                    <a:pt x="803" y="696"/>
                  </a:lnTo>
                  <a:lnTo>
                    <a:pt x="809" y="692"/>
                  </a:lnTo>
                  <a:lnTo>
                    <a:pt x="814" y="689"/>
                  </a:lnTo>
                  <a:lnTo>
                    <a:pt x="817" y="685"/>
                  </a:lnTo>
                  <a:lnTo>
                    <a:pt x="819" y="680"/>
                  </a:lnTo>
                  <a:lnTo>
                    <a:pt x="821" y="676"/>
                  </a:lnTo>
                  <a:lnTo>
                    <a:pt x="821" y="670"/>
                  </a:lnTo>
                  <a:lnTo>
                    <a:pt x="819" y="664"/>
                  </a:lnTo>
                  <a:lnTo>
                    <a:pt x="818" y="657"/>
                  </a:lnTo>
                  <a:lnTo>
                    <a:pt x="814" y="643"/>
                  </a:lnTo>
                  <a:lnTo>
                    <a:pt x="809" y="632"/>
                  </a:lnTo>
                  <a:lnTo>
                    <a:pt x="804" y="620"/>
                  </a:lnTo>
                  <a:lnTo>
                    <a:pt x="797" y="611"/>
                  </a:lnTo>
                  <a:lnTo>
                    <a:pt x="790" y="602"/>
                  </a:lnTo>
                  <a:lnTo>
                    <a:pt x="782" y="595"/>
                  </a:lnTo>
                  <a:lnTo>
                    <a:pt x="772" y="589"/>
                  </a:lnTo>
                  <a:lnTo>
                    <a:pt x="763" y="584"/>
                  </a:lnTo>
                  <a:lnTo>
                    <a:pt x="759" y="583"/>
                  </a:lnTo>
                  <a:lnTo>
                    <a:pt x="754" y="582"/>
                  </a:lnTo>
                  <a:lnTo>
                    <a:pt x="746" y="582"/>
                  </a:lnTo>
                  <a:lnTo>
                    <a:pt x="739" y="583"/>
                  </a:lnTo>
                  <a:lnTo>
                    <a:pt x="719" y="586"/>
                  </a:lnTo>
                  <a:lnTo>
                    <a:pt x="695" y="592"/>
                  </a:lnTo>
                  <a:lnTo>
                    <a:pt x="688" y="594"/>
                  </a:lnTo>
                  <a:lnTo>
                    <a:pt x="681" y="594"/>
                  </a:lnTo>
                  <a:lnTo>
                    <a:pt x="677" y="594"/>
                  </a:lnTo>
                  <a:lnTo>
                    <a:pt x="674" y="592"/>
                  </a:lnTo>
                  <a:lnTo>
                    <a:pt x="674" y="590"/>
                  </a:lnTo>
                  <a:lnTo>
                    <a:pt x="675" y="588"/>
                  </a:lnTo>
                  <a:lnTo>
                    <a:pt x="677" y="584"/>
                  </a:lnTo>
                  <a:lnTo>
                    <a:pt x="680" y="579"/>
                  </a:lnTo>
                  <a:lnTo>
                    <a:pt x="695" y="567"/>
                  </a:lnTo>
                  <a:lnTo>
                    <a:pt x="710" y="553"/>
                  </a:lnTo>
                  <a:lnTo>
                    <a:pt x="724" y="538"/>
                  </a:lnTo>
                  <a:lnTo>
                    <a:pt x="739" y="521"/>
                  </a:lnTo>
                  <a:lnTo>
                    <a:pt x="754" y="502"/>
                  </a:lnTo>
                  <a:lnTo>
                    <a:pt x="768" y="482"/>
                  </a:lnTo>
                  <a:lnTo>
                    <a:pt x="784" y="460"/>
                  </a:lnTo>
                  <a:lnTo>
                    <a:pt x="800" y="437"/>
                  </a:lnTo>
                  <a:lnTo>
                    <a:pt x="806" y="428"/>
                  </a:lnTo>
                  <a:lnTo>
                    <a:pt x="810" y="420"/>
                  </a:lnTo>
                  <a:lnTo>
                    <a:pt x="812" y="412"/>
                  </a:lnTo>
                  <a:lnTo>
                    <a:pt x="812" y="406"/>
                  </a:lnTo>
                  <a:lnTo>
                    <a:pt x="811" y="402"/>
                  </a:lnTo>
                  <a:lnTo>
                    <a:pt x="809" y="397"/>
                  </a:lnTo>
                  <a:lnTo>
                    <a:pt x="805" y="391"/>
                  </a:lnTo>
                  <a:lnTo>
                    <a:pt x="800" y="384"/>
                  </a:lnTo>
                  <a:lnTo>
                    <a:pt x="790" y="376"/>
                  </a:lnTo>
                  <a:lnTo>
                    <a:pt x="781" y="369"/>
                  </a:lnTo>
                  <a:lnTo>
                    <a:pt x="771" y="364"/>
                  </a:lnTo>
                  <a:lnTo>
                    <a:pt x="762" y="360"/>
                  </a:lnTo>
                  <a:lnTo>
                    <a:pt x="751" y="358"/>
                  </a:lnTo>
                  <a:lnTo>
                    <a:pt x="741" y="358"/>
                  </a:lnTo>
                  <a:lnTo>
                    <a:pt x="729" y="360"/>
                  </a:lnTo>
                  <a:lnTo>
                    <a:pt x="718" y="363"/>
                  </a:lnTo>
                  <a:lnTo>
                    <a:pt x="705" y="364"/>
                  </a:lnTo>
                  <a:lnTo>
                    <a:pt x="693" y="368"/>
                  </a:lnTo>
                  <a:lnTo>
                    <a:pt x="679" y="373"/>
                  </a:lnTo>
                  <a:lnTo>
                    <a:pt x="666" y="381"/>
                  </a:lnTo>
                  <a:lnTo>
                    <a:pt x="651" y="387"/>
                  </a:lnTo>
                  <a:lnTo>
                    <a:pt x="635" y="393"/>
                  </a:lnTo>
                  <a:lnTo>
                    <a:pt x="619" y="400"/>
                  </a:lnTo>
                  <a:lnTo>
                    <a:pt x="601" y="406"/>
                  </a:lnTo>
                  <a:lnTo>
                    <a:pt x="581" y="413"/>
                  </a:lnTo>
                  <a:lnTo>
                    <a:pt x="562" y="422"/>
                  </a:lnTo>
                  <a:lnTo>
                    <a:pt x="543" y="430"/>
                  </a:lnTo>
                  <a:lnTo>
                    <a:pt x="524" y="439"/>
                  </a:lnTo>
                  <a:lnTo>
                    <a:pt x="508" y="449"/>
                  </a:lnTo>
                  <a:lnTo>
                    <a:pt x="493" y="455"/>
                  </a:lnTo>
                  <a:lnTo>
                    <a:pt x="482" y="459"/>
                  </a:lnTo>
                  <a:lnTo>
                    <a:pt x="475" y="461"/>
                  </a:lnTo>
                  <a:lnTo>
                    <a:pt x="473" y="461"/>
                  </a:lnTo>
                  <a:lnTo>
                    <a:pt x="471" y="461"/>
                  </a:lnTo>
                  <a:lnTo>
                    <a:pt x="469" y="463"/>
                  </a:lnTo>
                  <a:lnTo>
                    <a:pt x="468" y="466"/>
                  </a:lnTo>
                  <a:lnTo>
                    <a:pt x="466" y="472"/>
                  </a:lnTo>
                  <a:lnTo>
                    <a:pt x="466" y="481"/>
                  </a:lnTo>
                  <a:lnTo>
                    <a:pt x="468" y="489"/>
                  </a:lnTo>
                  <a:lnTo>
                    <a:pt x="470" y="496"/>
                  </a:lnTo>
                  <a:lnTo>
                    <a:pt x="472" y="502"/>
                  </a:lnTo>
                  <a:lnTo>
                    <a:pt x="475" y="509"/>
                  </a:lnTo>
                  <a:lnTo>
                    <a:pt x="479" y="516"/>
                  </a:lnTo>
                  <a:lnTo>
                    <a:pt x="484" y="522"/>
                  </a:lnTo>
                  <a:lnTo>
                    <a:pt x="489" y="528"/>
                  </a:lnTo>
                  <a:lnTo>
                    <a:pt x="494" y="535"/>
                  </a:lnTo>
                  <a:lnTo>
                    <a:pt x="507" y="546"/>
                  </a:lnTo>
                  <a:lnTo>
                    <a:pt x="521" y="556"/>
                  </a:lnTo>
                  <a:lnTo>
                    <a:pt x="539" y="567"/>
                  </a:lnTo>
                  <a:lnTo>
                    <a:pt x="558" y="575"/>
                  </a:lnTo>
                  <a:lnTo>
                    <a:pt x="574" y="579"/>
                  </a:lnTo>
                  <a:lnTo>
                    <a:pt x="585" y="583"/>
                  </a:lnTo>
                  <a:lnTo>
                    <a:pt x="591" y="587"/>
                  </a:lnTo>
                  <a:lnTo>
                    <a:pt x="594" y="590"/>
                  </a:lnTo>
                  <a:lnTo>
                    <a:pt x="594" y="593"/>
                  </a:lnTo>
                  <a:lnTo>
                    <a:pt x="594" y="597"/>
                  </a:lnTo>
                  <a:lnTo>
                    <a:pt x="592" y="601"/>
                  </a:lnTo>
                  <a:lnTo>
                    <a:pt x="590" y="607"/>
                  </a:lnTo>
                  <a:lnTo>
                    <a:pt x="578" y="624"/>
                  </a:lnTo>
                  <a:lnTo>
                    <a:pt x="565" y="640"/>
                  </a:lnTo>
                  <a:lnTo>
                    <a:pt x="553" y="654"/>
                  </a:lnTo>
                  <a:lnTo>
                    <a:pt x="540" y="666"/>
                  </a:lnTo>
                  <a:lnTo>
                    <a:pt x="527" y="678"/>
                  </a:lnTo>
                  <a:lnTo>
                    <a:pt x="514" y="687"/>
                  </a:lnTo>
                  <a:lnTo>
                    <a:pt x="500" y="696"/>
                  </a:lnTo>
                  <a:lnTo>
                    <a:pt x="487" y="702"/>
                  </a:lnTo>
                  <a:lnTo>
                    <a:pt x="484" y="703"/>
                  </a:lnTo>
                  <a:lnTo>
                    <a:pt x="480" y="706"/>
                  </a:lnTo>
                  <a:lnTo>
                    <a:pt x="478" y="710"/>
                  </a:lnTo>
                  <a:lnTo>
                    <a:pt x="476" y="715"/>
                  </a:lnTo>
                  <a:lnTo>
                    <a:pt x="474" y="723"/>
                  </a:lnTo>
                  <a:lnTo>
                    <a:pt x="473" y="731"/>
                  </a:lnTo>
                  <a:lnTo>
                    <a:pt x="472" y="742"/>
                  </a:lnTo>
                  <a:lnTo>
                    <a:pt x="472" y="753"/>
                  </a:lnTo>
                  <a:lnTo>
                    <a:pt x="473" y="762"/>
                  </a:lnTo>
                  <a:lnTo>
                    <a:pt x="476" y="772"/>
                  </a:lnTo>
                  <a:lnTo>
                    <a:pt x="479" y="780"/>
                  </a:lnTo>
                  <a:lnTo>
                    <a:pt x="484" y="789"/>
                  </a:lnTo>
                  <a:lnTo>
                    <a:pt x="487" y="793"/>
                  </a:lnTo>
                  <a:lnTo>
                    <a:pt x="493" y="795"/>
                  </a:lnTo>
                  <a:lnTo>
                    <a:pt x="500" y="797"/>
                  </a:lnTo>
                  <a:lnTo>
                    <a:pt x="511" y="799"/>
                  </a:lnTo>
                  <a:lnTo>
                    <a:pt x="530" y="799"/>
                  </a:lnTo>
                  <a:lnTo>
                    <a:pt x="548" y="798"/>
                  </a:lnTo>
                  <a:lnTo>
                    <a:pt x="566" y="795"/>
                  </a:lnTo>
                  <a:lnTo>
                    <a:pt x="585" y="791"/>
                  </a:lnTo>
                  <a:lnTo>
                    <a:pt x="597" y="790"/>
                  </a:lnTo>
                  <a:lnTo>
                    <a:pt x="601" y="791"/>
                  </a:lnTo>
                  <a:lnTo>
                    <a:pt x="602" y="793"/>
                  </a:lnTo>
                  <a:lnTo>
                    <a:pt x="602" y="796"/>
                  </a:lnTo>
                  <a:lnTo>
                    <a:pt x="601" y="800"/>
                  </a:lnTo>
                  <a:lnTo>
                    <a:pt x="600" y="804"/>
                  </a:lnTo>
                  <a:lnTo>
                    <a:pt x="594" y="815"/>
                  </a:lnTo>
                  <a:lnTo>
                    <a:pt x="586" y="828"/>
                  </a:lnTo>
                  <a:lnTo>
                    <a:pt x="569" y="850"/>
                  </a:lnTo>
                  <a:lnTo>
                    <a:pt x="550" y="871"/>
                  </a:lnTo>
                  <a:lnTo>
                    <a:pt x="531" y="891"/>
                  </a:lnTo>
                  <a:lnTo>
                    <a:pt x="509" y="911"/>
                  </a:lnTo>
                  <a:lnTo>
                    <a:pt x="480" y="918"/>
                  </a:lnTo>
                  <a:lnTo>
                    <a:pt x="453" y="926"/>
                  </a:lnTo>
                  <a:lnTo>
                    <a:pt x="428" y="934"/>
                  </a:lnTo>
                  <a:lnTo>
                    <a:pt x="404" y="942"/>
                  </a:lnTo>
                  <a:lnTo>
                    <a:pt x="407" y="910"/>
                  </a:lnTo>
                  <a:lnTo>
                    <a:pt x="411" y="881"/>
                  </a:lnTo>
                  <a:lnTo>
                    <a:pt x="415" y="852"/>
                  </a:lnTo>
                  <a:lnTo>
                    <a:pt x="420" y="826"/>
                  </a:lnTo>
                  <a:lnTo>
                    <a:pt x="429" y="769"/>
                  </a:lnTo>
                  <a:lnTo>
                    <a:pt x="435" y="716"/>
                  </a:lnTo>
                  <a:lnTo>
                    <a:pt x="441" y="670"/>
                  </a:lnTo>
                  <a:lnTo>
                    <a:pt x="443" y="632"/>
                  </a:lnTo>
                  <a:lnTo>
                    <a:pt x="444" y="614"/>
                  </a:lnTo>
                  <a:lnTo>
                    <a:pt x="444" y="598"/>
                  </a:lnTo>
                  <a:lnTo>
                    <a:pt x="443" y="584"/>
                  </a:lnTo>
                  <a:lnTo>
                    <a:pt x="442" y="571"/>
                  </a:lnTo>
                  <a:lnTo>
                    <a:pt x="441" y="561"/>
                  </a:lnTo>
                  <a:lnTo>
                    <a:pt x="439" y="551"/>
                  </a:lnTo>
                  <a:lnTo>
                    <a:pt x="435" y="543"/>
                  </a:lnTo>
                  <a:lnTo>
                    <a:pt x="432" y="537"/>
                  </a:lnTo>
                  <a:lnTo>
                    <a:pt x="424" y="512"/>
                  </a:lnTo>
                  <a:lnTo>
                    <a:pt x="417" y="485"/>
                  </a:lnTo>
                  <a:lnTo>
                    <a:pt x="410" y="457"/>
                  </a:lnTo>
                  <a:lnTo>
                    <a:pt x="406" y="428"/>
                  </a:lnTo>
                  <a:lnTo>
                    <a:pt x="405" y="416"/>
                  </a:lnTo>
                  <a:lnTo>
                    <a:pt x="404" y="406"/>
                  </a:lnTo>
                  <a:lnTo>
                    <a:pt x="403" y="398"/>
                  </a:lnTo>
                  <a:lnTo>
                    <a:pt x="401" y="390"/>
                  </a:lnTo>
                  <a:lnTo>
                    <a:pt x="399" y="385"/>
                  </a:lnTo>
                  <a:lnTo>
                    <a:pt x="397" y="381"/>
                  </a:lnTo>
                  <a:lnTo>
                    <a:pt x="394" y="378"/>
                  </a:lnTo>
                  <a:lnTo>
                    <a:pt x="390" y="377"/>
                  </a:lnTo>
                  <a:lnTo>
                    <a:pt x="387" y="377"/>
                  </a:lnTo>
                  <a:lnTo>
                    <a:pt x="384" y="379"/>
                  </a:lnTo>
                  <a:lnTo>
                    <a:pt x="381" y="381"/>
                  </a:lnTo>
                  <a:lnTo>
                    <a:pt x="377" y="384"/>
                  </a:lnTo>
                  <a:lnTo>
                    <a:pt x="369" y="393"/>
                  </a:lnTo>
                  <a:lnTo>
                    <a:pt x="361" y="406"/>
                  </a:lnTo>
                  <a:lnTo>
                    <a:pt x="352" y="427"/>
                  </a:lnTo>
                  <a:lnTo>
                    <a:pt x="345" y="447"/>
                  </a:lnTo>
                  <a:lnTo>
                    <a:pt x="340" y="464"/>
                  </a:lnTo>
                  <a:lnTo>
                    <a:pt x="337" y="481"/>
                  </a:lnTo>
                  <a:close/>
                  <a:moveTo>
                    <a:pt x="390" y="1146"/>
                  </a:moveTo>
                  <a:lnTo>
                    <a:pt x="390" y="1132"/>
                  </a:lnTo>
                  <a:lnTo>
                    <a:pt x="391" y="1117"/>
                  </a:lnTo>
                  <a:lnTo>
                    <a:pt x="392" y="1102"/>
                  </a:lnTo>
                  <a:lnTo>
                    <a:pt x="392" y="1089"/>
                  </a:lnTo>
                  <a:lnTo>
                    <a:pt x="443" y="1068"/>
                  </a:lnTo>
                  <a:lnTo>
                    <a:pt x="492" y="1049"/>
                  </a:lnTo>
                  <a:lnTo>
                    <a:pt x="539" y="1032"/>
                  </a:lnTo>
                  <a:lnTo>
                    <a:pt x="586" y="1019"/>
                  </a:lnTo>
                  <a:lnTo>
                    <a:pt x="631" y="1007"/>
                  </a:lnTo>
                  <a:lnTo>
                    <a:pt x="676" y="998"/>
                  </a:lnTo>
                  <a:lnTo>
                    <a:pt x="697" y="994"/>
                  </a:lnTo>
                  <a:lnTo>
                    <a:pt x="719" y="990"/>
                  </a:lnTo>
                  <a:lnTo>
                    <a:pt x="740" y="988"/>
                  </a:lnTo>
                  <a:lnTo>
                    <a:pt x="761" y="986"/>
                  </a:lnTo>
                  <a:lnTo>
                    <a:pt x="740" y="1007"/>
                  </a:lnTo>
                  <a:lnTo>
                    <a:pt x="719" y="1028"/>
                  </a:lnTo>
                  <a:lnTo>
                    <a:pt x="699" y="1047"/>
                  </a:lnTo>
                  <a:lnTo>
                    <a:pt x="678" y="1065"/>
                  </a:lnTo>
                  <a:lnTo>
                    <a:pt x="659" y="1080"/>
                  </a:lnTo>
                  <a:lnTo>
                    <a:pt x="639" y="1096"/>
                  </a:lnTo>
                  <a:lnTo>
                    <a:pt x="621" y="1110"/>
                  </a:lnTo>
                  <a:lnTo>
                    <a:pt x="603" y="1122"/>
                  </a:lnTo>
                  <a:lnTo>
                    <a:pt x="580" y="1137"/>
                  </a:lnTo>
                  <a:lnTo>
                    <a:pt x="560" y="1150"/>
                  </a:lnTo>
                  <a:lnTo>
                    <a:pt x="543" y="1164"/>
                  </a:lnTo>
                  <a:lnTo>
                    <a:pt x="530" y="1176"/>
                  </a:lnTo>
                  <a:lnTo>
                    <a:pt x="518" y="1188"/>
                  </a:lnTo>
                  <a:lnTo>
                    <a:pt x="509" y="1199"/>
                  </a:lnTo>
                  <a:lnTo>
                    <a:pt x="505" y="1204"/>
                  </a:lnTo>
                  <a:lnTo>
                    <a:pt x="502" y="1209"/>
                  </a:lnTo>
                  <a:lnTo>
                    <a:pt x="500" y="1214"/>
                  </a:lnTo>
                  <a:lnTo>
                    <a:pt x="499" y="1219"/>
                  </a:lnTo>
                  <a:lnTo>
                    <a:pt x="496" y="1231"/>
                  </a:lnTo>
                  <a:lnTo>
                    <a:pt x="494" y="1241"/>
                  </a:lnTo>
                  <a:lnTo>
                    <a:pt x="494" y="1247"/>
                  </a:lnTo>
                  <a:lnTo>
                    <a:pt x="495" y="1251"/>
                  </a:lnTo>
                  <a:lnTo>
                    <a:pt x="496" y="1255"/>
                  </a:lnTo>
                  <a:lnTo>
                    <a:pt x="498" y="1258"/>
                  </a:lnTo>
                  <a:lnTo>
                    <a:pt x="500" y="1262"/>
                  </a:lnTo>
                  <a:lnTo>
                    <a:pt x="504" y="1266"/>
                  </a:lnTo>
                  <a:lnTo>
                    <a:pt x="509" y="1271"/>
                  </a:lnTo>
                  <a:lnTo>
                    <a:pt x="514" y="1274"/>
                  </a:lnTo>
                  <a:lnTo>
                    <a:pt x="526" y="1282"/>
                  </a:lnTo>
                  <a:lnTo>
                    <a:pt x="543" y="1291"/>
                  </a:lnTo>
                  <a:lnTo>
                    <a:pt x="562" y="1299"/>
                  </a:lnTo>
                  <a:lnTo>
                    <a:pt x="585" y="1307"/>
                  </a:lnTo>
                  <a:lnTo>
                    <a:pt x="611" y="1315"/>
                  </a:lnTo>
                  <a:lnTo>
                    <a:pt x="640" y="1323"/>
                  </a:lnTo>
                  <a:lnTo>
                    <a:pt x="652" y="1326"/>
                  </a:lnTo>
                  <a:lnTo>
                    <a:pt x="665" y="1330"/>
                  </a:lnTo>
                  <a:lnTo>
                    <a:pt x="676" y="1334"/>
                  </a:lnTo>
                  <a:lnTo>
                    <a:pt x="688" y="1339"/>
                  </a:lnTo>
                  <a:lnTo>
                    <a:pt x="651" y="1380"/>
                  </a:lnTo>
                  <a:lnTo>
                    <a:pt x="615" y="1420"/>
                  </a:lnTo>
                  <a:lnTo>
                    <a:pt x="580" y="1457"/>
                  </a:lnTo>
                  <a:lnTo>
                    <a:pt x="546" y="1490"/>
                  </a:lnTo>
                  <a:lnTo>
                    <a:pt x="513" y="1522"/>
                  </a:lnTo>
                  <a:lnTo>
                    <a:pt x="480" y="1550"/>
                  </a:lnTo>
                  <a:lnTo>
                    <a:pt x="449" y="1576"/>
                  </a:lnTo>
                  <a:lnTo>
                    <a:pt x="419" y="1600"/>
                  </a:lnTo>
                  <a:lnTo>
                    <a:pt x="413" y="1605"/>
                  </a:lnTo>
                  <a:lnTo>
                    <a:pt x="408" y="1609"/>
                  </a:lnTo>
                  <a:lnTo>
                    <a:pt x="404" y="1612"/>
                  </a:lnTo>
                  <a:lnTo>
                    <a:pt x="400" y="1612"/>
                  </a:lnTo>
                  <a:lnTo>
                    <a:pt x="396" y="1609"/>
                  </a:lnTo>
                  <a:lnTo>
                    <a:pt x="394" y="1606"/>
                  </a:lnTo>
                  <a:lnTo>
                    <a:pt x="390" y="1603"/>
                  </a:lnTo>
                  <a:lnTo>
                    <a:pt x="388" y="1599"/>
                  </a:lnTo>
                  <a:lnTo>
                    <a:pt x="387" y="1594"/>
                  </a:lnTo>
                  <a:lnTo>
                    <a:pt x="386" y="1589"/>
                  </a:lnTo>
                  <a:lnTo>
                    <a:pt x="385" y="1582"/>
                  </a:lnTo>
                  <a:lnTo>
                    <a:pt x="385" y="1576"/>
                  </a:lnTo>
                  <a:lnTo>
                    <a:pt x="384" y="1517"/>
                  </a:lnTo>
                  <a:lnTo>
                    <a:pt x="383" y="1460"/>
                  </a:lnTo>
                  <a:lnTo>
                    <a:pt x="383" y="1403"/>
                  </a:lnTo>
                  <a:lnTo>
                    <a:pt x="383" y="1349"/>
                  </a:lnTo>
                  <a:lnTo>
                    <a:pt x="384" y="1296"/>
                  </a:lnTo>
                  <a:lnTo>
                    <a:pt x="385" y="1245"/>
                  </a:lnTo>
                  <a:lnTo>
                    <a:pt x="387" y="1194"/>
                  </a:lnTo>
                  <a:lnTo>
                    <a:pt x="390" y="1146"/>
                  </a:lnTo>
                  <a:close/>
                  <a:moveTo>
                    <a:pt x="1614" y="52"/>
                  </a:moveTo>
                  <a:lnTo>
                    <a:pt x="1626" y="62"/>
                  </a:lnTo>
                  <a:lnTo>
                    <a:pt x="1637" y="71"/>
                  </a:lnTo>
                  <a:lnTo>
                    <a:pt x="1647" y="81"/>
                  </a:lnTo>
                  <a:lnTo>
                    <a:pt x="1655" y="90"/>
                  </a:lnTo>
                  <a:lnTo>
                    <a:pt x="1662" y="98"/>
                  </a:lnTo>
                  <a:lnTo>
                    <a:pt x="1666" y="108"/>
                  </a:lnTo>
                  <a:lnTo>
                    <a:pt x="1670" y="117"/>
                  </a:lnTo>
                  <a:lnTo>
                    <a:pt x="1672" y="126"/>
                  </a:lnTo>
                  <a:lnTo>
                    <a:pt x="1667" y="137"/>
                  </a:lnTo>
                  <a:lnTo>
                    <a:pt x="1661" y="149"/>
                  </a:lnTo>
                  <a:lnTo>
                    <a:pt x="1654" y="160"/>
                  </a:lnTo>
                  <a:lnTo>
                    <a:pt x="1643" y="172"/>
                  </a:lnTo>
                  <a:lnTo>
                    <a:pt x="1632" y="184"/>
                  </a:lnTo>
                  <a:lnTo>
                    <a:pt x="1618" y="196"/>
                  </a:lnTo>
                  <a:lnTo>
                    <a:pt x="1602" y="208"/>
                  </a:lnTo>
                  <a:lnTo>
                    <a:pt x="1586" y="220"/>
                  </a:lnTo>
                  <a:lnTo>
                    <a:pt x="1566" y="232"/>
                  </a:lnTo>
                  <a:lnTo>
                    <a:pt x="1546" y="245"/>
                  </a:lnTo>
                  <a:lnTo>
                    <a:pt x="1523" y="257"/>
                  </a:lnTo>
                  <a:lnTo>
                    <a:pt x="1498" y="270"/>
                  </a:lnTo>
                  <a:lnTo>
                    <a:pt x="1471" y="283"/>
                  </a:lnTo>
                  <a:lnTo>
                    <a:pt x="1443" y="295"/>
                  </a:lnTo>
                  <a:lnTo>
                    <a:pt x="1414" y="309"/>
                  </a:lnTo>
                  <a:lnTo>
                    <a:pt x="1381" y="321"/>
                  </a:lnTo>
                  <a:lnTo>
                    <a:pt x="1379" y="323"/>
                  </a:lnTo>
                  <a:lnTo>
                    <a:pt x="1377" y="325"/>
                  </a:lnTo>
                  <a:lnTo>
                    <a:pt x="1376" y="330"/>
                  </a:lnTo>
                  <a:lnTo>
                    <a:pt x="1375" y="335"/>
                  </a:lnTo>
                  <a:lnTo>
                    <a:pt x="1375" y="337"/>
                  </a:lnTo>
                  <a:lnTo>
                    <a:pt x="1376" y="338"/>
                  </a:lnTo>
                  <a:lnTo>
                    <a:pt x="1378" y="340"/>
                  </a:lnTo>
                  <a:lnTo>
                    <a:pt x="1379" y="340"/>
                  </a:lnTo>
                  <a:lnTo>
                    <a:pt x="1386" y="341"/>
                  </a:lnTo>
                  <a:lnTo>
                    <a:pt x="1393" y="341"/>
                  </a:lnTo>
                  <a:lnTo>
                    <a:pt x="1418" y="337"/>
                  </a:lnTo>
                  <a:lnTo>
                    <a:pt x="1443" y="333"/>
                  </a:lnTo>
                  <a:lnTo>
                    <a:pt x="1468" y="329"/>
                  </a:lnTo>
                  <a:lnTo>
                    <a:pt x="1493" y="323"/>
                  </a:lnTo>
                  <a:lnTo>
                    <a:pt x="1519" y="317"/>
                  </a:lnTo>
                  <a:lnTo>
                    <a:pt x="1544" y="312"/>
                  </a:lnTo>
                  <a:lnTo>
                    <a:pt x="1569" y="304"/>
                  </a:lnTo>
                  <a:lnTo>
                    <a:pt x="1594" y="297"/>
                  </a:lnTo>
                  <a:lnTo>
                    <a:pt x="1616" y="292"/>
                  </a:lnTo>
                  <a:lnTo>
                    <a:pt x="1637" y="288"/>
                  </a:lnTo>
                  <a:lnTo>
                    <a:pt x="1658" y="284"/>
                  </a:lnTo>
                  <a:lnTo>
                    <a:pt x="1679" y="281"/>
                  </a:lnTo>
                  <a:lnTo>
                    <a:pt x="1699" y="279"/>
                  </a:lnTo>
                  <a:lnTo>
                    <a:pt x="1720" y="278"/>
                  </a:lnTo>
                  <a:lnTo>
                    <a:pt x="1738" y="278"/>
                  </a:lnTo>
                  <a:lnTo>
                    <a:pt x="1758" y="279"/>
                  </a:lnTo>
                  <a:lnTo>
                    <a:pt x="1774" y="280"/>
                  </a:lnTo>
                  <a:lnTo>
                    <a:pt x="1789" y="280"/>
                  </a:lnTo>
                  <a:lnTo>
                    <a:pt x="1802" y="279"/>
                  </a:lnTo>
                  <a:lnTo>
                    <a:pt x="1814" y="277"/>
                  </a:lnTo>
                  <a:lnTo>
                    <a:pt x="1824" y="273"/>
                  </a:lnTo>
                  <a:lnTo>
                    <a:pt x="1833" y="269"/>
                  </a:lnTo>
                  <a:lnTo>
                    <a:pt x="1840" y="263"/>
                  </a:lnTo>
                  <a:lnTo>
                    <a:pt x="1845" y="256"/>
                  </a:lnTo>
                  <a:lnTo>
                    <a:pt x="1850" y="248"/>
                  </a:lnTo>
                  <a:lnTo>
                    <a:pt x="1856" y="239"/>
                  </a:lnTo>
                  <a:lnTo>
                    <a:pt x="1860" y="229"/>
                  </a:lnTo>
                  <a:lnTo>
                    <a:pt x="1864" y="218"/>
                  </a:lnTo>
                  <a:lnTo>
                    <a:pt x="1867" y="206"/>
                  </a:lnTo>
                  <a:lnTo>
                    <a:pt x="1869" y="195"/>
                  </a:lnTo>
                  <a:lnTo>
                    <a:pt x="1871" y="181"/>
                  </a:lnTo>
                  <a:lnTo>
                    <a:pt x="1872" y="168"/>
                  </a:lnTo>
                  <a:lnTo>
                    <a:pt x="1872" y="158"/>
                  </a:lnTo>
                  <a:lnTo>
                    <a:pt x="1871" y="149"/>
                  </a:lnTo>
                  <a:lnTo>
                    <a:pt x="1870" y="138"/>
                  </a:lnTo>
                  <a:lnTo>
                    <a:pt x="1868" y="129"/>
                  </a:lnTo>
                  <a:lnTo>
                    <a:pt x="1866" y="118"/>
                  </a:lnTo>
                  <a:lnTo>
                    <a:pt x="1863" y="108"/>
                  </a:lnTo>
                  <a:lnTo>
                    <a:pt x="1859" y="97"/>
                  </a:lnTo>
                  <a:lnTo>
                    <a:pt x="1855" y="87"/>
                  </a:lnTo>
                  <a:lnTo>
                    <a:pt x="1847" y="73"/>
                  </a:lnTo>
                  <a:lnTo>
                    <a:pt x="1840" y="61"/>
                  </a:lnTo>
                  <a:lnTo>
                    <a:pt x="1830" y="49"/>
                  </a:lnTo>
                  <a:lnTo>
                    <a:pt x="1820" y="39"/>
                  </a:lnTo>
                  <a:lnTo>
                    <a:pt x="1808" y="29"/>
                  </a:lnTo>
                  <a:lnTo>
                    <a:pt x="1796" y="21"/>
                  </a:lnTo>
                  <a:lnTo>
                    <a:pt x="1782" y="14"/>
                  </a:lnTo>
                  <a:lnTo>
                    <a:pt x="1768" y="8"/>
                  </a:lnTo>
                  <a:lnTo>
                    <a:pt x="1752" y="3"/>
                  </a:lnTo>
                  <a:lnTo>
                    <a:pt x="1736" y="1"/>
                  </a:lnTo>
                  <a:lnTo>
                    <a:pt x="1718" y="0"/>
                  </a:lnTo>
                  <a:lnTo>
                    <a:pt x="1700" y="1"/>
                  </a:lnTo>
                  <a:lnTo>
                    <a:pt x="1680" y="3"/>
                  </a:lnTo>
                  <a:lnTo>
                    <a:pt x="1660" y="6"/>
                  </a:lnTo>
                  <a:lnTo>
                    <a:pt x="1638" y="12"/>
                  </a:lnTo>
                  <a:lnTo>
                    <a:pt x="1615" y="18"/>
                  </a:lnTo>
                  <a:lnTo>
                    <a:pt x="1610" y="20"/>
                  </a:lnTo>
                  <a:lnTo>
                    <a:pt x="1605" y="22"/>
                  </a:lnTo>
                  <a:lnTo>
                    <a:pt x="1603" y="26"/>
                  </a:lnTo>
                  <a:lnTo>
                    <a:pt x="1602" y="31"/>
                  </a:lnTo>
                  <a:lnTo>
                    <a:pt x="1602" y="35"/>
                  </a:lnTo>
                  <a:lnTo>
                    <a:pt x="1604" y="40"/>
                  </a:lnTo>
                  <a:lnTo>
                    <a:pt x="1609" y="46"/>
                  </a:lnTo>
                  <a:lnTo>
                    <a:pt x="1614" y="52"/>
                  </a:lnTo>
                  <a:close/>
                  <a:moveTo>
                    <a:pt x="1921" y="1567"/>
                  </a:moveTo>
                  <a:lnTo>
                    <a:pt x="1936" y="1584"/>
                  </a:lnTo>
                  <a:lnTo>
                    <a:pt x="1950" y="1604"/>
                  </a:lnTo>
                  <a:lnTo>
                    <a:pt x="1963" y="1623"/>
                  </a:lnTo>
                  <a:lnTo>
                    <a:pt x="1977" y="1644"/>
                  </a:lnTo>
                  <a:lnTo>
                    <a:pt x="1991" y="1665"/>
                  </a:lnTo>
                  <a:lnTo>
                    <a:pt x="2003" y="1686"/>
                  </a:lnTo>
                  <a:lnTo>
                    <a:pt x="2016" y="1708"/>
                  </a:lnTo>
                  <a:lnTo>
                    <a:pt x="2027" y="1730"/>
                  </a:lnTo>
                  <a:lnTo>
                    <a:pt x="2046" y="1761"/>
                  </a:lnTo>
                  <a:lnTo>
                    <a:pt x="2063" y="1787"/>
                  </a:lnTo>
                  <a:lnTo>
                    <a:pt x="2078" y="1810"/>
                  </a:lnTo>
                  <a:lnTo>
                    <a:pt x="2092" y="1828"/>
                  </a:lnTo>
                  <a:lnTo>
                    <a:pt x="2105" y="1842"/>
                  </a:lnTo>
                  <a:lnTo>
                    <a:pt x="2116" y="1852"/>
                  </a:lnTo>
                  <a:lnTo>
                    <a:pt x="2120" y="1855"/>
                  </a:lnTo>
                  <a:lnTo>
                    <a:pt x="2126" y="1857"/>
                  </a:lnTo>
                  <a:lnTo>
                    <a:pt x="2130" y="1858"/>
                  </a:lnTo>
                  <a:lnTo>
                    <a:pt x="2134" y="1858"/>
                  </a:lnTo>
                  <a:lnTo>
                    <a:pt x="2139" y="1856"/>
                  </a:lnTo>
                  <a:lnTo>
                    <a:pt x="2143" y="1852"/>
                  </a:lnTo>
                  <a:lnTo>
                    <a:pt x="2146" y="1846"/>
                  </a:lnTo>
                  <a:lnTo>
                    <a:pt x="2151" y="1837"/>
                  </a:lnTo>
                  <a:lnTo>
                    <a:pt x="2154" y="1828"/>
                  </a:lnTo>
                  <a:lnTo>
                    <a:pt x="2156" y="1818"/>
                  </a:lnTo>
                  <a:lnTo>
                    <a:pt x="2158" y="1804"/>
                  </a:lnTo>
                  <a:lnTo>
                    <a:pt x="2159" y="1789"/>
                  </a:lnTo>
                  <a:lnTo>
                    <a:pt x="2161" y="1758"/>
                  </a:lnTo>
                  <a:lnTo>
                    <a:pt x="2162" y="1729"/>
                  </a:lnTo>
                  <a:lnTo>
                    <a:pt x="2162" y="1704"/>
                  </a:lnTo>
                  <a:lnTo>
                    <a:pt x="2161" y="1680"/>
                  </a:lnTo>
                  <a:lnTo>
                    <a:pt x="2159" y="1659"/>
                  </a:lnTo>
                  <a:lnTo>
                    <a:pt x="2156" y="1641"/>
                  </a:lnTo>
                  <a:lnTo>
                    <a:pt x="2152" y="1625"/>
                  </a:lnTo>
                  <a:lnTo>
                    <a:pt x="2146" y="1612"/>
                  </a:lnTo>
                  <a:lnTo>
                    <a:pt x="2142" y="1604"/>
                  </a:lnTo>
                  <a:lnTo>
                    <a:pt x="2137" y="1596"/>
                  </a:lnTo>
                  <a:lnTo>
                    <a:pt x="2132" y="1589"/>
                  </a:lnTo>
                  <a:lnTo>
                    <a:pt x="2125" y="1580"/>
                  </a:lnTo>
                  <a:lnTo>
                    <a:pt x="2117" y="1573"/>
                  </a:lnTo>
                  <a:lnTo>
                    <a:pt x="2109" y="1564"/>
                  </a:lnTo>
                  <a:lnTo>
                    <a:pt x="2099" y="1557"/>
                  </a:lnTo>
                  <a:lnTo>
                    <a:pt x="2089" y="1549"/>
                  </a:lnTo>
                  <a:lnTo>
                    <a:pt x="2066" y="1533"/>
                  </a:lnTo>
                  <a:lnTo>
                    <a:pt x="2040" y="1516"/>
                  </a:lnTo>
                  <a:lnTo>
                    <a:pt x="2009" y="1500"/>
                  </a:lnTo>
                  <a:lnTo>
                    <a:pt x="1977" y="1483"/>
                  </a:lnTo>
                  <a:lnTo>
                    <a:pt x="1960" y="1478"/>
                  </a:lnTo>
                  <a:lnTo>
                    <a:pt x="1946" y="1474"/>
                  </a:lnTo>
                  <a:lnTo>
                    <a:pt x="1931" y="1471"/>
                  </a:lnTo>
                  <a:lnTo>
                    <a:pt x="1918" y="1471"/>
                  </a:lnTo>
                  <a:lnTo>
                    <a:pt x="1909" y="1474"/>
                  </a:lnTo>
                  <a:lnTo>
                    <a:pt x="1902" y="1477"/>
                  </a:lnTo>
                  <a:lnTo>
                    <a:pt x="1898" y="1480"/>
                  </a:lnTo>
                  <a:lnTo>
                    <a:pt x="1895" y="1482"/>
                  </a:lnTo>
                  <a:lnTo>
                    <a:pt x="1893" y="1485"/>
                  </a:lnTo>
                  <a:lnTo>
                    <a:pt x="1891" y="1489"/>
                  </a:lnTo>
                  <a:lnTo>
                    <a:pt x="1889" y="1499"/>
                  </a:lnTo>
                  <a:lnTo>
                    <a:pt x="1890" y="1508"/>
                  </a:lnTo>
                  <a:lnTo>
                    <a:pt x="1892" y="1520"/>
                  </a:lnTo>
                  <a:lnTo>
                    <a:pt x="1896" y="1531"/>
                  </a:lnTo>
                  <a:lnTo>
                    <a:pt x="1902" y="1540"/>
                  </a:lnTo>
                  <a:lnTo>
                    <a:pt x="1908" y="1550"/>
                  </a:lnTo>
                  <a:lnTo>
                    <a:pt x="1914" y="1558"/>
                  </a:lnTo>
                  <a:lnTo>
                    <a:pt x="1921" y="1567"/>
                  </a:lnTo>
                  <a:close/>
                  <a:moveTo>
                    <a:pt x="1863" y="1343"/>
                  </a:moveTo>
                  <a:lnTo>
                    <a:pt x="1900" y="1338"/>
                  </a:lnTo>
                  <a:lnTo>
                    <a:pt x="1939" y="1333"/>
                  </a:lnTo>
                  <a:lnTo>
                    <a:pt x="1982" y="1331"/>
                  </a:lnTo>
                  <a:lnTo>
                    <a:pt x="2027" y="1330"/>
                  </a:lnTo>
                  <a:lnTo>
                    <a:pt x="2074" y="1331"/>
                  </a:lnTo>
                  <a:lnTo>
                    <a:pt x="2123" y="1333"/>
                  </a:lnTo>
                  <a:lnTo>
                    <a:pt x="2176" y="1338"/>
                  </a:lnTo>
                  <a:lnTo>
                    <a:pt x="2230" y="1343"/>
                  </a:lnTo>
                  <a:lnTo>
                    <a:pt x="2239" y="1343"/>
                  </a:lnTo>
                  <a:lnTo>
                    <a:pt x="2245" y="1342"/>
                  </a:lnTo>
                  <a:lnTo>
                    <a:pt x="2250" y="1340"/>
                  </a:lnTo>
                  <a:lnTo>
                    <a:pt x="2254" y="1337"/>
                  </a:lnTo>
                  <a:lnTo>
                    <a:pt x="2256" y="1331"/>
                  </a:lnTo>
                  <a:lnTo>
                    <a:pt x="2257" y="1326"/>
                  </a:lnTo>
                  <a:lnTo>
                    <a:pt x="2256" y="1320"/>
                  </a:lnTo>
                  <a:lnTo>
                    <a:pt x="2254" y="1311"/>
                  </a:lnTo>
                  <a:lnTo>
                    <a:pt x="2246" y="1286"/>
                  </a:lnTo>
                  <a:lnTo>
                    <a:pt x="2235" y="1263"/>
                  </a:lnTo>
                  <a:lnTo>
                    <a:pt x="2230" y="1253"/>
                  </a:lnTo>
                  <a:lnTo>
                    <a:pt x="2224" y="1242"/>
                  </a:lnTo>
                  <a:lnTo>
                    <a:pt x="2219" y="1233"/>
                  </a:lnTo>
                  <a:lnTo>
                    <a:pt x="2212" y="1225"/>
                  </a:lnTo>
                  <a:lnTo>
                    <a:pt x="2205" y="1216"/>
                  </a:lnTo>
                  <a:lnTo>
                    <a:pt x="2199" y="1209"/>
                  </a:lnTo>
                  <a:lnTo>
                    <a:pt x="2192" y="1202"/>
                  </a:lnTo>
                  <a:lnTo>
                    <a:pt x="2184" y="1195"/>
                  </a:lnTo>
                  <a:lnTo>
                    <a:pt x="2176" y="1189"/>
                  </a:lnTo>
                  <a:lnTo>
                    <a:pt x="2168" y="1184"/>
                  </a:lnTo>
                  <a:lnTo>
                    <a:pt x="2160" y="1180"/>
                  </a:lnTo>
                  <a:lnTo>
                    <a:pt x="2152" y="1176"/>
                  </a:lnTo>
                  <a:lnTo>
                    <a:pt x="2144" y="1173"/>
                  </a:lnTo>
                  <a:lnTo>
                    <a:pt x="2136" y="1171"/>
                  </a:lnTo>
                  <a:lnTo>
                    <a:pt x="2127" y="1170"/>
                  </a:lnTo>
                  <a:lnTo>
                    <a:pt x="2115" y="1170"/>
                  </a:lnTo>
                  <a:lnTo>
                    <a:pt x="2103" y="1171"/>
                  </a:lnTo>
                  <a:lnTo>
                    <a:pt x="2089" y="1172"/>
                  </a:lnTo>
                  <a:lnTo>
                    <a:pt x="2073" y="1174"/>
                  </a:lnTo>
                  <a:lnTo>
                    <a:pt x="2056" y="1178"/>
                  </a:lnTo>
                  <a:lnTo>
                    <a:pt x="2068" y="1147"/>
                  </a:lnTo>
                  <a:lnTo>
                    <a:pt x="2081" y="1112"/>
                  </a:lnTo>
                  <a:lnTo>
                    <a:pt x="2093" y="1070"/>
                  </a:lnTo>
                  <a:lnTo>
                    <a:pt x="2106" y="1022"/>
                  </a:lnTo>
                  <a:lnTo>
                    <a:pt x="2111" y="1001"/>
                  </a:lnTo>
                  <a:lnTo>
                    <a:pt x="2116" y="981"/>
                  </a:lnTo>
                  <a:lnTo>
                    <a:pt x="2122" y="962"/>
                  </a:lnTo>
                  <a:lnTo>
                    <a:pt x="2129" y="944"/>
                  </a:lnTo>
                  <a:lnTo>
                    <a:pt x="2135" y="927"/>
                  </a:lnTo>
                  <a:lnTo>
                    <a:pt x="2141" y="911"/>
                  </a:lnTo>
                  <a:lnTo>
                    <a:pt x="2149" y="895"/>
                  </a:lnTo>
                  <a:lnTo>
                    <a:pt x="2156" y="882"/>
                  </a:lnTo>
                  <a:lnTo>
                    <a:pt x="2160" y="873"/>
                  </a:lnTo>
                  <a:lnTo>
                    <a:pt x="2163" y="866"/>
                  </a:lnTo>
                  <a:lnTo>
                    <a:pt x="2165" y="858"/>
                  </a:lnTo>
                  <a:lnTo>
                    <a:pt x="2166" y="850"/>
                  </a:lnTo>
                  <a:lnTo>
                    <a:pt x="2165" y="843"/>
                  </a:lnTo>
                  <a:lnTo>
                    <a:pt x="2164" y="836"/>
                  </a:lnTo>
                  <a:lnTo>
                    <a:pt x="2161" y="827"/>
                  </a:lnTo>
                  <a:lnTo>
                    <a:pt x="2158" y="820"/>
                  </a:lnTo>
                  <a:lnTo>
                    <a:pt x="2148" y="803"/>
                  </a:lnTo>
                  <a:lnTo>
                    <a:pt x="2137" y="788"/>
                  </a:lnTo>
                  <a:lnTo>
                    <a:pt x="2127" y="773"/>
                  </a:lnTo>
                  <a:lnTo>
                    <a:pt x="2116" y="759"/>
                  </a:lnTo>
                  <a:lnTo>
                    <a:pt x="2106" y="746"/>
                  </a:lnTo>
                  <a:lnTo>
                    <a:pt x="2095" y="734"/>
                  </a:lnTo>
                  <a:lnTo>
                    <a:pt x="2085" y="723"/>
                  </a:lnTo>
                  <a:lnTo>
                    <a:pt x="2074" y="713"/>
                  </a:lnTo>
                  <a:lnTo>
                    <a:pt x="2063" y="704"/>
                  </a:lnTo>
                  <a:lnTo>
                    <a:pt x="2052" y="696"/>
                  </a:lnTo>
                  <a:lnTo>
                    <a:pt x="2041" y="688"/>
                  </a:lnTo>
                  <a:lnTo>
                    <a:pt x="2030" y="682"/>
                  </a:lnTo>
                  <a:lnTo>
                    <a:pt x="2019" y="677"/>
                  </a:lnTo>
                  <a:lnTo>
                    <a:pt x="2007" y="673"/>
                  </a:lnTo>
                  <a:lnTo>
                    <a:pt x="1996" y="668"/>
                  </a:lnTo>
                  <a:lnTo>
                    <a:pt x="1985" y="666"/>
                  </a:lnTo>
                  <a:lnTo>
                    <a:pt x="1978" y="665"/>
                  </a:lnTo>
                  <a:lnTo>
                    <a:pt x="1969" y="664"/>
                  </a:lnTo>
                  <a:lnTo>
                    <a:pt x="1958" y="664"/>
                  </a:lnTo>
                  <a:lnTo>
                    <a:pt x="1947" y="664"/>
                  </a:lnTo>
                  <a:lnTo>
                    <a:pt x="1917" y="668"/>
                  </a:lnTo>
                  <a:lnTo>
                    <a:pt x="1882" y="675"/>
                  </a:lnTo>
                  <a:lnTo>
                    <a:pt x="1881" y="656"/>
                  </a:lnTo>
                  <a:lnTo>
                    <a:pt x="1878" y="638"/>
                  </a:lnTo>
                  <a:lnTo>
                    <a:pt x="1875" y="629"/>
                  </a:lnTo>
                  <a:lnTo>
                    <a:pt x="1872" y="620"/>
                  </a:lnTo>
                  <a:lnTo>
                    <a:pt x="1869" y="612"/>
                  </a:lnTo>
                  <a:lnTo>
                    <a:pt x="1866" y="605"/>
                  </a:lnTo>
                  <a:lnTo>
                    <a:pt x="1862" y="596"/>
                  </a:lnTo>
                  <a:lnTo>
                    <a:pt x="1857" y="589"/>
                  </a:lnTo>
                  <a:lnTo>
                    <a:pt x="1851" y="582"/>
                  </a:lnTo>
                  <a:lnTo>
                    <a:pt x="1846" y="574"/>
                  </a:lnTo>
                  <a:lnTo>
                    <a:pt x="1833" y="561"/>
                  </a:lnTo>
                  <a:lnTo>
                    <a:pt x="1818" y="548"/>
                  </a:lnTo>
                  <a:lnTo>
                    <a:pt x="1806" y="540"/>
                  </a:lnTo>
                  <a:lnTo>
                    <a:pt x="1796" y="532"/>
                  </a:lnTo>
                  <a:lnTo>
                    <a:pt x="1785" y="527"/>
                  </a:lnTo>
                  <a:lnTo>
                    <a:pt x="1777" y="523"/>
                  </a:lnTo>
                  <a:lnTo>
                    <a:pt x="1805" y="504"/>
                  </a:lnTo>
                  <a:lnTo>
                    <a:pt x="1833" y="487"/>
                  </a:lnTo>
                  <a:lnTo>
                    <a:pt x="1860" y="473"/>
                  </a:lnTo>
                  <a:lnTo>
                    <a:pt x="1886" y="459"/>
                  </a:lnTo>
                  <a:lnTo>
                    <a:pt x="1912" y="448"/>
                  </a:lnTo>
                  <a:lnTo>
                    <a:pt x="1937" y="438"/>
                  </a:lnTo>
                  <a:lnTo>
                    <a:pt x="1962" y="430"/>
                  </a:lnTo>
                  <a:lnTo>
                    <a:pt x="1986" y="424"/>
                  </a:lnTo>
                  <a:lnTo>
                    <a:pt x="2000" y="421"/>
                  </a:lnTo>
                  <a:lnTo>
                    <a:pt x="2014" y="416"/>
                  </a:lnTo>
                  <a:lnTo>
                    <a:pt x="2025" y="410"/>
                  </a:lnTo>
                  <a:lnTo>
                    <a:pt x="2037" y="404"/>
                  </a:lnTo>
                  <a:lnTo>
                    <a:pt x="2042" y="401"/>
                  </a:lnTo>
                  <a:lnTo>
                    <a:pt x="2045" y="397"/>
                  </a:lnTo>
                  <a:lnTo>
                    <a:pt x="2048" y="392"/>
                  </a:lnTo>
                  <a:lnTo>
                    <a:pt x="2050" y="388"/>
                  </a:lnTo>
                  <a:lnTo>
                    <a:pt x="2050" y="383"/>
                  </a:lnTo>
                  <a:lnTo>
                    <a:pt x="2050" y="378"/>
                  </a:lnTo>
                  <a:lnTo>
                    <a:pt x="2049" y="372"/>
                  </a:lnTo>
                  <a:lnTo>
                    <a:pt x="2047" y="366"/>
                  </a:lnTo>
                  <a:lnTo>
                    <a:pt x="2041" y="355"/>
                  </a:lnTo>
                  <a:lnTo>
                    <a:pt x="2035" y="342"/>
                  </a:lnTo>
                  <a:lnTo>
                    <a:pt x="2026" y="330"/>
                  </a:lnTo>
                  <a:lnTo>
                    <a:pt x="2018" y="317"/>
                  </a:lnTo>
                  <a:lnTo>
                    <a:pt x="2008" y="304"/>
                  </a:lnTo>
                  <a:lnTo>
                    <a:pt x="1998" y="293"/>
                  </a:lnTo>
                  <a:lnTo>
                    <a:pt x="1986" y="280"/>
                  </a:lnTo>
                  <a:lnTo>
                    <a:pt x="1974" y="268"/>
                  </a:lnTo>
                  <a:lnTo>
                    <a:pt x="1968" y="263"/>
                  </a:lnTo>
                  <a:lnTo>
                    <a:pt x="1961" y="260"/>
                  </a:lnTo>
                  <a:lnTo>
                    <a:pt x="1954" y="257"/>
                  </a:lnTo>
                  <a:lnTo>
                    <a:pt x="1947" y="257"/>
                  </a:lnTo>
                  <a:lnTo>
                    <a:pt x="1939" y="260"/>
                  </a:lnTo>
                  <a:lnTo>
                    <a:pt x="1931" y="263"/>
                  </a:lnTo>
                  <a:lnTo>
                    <a:pt x="1923" y="267"/>
                  </a:lnTo>
                  <a:lnTo>
                    <a:pt x="1913" y="274"/>
                  </a:lnTo>
                  <a:lnTo>
                    <a:pt x="1887" y="294"/>
                  </a:lnTo>
                  <a:lnTo>
                    <a:pt x="1860" y="313"/>
                  </a:lnTo>
                  <a:lnTo>
                    <a:pt x="1833" y="332"/>
                  </a:lnTo>
                  <a:lnTo>
                    <a:pt x="1805" y="348"/>
                  </a:lnTo>
                  <a:lnTo>
                    <a:pt x="1778" y="365"/>
                  </a:lnTo>
                  <a:lnTo>
                    <a:pt x="1751" y="381"/>
                  </a:lnTo>
                  <a:lnTo>
                    <a:pt x="1723" y="394"/>
                  </a:lnTo>
                  <a:lnTo>
                    <a:pt x="1695" y="408"/>
                  </a:lnTo>
                  <a:lnTo>
                    <a:pt x="1668" y="421"/>
                  </a:lnTo>
                  <a:lnTo>
                    <a:pt x="1640" y="432"/>
                  </a:lnTo>
                  <a:lnTo>
                    <a:pt x="1612" y="443"/>
                  </a:lnTo>
                  <a:lnTo>
                    <a:pt x="1583" y="452"/>
                  </a:lnTo>
                  <a:lnTo>
                    <a:pt x="1556" y="460"/>
                  </a:lnTo>
                  <a:lnTo>
                    <a:pt x="1527" y="468"/>
                  </a:lnTo>
                  <a:lnTo>
                    <a:pt x="1499" y="474"/>
                  </a:lnTo>
                  <a:lnTo>
                    <a:pt x="1470" y="479"/>
                  </a:lnTo>
                  <a:lnTo>
                    <a:pt x="1425" y="479"/>
                  </a:lnTo>
                  <a:lnTo>
                    <a:pt x="1393" y="478"/>
                  </a:lnTo>
                  <a:lnTo>
                    <a:pt x="1373" y="477"/>
                  </a:lnTo>
                  <a:lnTo>
                    <a:pt x="1365" y="475"/>
                  </a:lnTo>
                  <a:lnTo>
                    <a:pt x="1361" y="472"/>
                  </a:lnTo>
                  <a:lnTo>
                    <a:pt x="1358" y="468"/>
                  </a:lnTo>
                  <a:lnTo>
                    <a:pt x="1356" y="463"/>
                  </a:lnTo>
                  <a:lnTo>
                    <a:pt x="1354" y="458"/>
                  </a:lnTo>
                  <a:lnTo>
                    <a:pt x="1354" y="453"/>
                  </a:lnTo>
                  <a:lnTo>
                    <a:pt x="1353" y="448"/>
                  </a:lnTo>
                  <a:lnTo>
                    <a:pt x="1354" y="441"/>
                  </a:lnTo>
                  <a:lnTo>
                    <a:pt x="1354" y="435"/>
                  </a:lnTo>
                  <a:lnTo>
                    <a:pt x="1355" y="430"/>
                  </a:lnTo>
                  <a:lnTo>
                    <a:pt x="1355" y="426"/>
                  </a:lnTo>
                  <a:lnTo>
                    <a:pt x="1354" y="423"/>
                  </a:lnTo>
                  <a:lnTo>
                    <a:pt x="1352" y="422"/>
                  </a:lnTo>
                  <a:lnTo>
                    <a:pt x="1349" y="422"/>
                  </a:lnTo>
                  <a:lnTo>
                    <a:pt x="1345" y="424"/>
                  </a:lnTo>
                  <a:lnTo>
                    <a:pt x="1340" y="427"/>
                  </a:lnTo>
                  <a:lnTo>
                    <a:pt x="1334" y="432"/>
                  </a:lnTo>
                  <a:lnTo>
                    <a:pt x="1328" y="437"/>
                  </a:lnTo>
                  <a:lnTo>
                    <a:pt x="1323" y="443"/>
                  </a:lnTo>
                  <a:lnTo>
                    <a:pt x="1319" y="449"/>
                  </a:lnTo>
                  <a:lnTo>
                    <a:pt x="1316" y="456"/>
                  </a:lnTo>
                  <a:lnTo>
                    <a:pt x="1312" y="464"/>
                  </a:lnTo>
                  <a:lnTo>
                    <a:pt x="1311" y="473"/>
                  </a:lnTo>
                  <a:lnTo>
                    <a:pt x="1310" y="481"/>
                  </a:lnTo>
                  <a:lnTo>
                    <a:pt x="1310" y="491"/>
                  </a:lnTo>
                  <a:lnTo>
                    <a:pt x="1311" y="504"/>
                  </a:lnTo>
                  <a:lnTo>
                    <a:pt x="1312" y="517"/>
                  </a:lnTo>
                  <a:lnTo>
                    <a:pt x="1314" y="529"/>
                  </a:lnTo>
                  <a:lnTo>
                    <a:pt x="1317" y="541"/>
                  </a:lnTo>
                  <a:lnTo>
                    <a:pt x="1320" y="552"/>
                  </a:lnTo>
                  <a:lnTo>
                    <a:pt x="1324" y="563"/>
                  </a:lnTo>
                  <a:lnTo>
                    <a:pt x="1328" y="573"/>
                  </a:lnTo>
                  <a:lnTo>
                    <a:pt x="1332" y="583"/>
                  </a:lnTo>
                  <a:lnTo>
                    <a:pt x="1338" y="593"/>
                  </a:lnTo>
                  <a:lnTo>
                    <a:pt x="1344" y="601"/>
                  </a:lnTo>
                  <a:lnTo>
                    <a:pt x="1350" y="611"/>
                  </a:lnTo>
                  <a:lnTo>
                    <a:pt x="1356" y="618"/>
                  </a:lnTo>
                  <a:lnTo>
                    <a:pt x="1364" y="627"/>
                  </a:lnTo>
                  <a:lnTo>
                    <a:pt x="1372" y="634"/>
                  </a:lnTo>
                  <a:lnTo>
                    <a:pt x="1380" y="640"/>
                  </a:lnTo>
                  <a:lnTo>
                    <a:pt x="1390" y="646"/>
                  </a:lnTo>
                  <a:lnTo>
                    <a:pt x="1393" y="650"/>
                  </a:lnTo>
                  <a:lnTo>
                    <a:pt x="1397" y="651"/>
                  </a:lnTo>
                  <a:lnTo>
                    <a:pt x="1402" y="653"/>
                  </a:lnTo>
                  <a:lnTo>
                    <a:pt x="1409" y="653"/>
                  </a:lnTo>
                  <a:lnTo>
                    <a:pt x="1422" y="654"/>
                  </a:lnTo>
                  <a:lnTo>
                    <a:pt x="1439" y="653"/>
                  </a:lnTo>
                  <a:lnTo>
                    <a:pt x="1460" y="650"/>
                  </a:lnTo>
                  <a:lnTo>
                    <a:pt x="1483" y="644"/>
                  </a:lnTo>
                  <a:lnTo>
                    <a:pt x="1509" y="637"/>
                  </a:lnTo>
                  <a:lnTo>
                    <a:pt x="1538" y="629"/>
                  </a:lnTo>
                  <a:lnTo>
                    <a:pt x="1526" y="647"/>
                  </a:lnTo>
                  <a:lnTo>
                    <a:pt x="1513" y="669"/>
                  </a:lnTo>
                  <a:lnTo>
                    <a:pt x="1500" y="692"/>
                  </a:lnTo>
                  <a:lnTo>
                    <a:pt x="1487" y="719"/>
                  </a:lnTo>
                  <a:lnTo>
                    <a:pt x="1474" y="748"/>
                  </a:lnTo>
                  <a:lnTo>
                    <a:pt x="1460" y="778"/>
                  </a:lnTo>
                  <a:lnTo>
                    <a:pt x="1447" y="812"/>
                  </a:lnTo>
                  <a:lnTo>
                    <a:pt x="1434" y="847"/>
                  </a:lnTo>
                  <a:lnTo>
                    <a:pt x="1419" y="885"/>
                  </a:lnTo>
                  <a:lnTo>
                    <a:pt x="1406" y="926"/>
                  </a:lnTo>
                  <a:lnTo>
                    <a:pt x="1392" y="967"/>
                  </a:lnTo>
                  <a:lnTo>
                    <a:pt x="1377" y="1012"/>
                  </a:lnTo>
                  <a:lnTo>
                    <a:pt x="1364" y="1060"/>
                  </a:lnTo>
                  <a:lnTo>
                    <a:pt x="1349" y="1110"/>
                  </a:lnTo>
                  <a:lnTo>
                    <a:pt x="1334" y="1162"/>
                  </a:lnTo>
                  <a:lnTo>
                    <a:pt x="1320" y="1217"/>
                  </a:lnTo>
                  <a:lnTo>
                    <a:pt x="1307" y="1262"/>
                  </a:lnTo>
                  <a:lnTo>
                    <a:pt x="1294" y="1306"/>
                  </a:lnTo>
                  <a:lnTo>
                    <a:pt x="1281" y="1347"/>
                  </a:lnTo>
                  <a:lnTo>
                    <a:pt x="1268" y="1385"/>
                  </a:lnTo>
                  <a:lnTo>
                    <a:pt x="1257" y="1421"/>
                  </a:lnTo>
                  <a:lnTo>
                    <a:pt x="1244" y="1455"/>
                  </a:lnTo>
                  <a:lnTo>
                    <a:pt x="1233" y="1486"/>
                  </a:lnTo>
                  <a:lnTo>
                    <a:pt x="1220" y="1514"/>
                  </a:lnTo>
                  <a:lnTo>
                    <a:pt x="1209" y="1540"/>
                  </a:lnTo>
                  <a:lnTo>
                    <a:pt x="1197" y="1564"/>
                  </a:lnTo>
                  <a:lnTo>
                    <a:pt x="1186" y="1586"/>
                  </a:lnTo>
                  <a:lnTo>
                    <a:pt x="1175" y="1605"/>
                  </a:lnTo>
                  <a:lnTo>
                    <a:pt x="1164" y="1622"/>
                  </a:lnTo>
                  <a:lnTo>
                    <a:pt x="1153" y="1636"/>
                  </a:lnTo>
                  <a:lnTo>
                    <a:pt x="1143" y="1648"/>
                  </a:lnTo>
                  <a:lnTo>
                    <a:pt x="1132" y="1657"/>
                  </a:lnTo>
                  <a:lnTo>
                    <a:pt x="1129" y="1659"/>
                  </a:lnTo>
                  <a:lnTo>
                    <a:pt x="1126" y="1662"/>
                  </a:lnTo>
                  <a:lnTo>
                    <a:pt x="1122" y="1665"/>
                  </a:lnTo>
                  <a:lnTo>
                    <a:pt x="1119" y="1670"/>
                  </a:lnTo>
                  <a:lnTo>
                    <a:pt x="1112" y="1682"/>
                  </a:lnTo>
                  <a:lnTo>
                    <a:pt x="1107" y="1696"/>
                  </a:lnTo>
                  <a:lnTo>
                    <a:pt x="1102" y="1715"/>
                  </a:lnTo>
                  <a:lnTo>
                    <a:pt x="1097" y="1737"/>
                  </a:lnTo>
                  <a:lnTo>
                    <a:pt x="1093" y="1762"/>
                  </a:lnTo>
                  <a:lnTo>
                    <a:pt x="1088" y="1791"/>
                  </a:lnTo>
                  <a:lnTo>
                    <a:pt x="1088" y="1793"/>
                  </a:lnTo>
                  <a:lnTo>
                    <a:pt x="1088" y="1797"/>
                  </a:lnTo>
                  <a:lnTo>
                    <a:pt x="1088" y="1815"/>
                  </a:lnTo>
                  <a:lnTo>
                    <a:pt x="1089" y="1831"/>
                  </a:lnTo>
                  <a:lnTo>
                    <a:pt x="1091" y="1836"/>
                  </a:lnTo>
                  <a:lnTo>
                    <a:pt x="1092" y="1842"/>
                  </a:lnTo>
                  <a:lnTo>
                    <a:pt x="1094" y="1846"/>
                  </a:lnTo>
                  <a:lnTo>
                    <a:pt x="1096" y="1848"/>
                  </a:lnTo>
                  <a:lnTo>
                    <a:pt x="1100" y="1848"/>
                  </a:lnTo>
                  <a:lnTo>
                    <a:pt x="1106" y="1846"/>
                  </a:lnTo>
                  <a:lnTo>
                    <a:pt x="1115" y="1843"/>
                  </a:lnTo>
                  <a:lnTo>
                    <a:pt x="1126" y="1836"/>
                  </a:lnTo>
                  <a:lnTo>
                    <a:pt x="1137" y="1830"/>
                  </a:lnTo>
                  <a:lnTo>
                    <a:pt x="1147" y="1823"/>
                  </a:lnTo>
                  <a:lnTo>
                    <a:pt x="1156" y="1815"/>
                  </a:lnTo>
                  <a:lnTo>
                    <a:pt x="1167" y="1807"/>
                  </a:lnTo>
                  <a:lnTo>
                    <a:pt x="1186" y="1789"/>
                  </a:lnTo>
                  <a:lnTo>
                    <a:pt x="1205" y="1768"/>
                  </a:lnTo>
                  <a:lnTo>
                    <a:pt x="1223" y="1746"/>
                  </a:lnTo>
                  <a:lnTo>
                    <a:pt x="1241" y="1721"/>
                  </a:lnTo>
                  <a:lnTo>
                    <a:pt x="1258" y="1695"/>
                  </a:lnTo>
                  <a:lnTo>
                    <a:pt x="1275" y="1666"/>
                  </a:lnTo>
                  <a:lnTo>
                    <a:pt x="1291" y="1635"/>
                  </a:lnTo>
                  <a:lnTo>
                    <a:pt x="1306" y="1601"/>
                  </a:lnTo>
                  <a:lnTo>
                    <a:pt x="1322" y="1566"/>
                  </a:lnTo>
                  <a:lnTo>
                    <a:pt x="1336" y="1528"/>
                  </a:lnTo>
                  <a:lnTo>
                    <a:pt x="1350" y="1488"/>
                  </a:lnTo>
                  <a:lnTo>
                    <a:pt x="1364" y="1446"/>
                  </a:lnTo>
                  <a:lnTo>
                    <a:pt x="1376" y="1401"/>
                  </a:lnTo>
                  <a:lnTo>
                    <a:pt x="1388" y="1355"/>
                  </a:lnTo>
                  <a:lnTo>
                    <a:pt x="1389" y="1343"/>
                  </a:lnTo>
                  <a:lnTo>
                    <a:pt x="1392" y="1326"/>
                  </a:lnTo>
                  <a:lnTo>
                    <a:pt x="1397" y="1303"/>
                  </a:lnTo>
                  <a:lnTo>
                    <a:pt x="1404" y="1275"/>
                  </a:lnTo>
                  <a:lnTo>
                    <a:pt x="1413" y="1240"/>
                  </a:lnTo>
                  <a:lnTo>
                    <a:pt x="1423" y="1201"/>
                  </a:lnTo>
                  <a:lnTo>
                    <a:pt x="1437" y="1156"/>
                  </a:lnTo>
                  <a:lnTo>
                    <a:pt x="1452" y="1104"/>
                  </a:lnTo>
                  <a:lnTo>
                    <a:pt x="1465" y="1055"/>
                  </a:lnTo>
                  <a:lnTo>
                    <a:pt x="1478" y="1008"/>
                  </a:lnTo>
                  <a:lnTo>
                    <a:pt x="1491" y="963"/>
                  </a:lnTo>
                  <a:lnTo>
                    <a:pt x="1505" y="920"/>
                  </a:lnTo>
                  <a:lnTo>
                    <a:pt x="1520" y="880"/>
                  </a:lnTo>
                  <a:lnTo>
                    <a:pt x="1533" y="841"/>
                  </a:lnTo>
                  <a:lnTo>
                    <a:pt x="1548" y="804"/>
                  </a:lnTo>
                  <a:lnTo>
                    <a:pt x="1561" y="770"/>
                  </a:lnTo>
                  <a:lnTo>
                    <a:pt x="1576" y="737"/>
                  </a:lnTo>
                  <a:lnTo>
                    <a:pt x="1591" y="708"/>
                  </a:lnTo>
                  <a:lnTo>
                    <a:pt x="1606" y="680"/>
                  </a:lnTo>
                  <a:lnTo>
                    <a:pt x="1621" y="654"/>
                  </a:lnTo>
                  <a:lnTo>
                    <a:pt x="1637" y="630"/>
                  </a:lnTo>
                  <a:lnTo>
                    <a:pt x="1651" y="609"/>
                  </a:lnTo>
                  <a:lnTo>
                    <a:pt x="1667" y="589"/>
                  </a:lnTo>
                  <a:lnTo>
                    <a:pt x="1683" y="572"/>
                  </a:lnTo>
                  <a:lnTo>
                    <a:pt x="1687" y="571"/>
                  </a:lnTo>
                  <a:lnTo>
                    <a:pt x="1698" y="568"/>
                  </a:lnTo>
                  <a:lnTo>
                    <a:pt x="1702" y="568"/>
                  </a:lnTo>
                  <a:lnTo>
                    <a:pt x="1706" y="569"/>
                  </a:lnTo>
                  <a:lnTo>
                    <a:pt x="1709" y="571"/>
                  </a:lnTo>
                  <a:lnTo>
                    <a:pt x="1713" y="574"/>
                  </a:lnTo>
                  <a:lnTo>
                    <a:pt x="1722" y="584"/>
                  </a:lnTo>
                  <a:lnTo>
                    <a:pt x="1729" y="595"/>
                  </a:lnTo>
                  <a:lnTo>
                    <a:pt x="1732" y="602"/>
                  </a:lnTo>
                  <a:lnTo>
                    <a:pt x="1735" y="612"/>
                  </a:lnTo>
                  <a:lnTo>
                    <a:pt x="1738" y="622"/>
                  </a:lnTo>
                  <a:lnTo>
                    <a:pt x="1740" y="636"/>
                  </a:lnTo>
                  <a:lnTo>
                    <a:pt x="1743" y="652"/>
                  </a:lnTo>
                  <a:lnTo>
                    <a:pt x="1744" y="669"/>
                  </a:lnTo>
                  <a:lnTo>
                    <a:pt x="1745" y="689"/>
                  </a:lnTo>
                  <a:lnTo>
                    <a:pt x="1745" y="712"/>
                  </a:lnTo>
                  <a:lnTo>
                    <a:pt x="1734" y="715"/>
                  </a:lnTo>
                  <a:lnTo>
                    <a:pt x="1724" y="719"/>
                  </a:lnTo>
                  <a:lnTo>
                    <a:pt x="1712" y="724"/>
                  </a:lnTo>
                  <a:lnTo>
                    <a:pt x="1701" y="729"/>
                  </a:lnTo>
                  <a:lnTo>
                    <a:pt x="1690" y="734"/>
                  </a:lnTo>
                  <a:lnTo>
                    <a:pt x="1679" y="742"/>
                  </a:lnTo>
                  <a:lnTo>
                    <a:pt x="1667" y="749"/>
                  </a:lnTo>
                  <a:lnTo>
                    <a:pt x="1656" y="756"/>
                  </a:lnTo>
                  <a:lnTo>
                    <a:pt x="1634" y="774"/>
                  </a:lnTo>
                  <a:lnTo>
                    <a:pt x="1611" y="794"/>
                  </a:lnTo>
                  <a:lnTo>
                    <a:pt x="1588" y="817"/>
                  </a:lnTo>
                  <a:lnTo>
                    <a:pt x="1565" y="842"/>
                  </a:lnTo>
                  <a:lnTo>
                    <a:pt x="1555" y="851"/>
                  </a:lnTo>
                  <a:lnTo>
                    <a:pt x="1549" y="862"/>
                  </a:lnTo>
                  <a:lnTo>
                    <a:pt x="1547" y="866"/>
                  </a:lnTo>
                  <a:lnTo>
                    <a:pt x="1546" y="870"/>
                  </a:lnTo>
                  <a:lnTo>
                    <a:pt x="1545" y="875"/>
                  </a:lnTo>
                  <a:lnTo>
                    <a:pt x="1545" y="880"/>
                  </a:lnTo>
                  <a:lnTo>
                    <a:pt x="1546" y="884"/>
                  </a:lnTo>
                  <a:lnTo>
                    <a:pt x="1547" y="887"/>
                  </a:lnTo>
                  <a:lnTo>
                    <a:pt x="1549" y="889"/>
                  </a:lnTo>
                  <a:lnTo>
                    <a:pt x="1551" y="891"/>
                  </a:lnTo>
                  <a:lnTo>
                    <a:pt x="1554" y="892"/>
                  </a:lnTo>
                  <a:lnTo>
                    <a:pt x="1557" y="893"/>
                  </a:lnTo>
                  <a:lnTo>
                    <a:pt x="1561" y="892"/>
                  </a:lnTo>
                  <a:lnTo>
                    <a:pt x="1566" y="891"/>
                  </a:lnTo>
                  <a:lnTo>
                    <a:pt x="1590" y="886"/>
                  </a:lnTo>
                  <a:lnTo>
                    <a:pt x="1613" y="882"/>
                  </a:lnTo>
                  <a:lnTo>
                    <a:pt x="1635" y="880"/>
                  </a:lnTo>
                  <a:lnTo>
                    <a:pt x="1657" y="880"/>
                  </a:lnTo>
                  <a:lnTo>
                    <a:pt x="1677" y="880"/>
                  </a:lnTo>
                  <a:lnTo>
                    <a:pt x="1696" y="877"/>
                  </a:lnTo>
                  <a:lnTo>
                    <a:pt x="1717" y="873"/>
                  </a:lnTo>
                  <a:lnTo>
                    <a:pt x="1738" y="868"/>
                  </a:lnTo>
                  <a:lnTo>
                    <a:pt x="1737" y="890"/>
                  </a:lnTo>
                  <a:lnTo>
                    <a:pt x="1736" y="914"/>
                  </a:lnTo>
                  <a:lnTo>
                    <a:pt x="1734" y="938"/>
                  </a:lnTo>
                  <a:lnTo>
                    <a:pt x="1732" y="964"/>
                  </a:lnTo>
                  <a:lnTo>
                    <a:pt x="1705" y="975"/>
                  </a:lnTo>
                  <a:lnTo>
                    <a:pt x="1681" y="984"/>
                  </a:lnTo>
                  <a:lnTo>
                    <a:pt x="1660" y="995"/>
                  </a:lnTo>
                  <a:lnTo>
                    <a:pt x="1643" y="1006"/>
                  </a:lnTo>
                  <a:lnTo>
                    <a:pt x="1633" y="1012"/>
                  </a:lnTo>
                  <a:lnTo>
                    <a:pt x="1620" y="1018"/>
                  </a:lnTo>
                  <a:lnTo>
                    <a:pt x="1609" y="1023"/>
                  </a:lnTo>
                  <a:lnTo>
                    <a:pt x="1596" y="1027"/>
                  </a:lnTo>
                  <a:lnTo>
                    <a:pt x="1583" y="1032"/>
                  </a:lnTo>
                  <a:lnTo>
                    <a:pt x="1571" y="1035"/>
                  </a:lnTo>
                  <a:lnTo>
                    <a:pt x="1557" y="1039"/>
                  </a:lnTo>
                  <a:lnTo>
                    <a:pt x="1544" y="1042"/>
                  </a:lnTo>
                  <a:lnTo>
                    <a:pt x="1534" y="1043"/>
                  </a:lnTo>
                  <a:lnTo>
                    <a:pt x="1527" y="1045"/>
                  </a:lnTo>
                  <a:lnTo>
                    <a:pt x="1525" y="1047"/>
                  </a:lnTo>
                  <a:lnTo>
                    <a:pt x="1523" y="1049"/>
                  </a:lnTo>
                  <a:lnTo>
                    <a:pt x="1521" y="1051"/>
                  </a:lnTo>
                  <a:lnTo>
                    <a:pt x="1520" y="1053"/>
                  </a:lnTo>
                  <a:lnTo>
                    <a:pt x="1520" y="1058"/>
                  </a:lnTo>
                  <a:lnTo>
                    <a:pt x="1523" y="1066"/>
                  </a:lnTo>
                  <a:lnTo>
                    <a:pt x="1527" y="1075"/>
                  </a:lnTo>
                  <a:lnTo>
                    <a:pt x="1534" y="1087"/>
                  </a:lnTo>
                  <a:lnTo>
                    <a:pt x="1547" y="1100"/>
                  </a:lnTo>
                  <a:lnTo>
                    <a:pt x="1564" y="1116"/>
                  </a:lnTo>
                  <a:lnTo>
                    <a:pt x="1586" y="1134"/>
                  </a:lnTo>
                  <a:lnTo>
                    <a:pt x="1612" y="1154"/>
                  </a:lnTo>
                  <a:lnTo>
                    <a:pt x="1618" y="1159"/>
                  </a:lnTo>
                  <a:lnTo>
                    <a:pt x="1624" y="1162"/>
                  </a:lnTo>
                  <a:lnTo>
                    <a:pt x="1629" y="1164"/>
                  </a:lnTo>
                  <a:lnTo>
                    <a:pt x="1636" y="1166"/>
                  </a:lnTo>
                  <a:lnTo>
                    <a:pt x="1641" y="1167"/>
                  </a:lnTo>
                  <a:lnTo>
                    <a:pt x="1646" y="1167"/>
                  </a:lnTo>
                  <a:lnTo>
                    <a:pt x="1651" y="1166"/>
                  </a:lnTo>
                  <a:lnTo>
                    <a:pt x="1657" y="1164"/>
                  </a:lnTo>
                  <a:lnTo>
                    <a:pt x="1671" y="1155"/>
                  </a:lnTo>
                  <a:lnTo>
                    <a:pt x="1686" y="1147"/>
                  </a:lnTo>
                  <a:lnTo>
                    <a:pt x="1701" y="1139"/>
                  </a:lnTo>
                  <a:lnTo>
                    <a:pt x="1715" y="1132"/>
                  </a:lnTo>
                  <a:lnTo>
                    <a:pt x="1710" y="1162"/>
                  </a:lnTo>
                  <a:lnTo>
                    <a:pt x="1706" y="1192"/>
                  </a:lnTo>
                  <a:lnTo>
                    <a:pt x="1701" y="1222"/>
                  </a:lnTo>
                  <a:lnTo>
                    <a:pt x="1695" y="1251"/>
                  </a:lnTo>
                  <a:lnTo>
                    <a:pt x="1688" y="1252"/>
                  </a:lnTo>
                  <a:lnTo>
                    <a:pt x="1678" y="1255"/>
                  </a:lnTo>
                  <a:lnTo>
                    <a:pt x="1664" y="1259"/>
                  </a:lnTo>
                  <a:lnTo>
                    <a:pt x="1646" y="1266"/>
                  </a:lnTo>
                  <a:lnTo>
                    <a:pt x="1602" y="1287"/>
                  </a:lnTo>
                  <a:lnTo>
                    <a:pt x="1545" y="1316"/>
                  </a:lnTo>
                  <a:lnTo>
                    <a:pt x="1512" y="1332"/>
                  </a:lnTo>
                  <a:lnTo>
                    <a:pt x="1480" y="1347"/>
                  </a:lnTo>
                  <a:lnTo>
                    <a:pt x="1449" y="1358"/>
                  </a:lnTo>
                  <a:lnTo>
                    <a:pt x="1420" y="1369"/>
                  </a:lnTo>
                  <a:lnTo>
                    <a:pt x="1413" y="1371"/>
                  </a:lnTo>
                  <a:lnTo>
                    <a:pt x="1408" y="1373"/>
                  </a:lnTo>
                  <a:lnTo>
                    <a:pt x="1403" y="1376"/>
                  </a:lnTo>
                  <a:lnTo>
                    <a:pt x="1400" y="1379"/>
                  </a:lnTo>
                  <a:lnTo>
                    <a:pt x="1398" y="1383"/>
                  </a:lnTo>
                  <a:lnTo>
                    <a:pt x="1397" y="1386"/>
                  </a:lnTo>
                  <a:lnTo>
                    <a:pt x="1398" y="1390"/>
                  </a:lnTo>
                  <a:lnTo>
                    <a:pt x="1399" y="1394"/>
                  </a:lnTo>
                  <a:lnTo>
                    <a:pt x="1406" y="1406"/>
                  </a:lnTo>
                  <a:lnTo>
                    <a:pt x="1418" y="1425"/>
                  </a:lnTo>
                  <a:lnTo>
                    <a:pt x="1438" y="1453"/>
                  </a:lnTo>
                  <a:lnTo>
                    <a:pt x="1464" y="1489"/>
                  </a:lnTo>
                  <a:lnTo>
                    <a:pt x="1473" y="1500"/>
                  </a:lnTo>
                  <a:lnTo>
                    <a:pt x="1481" y="1508"/>
                  </a:lnTo>
                  <a:lnTo>
                    <a:pt x="1485" y="1510"/>
                  </a:lnTo>
                  <a:lnTo>
                    <a:pt x="1489" y="1513"/>
                  </a:lnTo>
                  <a:lnTo>
                    <a:pt x="1493" y="1514"/>
                  </a:lnTo>
                  <a:lnTo>
                    <a:pt x="1498" y="1515"/>
                  </a:lnTo>
                  <a:lnTo>
                    <a:pt x="1502" y="1515"/>
                  </a:lnTo>
                  <a:lnTo>
                    <a:pt x="1506" y="1515"/>
                  </a:lnTo>
                  <a:lnTo>
                    <a:pt x="1510" y="1514"/>
                  </a:lnTo>
                  <a:lnTo>
                    <a:pt x="1514" y="1512"/>
                  </a:lnTo>
                  <a:lnTo>
                    <a:pt x="1523" y="1507"/>
                  </a:lnTo>
                  <a:lnTo>
                    <a:pt x="1531" y="1499"/>
                  </a:lnTo>
                  <a:lnTo>
                    <a:pt x="1545" y="1485"/>
                  </a:lnTo>
                  <a:lnTo>
                    <a:pt x="1559" y="1472"/>
                  </a:lnTo>
                  <a:lnTo>
                    <a:pt x="1575" y="1460"/>
                  </a:lnTo>
                  <a:lnTo>
                    <a:pt x="1591" y="1447"/>
                  </a:lnTo>
                  <a:lnTo>
                    <a:pt x="1609" y="1436"/>
                  </a:lnTo>
                  <a:lnTo>
                    <a:pt x="1627" y="1424"/>
                  </a:lnTo>
                  <a:lnTo>
                    <a:pt x="1647" y="1413"/>
                  </a:lnTo>
                  <a:lnTo>
                    <a:pt x="1667" y="1402"/>
                  </a:lnTo>
                  <a:lnTo>
                    <a:pt x="1660" y="1429"/>
                  </a:lnTo>
                  <a:lnTo>
                    <a:pt x="1651" y="1453"/>
                  </a:lnTo>
                  <a:lnTo>
                    <a:pt x="1643" y="1477"/>
                  </a:lnTo>
                  <a:lnTo>
                    <a:pt x="1635" y="1500"/>
                  </a:lnTo>
                  <a:lnTo>
                    <a:pt x="1625" y="1522"/>
                  </a:lnTo>
                  <a:lnTo>
                    <a:pt x="1616" y="1543"/>
                  </a:lnTo>
                  <a:lnTo>
                    <a:pt x="1605" y="1562"/>
                  </a:lnTo>
                  <a:lnTo>
                    <a:pt x="1595" y="1582"/>
                  </a:lnTo>
                  <a:lnTo>
                    <a:pt x="1583" y="1600"/>
                  </a:lnTo>
                  <a:lnTo>
                    <a:pt x="1572" y="1618"/>
                  </a:lnTo>
                  <a:lnTo>
                    <a:pt x="1560" y="1634"/>
                  </a:lnTo>
                  <a:lnTo>
                    <a:pt x="1548" y="1649"/>
                  </a:lnTo>
                  <a:lnTo>
                    <a:pt x="1535" y="1664"/>
                  </a:lnTo>
                  <a:lnTo>
                    <a:pt x="1522" y="1677"/>
                  </a:lnTo>
                  <a:lnTo>
                    <a:pt x="1508" y="1690"/>
                  </a:lnTo>
                  <a:lnTo>
                    <a:pt x="1494" y="1703"/>
                  </a:lnTo>
                  <a:lnTo>
                    <a:pt x="1476" y="1715"/>
                  </a:lnTo>
                  <a:lnTo>
                    <a:pt x="1455" y="1730"/>
                  </a:lnTo>
                  <a:lnTo>
                    <a:pt x="1432" y="1744"/>
                  </a:lnTo>
                  <a:lnTo>
                    <a:pt x="1408" y="1759"/>
                  </a:lnTo>
                  <a:lnTo>
                    <a:pt x="1400" y="1763"/>
                  </a:lnTo>
                  <a:lnTo>
                    <a:pt x="1396" y="1767"/>
                  </a:lnTo>
                  <a:lnTo>
                    <a:pt x="1393" y="1770"/>
                  </a:lnTo>
                  <a:lnTo>
                    <a:pt x="1391" y="1776"/>
                  </a:lnTo>
                  <a:lnTo>
                    <a:pt x="1392" y="1780"/>
                  </a:lnTo>
                  <a:lnTo>
                    <a:pt x="1394" y="1785"/>
                  </a:lnTo>
                  <a:lnTo>
                    <a:pt x="1398" y="1789"/>
                  </a:lnTo>
                  <a:lnTo>
                    <a:pt x="1403" y="1795"/>
                  </a:lnTo>
                  <a:lnTo>
                    <a:pt x="1413" y="1799"/>
                  </a:lnTo>
                  <a:lnTo>
                    <a:pt x="1423" y="1802"/>
                  </a:lnTo>
                  <a:lnTo>
                    <a:pt x="1434" y="1804"/>
                  </a:lnTo>
                  <a:lnTo>
                    <a:pt x="1444" y="1805"/>
                  </a:lnTo>
                  <a:lnTo>
                    <a:pt x="1456" y="1805"/>
                  </a:lnTo>
                  <a:lnTo>
                    <a:pt x="1468" y="1805"/>
                  </a:lnTo>
                  <a:lnTo>
                    <a:pt x="1481" y="1803"/>
                  </a:lnTo>
                  <a:lnTo>
                    <a:pt x="1493" y="1801"/>
                  </a:lnTo>
                  <a:lnTo>
                    <a:pt x="1507" y="1797"/>
                  </a:lnTo>
                  <a:lnTo>
                    <a:pt x="1522" y="1792"/>
                  </a:lnTo>
                  <a:lnTo>
                    <a:pt x="1535" y="1787"/>
                  </a:lnTo>
                  <a:lnTo>
                    <a:pt x="1551" y="1781"/>
                  </a:lnTo>
                  <a:lnTo>
                    <a:pt x="1567" y="1774"/>
                  </a:lnTo>
                  <a:lnTo>
                    <a:pt x="1582" y="1765"/>
                  </a:lnTo>
                  <a:lnTo>
                    <a:pt x="1599" y="1756"/>
                  </a:lnTo>
                  <a:lnTo>
                    <a:pt x="1617" y="1745"/>
                  </a:lnTo>
                  <a:lnTo>
                    <a:pt x="1618" y="1743"/>
                  </a:lnTo>
                  <a:lnTo>
                    <a:pt x="1621" y="1742"/>
                  </a:lnTo>
                  <a:lnTo>
                    <a:pt x="1632" y="1735"/>
                  </a:lnTo>
                  <a:lnTo>
                    <a:pt x="1641" y="1726"/>
                  </a:lnTo>
                  <a:lnTo>
                    <a:pt x="1650" y="1716"/>
                  </a:lnTo>
                  <a:lnTo>
                    <a:pt x="1660" y="1705"/>
                  </a:lnTo>
                  <a:lnTo>
                    <a:pt x="1669" y="1692"/>
                  </a:lnTo>
                  <a:lnTo>
                    <a:pt x="1678" y="1678"/>
                  </a:lnTo>
                  <a:lnTo>
                    <a:pt x="1686" y="1663"/>
                  </a:lnTo>
                  <a:lnTo>
                    <a:pt x="1694" y="1646"/>
                  </a:lnTo>
                  <a:lnTo>
                    <a:pt x="1703" y="1628"/>
                  </a:lnTo>
                  <a:lnTo>
                    <a:pt x="1710" y="1609"/>
                  </a:lnTo>
                  <a:lnTo>
                    <a:pt x="1717" y="1590"/>
                  </a:lnTo>
                  <a:lnTo>
                    <a:pt x="1725" y="1568"/>
                  </a:lnTo>
                  <a:lnTo>
                    <a:pt x="1732" y="1545"/>
                  </a:lnTo>
                  <a:lnTo>
                    <a:pt x="1738" y="1521"/>
                  </a:lnTo>
                  <a:lnTo>
                    <a:pt x="1745" y="1494"/>
                  </a:lnTo>
                  <a:lnTo>
                    <a:pt x="1751" y="1467"/>
                  </a:lnTo>
                  <a:lnTo>
                    <a:pt x="1756" y="1442"/>
                  </a:lnTo>
                  <a:lnTo>
                    <a:pt x="1761" y="1417"/>
                  </a:lnTo>
                  <a:lnTo>
                    <a:pt x="1767" y="1391"/>
                  </a:lnTo>
                  <a:lnTo>
                    <a:pt x="1772" y="1365"/>
                  </a:lnTo>
                  <a:lnTo>
                    <a:pt x="1792" y="1360"/>
                  </a:lnTo>
                  <a:lnTo>
                    <a:pt x="1814" y="1353"/>
                  </a:lnTo>
                  <a:lnTo>
                    <a:pt x="1837" y="1348"/>
                  </a:lnTo>
                  <a:lnTo>
                    <a:pt x="1863" y="1343"/>
                  </a:lnTo>
                  <a:close/>
                  <a:moveTo>
                    <a:pt x="1811" y="1215"/>
                  </a:moveTo>
                  <a:lnTo>
                    <a:pt x="1805" y="1215"/>
                  </a:lnTo>
                  <a:lnTo>
                    <a:pt x="1802" y="1216"/>
                  </a:lnTo>
                  <a:lnTo>
                    <a:pt x="1798" y="1217"/>
                  </a:lnTo>
                  <a:lnTo>
                    <a:pt x="1796" y="1219"/>
                  </a:lnTo>
                  <a:lnTo>
                    <a:pt x="1801" y="1185"/>
                  </a:lnTo>
                  <a:lnTo>
                    <a:pt x="1807" y="1150"/>
                  </a:lnTo>
                  <a:lnTo>
                    <a:pt x="1813" y="1116"/>
                  </a:lnTo>
                  <a:lnTo>
                    <a:pt x="1818" y="1080"/>
                  </a:lnTo>
                  <a:lnTo>
                    <a:pt x="1844" y="1070"/>
                  </a:lnTo>
                  <a:lnTo>
                    <a:pt x="1872" y="1058"/>
                  </a:lnTo>
                  <a:lnTo>
                    <a:pt x="1905" y="1049"/>
                  </a:lnTo>
                  <a:lnTo>
                    <a:pt x="1940" y="1040"/>
                  </a:lnTo>
                  <a:lnTo>
                    <a:pt x="1946" y="1037"/>
                  </a:lnTo>
                  <a:lnTo>
                    <a:pt x="1950" y="1035"/>
                  </a:lnTo>
                  <a:lnTo>
                    <a:pt x="1954" y="1032"/>
                  </a:lnTo>
                  <a:lnTo>
                    <a:pt x="1958" y="1028"/>
                  </a:lnTo>
                  <a:lnTo>
                    <a:pt x="1958" y="1017"/>
                  </a:lnTo>
                  <a:lnTo>
                    <a:pt x="1958" y="998"/>
                  </a:lnTo>
                  <a:lnTo>
                    <a:pt x="1956" y="988"/>
                  </a:lnTo>
                  <a:lnTo>
                    <a:pt x="1953" y="979"/>
                  </a:lnTo>
                  <a:lnTo>
                    <a:pt x="1950" y="970"/>
                  </a:lnTo>
                  <a:lnTo>
                    <a:pt x="1945" y="962"/>
                  </a:lnTo>
                  <a:lnTo>
                    <a:pt x="1939" y="955"/>
                  </a:lnTo>
                  <a:lnTo>
                    <a:pt x="1932" y="948"/>
                  </a:lnTo>
                  <a:lnTo>
                    <a:pt x="1924" y="942"/>
                  </a:lnTo>
                  <a:lnTo>
                    <a:pt x="1915" y="937"/>
                  </a:lnTo>
                  <a:lnTo>
                    <a:pt x="1906" y="934"/>
                  </a:lnTo>
                  <a:lnTo>
                    <a:pt x="1896" y="932"/>
                  </a:lnTo>
                  <a:lnTo>
                    <a:pt x="1887" y="930"/>
                  </a:lnTo>
                  <a:lnTo>
                    <a:pt x="1878" y="929"/>
                  </a:lnTo>
                  <a:lnTo>
                    <a:pt x="1867" y="929"/>
                  </a:lnTo>
                  <a:lnTo>
                    <a:pt x="1858" y="930"/>
                  </a:lnTo>
                  <a:lnTo>
                    <a:pt x="1846" y="931"/>
                  </a:lnTo>
                  <a:lnTo>
                    <a:pt x="1836" y="933"/>
                  </a:lnTo>
                  <a:lnTo>
                    <a:pt x="1841" y="897"/>
                  </a:lnTo>
                  <a:lnTo>
                    <a:pt x="1847" y="862"/>
                  </a:lnTo>
                  <a:lnTo>
                    <a:pt x="1853" y="828"/>
                  </a:lnTo>
                  <a:lnTo>
                    <a:pt x="1861" y="797"/>
                  </a:lnTo>
                  <a:lnTo>
                    <a:pt x="1872" y="791"/>
                  </a:lnTo>
                  <a:lnTo>
                    <a:pt x="1884" y="784"/>
                  </a:lnTo>
                  <a:lnTo>
                    <a:pt x="1895" y="780"/>
                  </a:lnTo>
                  <a:lnTo>
                    <a:pt x="1907" y="775"/>
                  </a:lnTo>
                  <a:lnTo>
                    <a:pt x="1918" y="772"/>
                  </a:lnTo>
                  <a:lnTo>
                    <a:pt x="1930" y="768"/>
                  </a:lnTo>
                  <a:lnTo>
                    <a:pt x="1942" y="766"/>
                  </a:lnTo>
                  <a:lnTo>
                    <a:pt x="1955" y="762"/>
                  </a:lnTo>
                  <a:lnTo>
                    <a:pt x="1961" y="762"/>
                  </a:lnTo>
                  <a:lnTo>
                    <a:pt x="1969" y="761"/>
                  </a:lnTo>
                  <a:lnTo>
                    <a:pt x="1975" y="762"/>
                  </a:lnTo>
                  <a:lnTo>
                    <a:pt x="1981" y="764"/>
                  </a:lnTo>
                  <a:lnTo>
                    <a:pt x="1986" y="765"/>
                  </a:lnTo>
                  <a:lnTo>
                    <a:pt x="1992" y="768"/>
                  </a:lnTo>
                  <a:lnTo>
                    <a:pt x="1997" y="771"/>
                  </a:lnTo>
                  <a:lnTo>
                    <a:pt x="2002" y="775"/>
                  </a:lnTo>
                  <a:lnTo>
                    <a:pt x="2004" y="777"/>
                  </a:lnTo>
                  <a:lnTo>
                    <a:pt x="2006" y="781"/>
                  </a:lnTo>
                  <a:lnTo>
                    <a:pt x="2008" y="785"/>
                  </a:lnTo>
                  <a:lnTo>
                    <a:pt x="2009" y="792"/>
                  </a:lnTo>
                  <a:lnTo>
                    <a:pt x="2010" y="806"/>
                  </a:lnTo>
                  <a:lnTo>
                    <a:pt x="2010" y="826"/>
                  </a:lnTo>
                  <a:lnTo>
                    <a:pt x="2005" y="875"/>
                  </a:lnTo>
                  <a:lnTo>
                    <a:pt x="1999" y="920"/>
                  </a:lnTo>
                  <a:lnTo>
                    <a:pt x="1993" y="963"/>
                  </a:lnTo>
                  <a:lnTo>
                    <a:pt x="1986" y="1002"/>
                  </a:lnTo>
                  <a:lnTo>
                    <a:pt x="1979" y="1039"/>
                  </a:lnTo>
                  <a:lnTo>
                    <a:pt x="1971" y="1071"/>
                  </a:lnTo>
                  <a:lnTo>
                    <a:pt x="1962" y="1101"/>
                  </a:lnTo>
                  <a:lnTo>
                    <a:pt x="1953" y="1128"/>
                  </a:lnTo>
                  <a:lnTo>
                    <a:pt x="1951" y="1136"/>
                  </a:lnTo>
                  <a:lnTo>
                    <a:pt x="1949" y="1143"/>
                  </a:lnTo>
                  <a:lnTo>
                    <a:pt x="1948" y="1150"/>
                  </a:lnTo>
                  <a:lnTo>
                    <a:pt x="1947" y="1159"/>
                  </a:lnTo>
                  <a:lnTo>
                    <a:pt x="1947" y="1166"/>
                  </a:lnTo>
                  <a:lnTo>
                    <a:pt x="1948" y="1174"/>
                  </a:lnTo>
                  <a:lnTo>
                    <a:pt x="1950" y="1183"/>
                  </a:lnTo>
                  <a:lnTo>
                    <a:pt x="1952" y="1191"/>
                  </a:lnTo>
                  <a:lnTo>
                    <a:pt x="1913" y="1195"/>
                  </a:lnTo>
                  <a:lnTo>
                    <a:pt x="1878" y="1201"/>
                  </a:lnTo>
                  <a:lnTo>
                    <a:pt x="1843" y="1207"/>
                  </a:lnTo>
                  <a:lnTo>
                    <a:pt x="1811" y="1215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</p:grpSp>
    </p:spTree>
    <p:extLst>
      <p:ext uri="{BB962C8B-B14F-4D97-AF65-F5344CB8AC3E}">
        <p14:creationId xmlns:p14="http://schemas.microsoft.com/office/powerpoint/2010/main" val="31238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5BA5-BF47-4A8F-8E3E-53E8880896BC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FEA6F-FCC6-4638-9F25-333D8897759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50804" r="42588" b="28785"/>
          <a:stretch/>
        </p:blipFill>
        <p:spPr>
          <a:xfrm rot="10800000">
            <a:off x="0" y="0"/>
            <a:ext cx="6858000" cy="33472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/>
        </p:blipFill>
        <p:spPr>
          <a:xfrm>
            <a:off x="0" y="8250362"/>
            <a:ext cx="6858000" cy="1733301"/>
          </a:xfrm>
          <a:prstGeom prst="rect">
            <a:avLst/>
          </a:prstGeom>
        </p:spPr>
      </p:pic>
      <p:grpSp>
        <p:nvGrpSpPr>
          <p:cNvPr id="17" name="Group 76"/>
          <p:cNvGrpSpPr>
            <a:grpSpLocks noChangeAspect="1"/>
          </p:cNvGrpSpPr>
          <p:nvPr userDrawn="1"/>
        </p:nvGrpSpPr>
        <p:grpSpPr bwMode="auto">
          <a:xfrm>
            <a:off x="81392" y="116745"/>
            <a:ext cx="1933146" cy="373234"/>
            <a:chOff x="374" y="273"/>
            <a:chExt cx="3349" cy="646"/>
          </a:xfrm>
        </p:grpSpPr>
        <p:sp>
          <p:nvSpPr>
            <p:cNvPr id="18" name="AutoShape 75"/>
            <p:cNvSpPr>
              <a:spLocks noChangeAspect="1" noChangeArrowheads="1" noTextEdit="1"/>
            </p:cNvSpPr>
            <p:nvPr/>
          </p:nvSpPr>
          <p:spPr bwMode="auto">
            <a:xfrm>
              <a:off x="374" y="273"/>
              <a:ext cx="3349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19" name="Freeform 77"/>
            <p:cNvSpPr>
              <a:spLocks noEditPoints="1"/>
            </p:cNvSpPr>
            <p:nvPr/>
          </p:nvSpPr>
          <p:spPr bwMode="auto">
            <a:xfrm>
              <a:off x="1448" y="419"/>
              <a:ext cx="1401" cy="224"/>
            </a:xfrm>
            <a:custGeom>
              <a:avLst/>
              <a:gdLst>
                <a:gd name="T0" fmla="*/ 464 w 7004"/>
                <a:gd name="T1" fmla="*/ 208 h 1123"/>
                <a:gd name="T2" fmla="*/ 1128 w 7004"/>
                <a:gd name="T3" fmla="*/ 128 h 1123"/>
                <a:gd name="T4" fmla="*/ 662 w 7004"/>
                <a:gd name="T5" fmla="*/ 547 h 1123"/>
                <a:gd name="T6" fmla="*/ 378 w 7004"/>
                <a:gd name="T7" fmla="*/ 280 h 1123"/>
                <a:gd name="T8" fmla="*/ 653 w 7004"/>
                <a:gd name="T9" fmla="*/ 383 h 1123"/>
                <a:gd name="T10" fmla="*/ 76 w 7004"/>
                <a:gd name="T11" fmla="*/ 847 h 1123"/>
                <a:gd name="T12" fmla="*/ 229 w 7004"/>
                <a:gd name="T13" fmla="*/ 724 h 1123"/>
                <a:gd name="T14" fmla="*/ 1002 w 7004"/>
                <a:gd name="T15" fmla="*/ 1065 h 1123"/>
                <a:gd name="T16" fmla="*/ 739 w 7004"/>
                <a:gd name="T17" fmla="*/ 590 h 1123"/>
                <a:gd name="T18" fmla="*/ 692 w 7004"/>
                <a:gd name="T19" fmla="*/ 756 h 1123"/>
                <a:gd name="T20" fmla="*/ 611 w 7004"/>
                <a:gd name="T21" fmla="*/ 1022 h 1123"/>
                <a:gd name="T22" fmla="*/ 1588 w 7004"/>
                <a:gd name="T23" fmla="*/ 508 h 1123"/>
                <a:gd name="T24" fmla="*/ 1729 w 7004"/>
                <a:gd name="T25" fmla="*/ 413 h 1123"/>
                <a:gd name="T26" fmla="*/ 1717 w 7004"/>
                <a:gd name="T27" fmla="*/ 70 h 1123"/>
                <a:gd name="T28" fmla="*/ 1444 w 7004"/>
                <a:gd name="T29" fmla="*/ 397 h 1123"/>
                <a:gd name="T30" fmla="*/ 1627 w 7004"/>
                <a:gd name="T31" fmla="*/ 967 h 1123"/>
                <a:gd name="T32" fmla="*/ 1866 w 7004"/>
                <a:gd name="T33" fmla="*/ 656 h 1123"/>
                <a:gd name="T34" fmla="*/ 1700 w 7004"/>
                <a:gd name="T35" fmla="*/ 836 h 1123"/>
                <a:gd name="T36" fmla="*/ 2501 w 7004"/>
                <a:gd name="T37" fmla="*/ 751 h 1123"/>
                <a:gd name="T38" fmla="*/ 2535 w 7004"/>
                <a:gd name="T39" fmla="*/ 487 h 1123"/>
                <a:gd name="T40" fmla="*/ 2415 w 7004"/>
                <a:gd name="T41" fmla="*/ 214 h 1123"/>
                <a:gd name="T42" fmla="*/ 2085 w 7004"/>
                <a:gd name="T43" fmla="*/ 177 h 1123"/>
                <a:gd name="T44" fmla="*/ 2020 w 7004"/>
                <a:gd name="T45" fmla="*/ 1057 h 1123"/>
                <a:gd name="T46" fmla="*/ 2536 w 7004"/>
                <a:gd name="T47" fmla="*/ 1006 h 1123"/>
                <a:gd name="T48" fmla="*/ 2116 w 7004"/>
                <a:gd name="T49" fmla="*/ 859 h 1123"/>
                <a:gd name="T50" fmla="*/ 2268 w 7004"/>
                <a:gd name="T51" fmla="*/ 426 h 1123"/>
                <a:gd name="T52" fmla="*/ 3022 w 7004"/>
                <a:gd name="T53" fmla="*/ 487 h 1123"/>
                <a:gd name="T54" fmla="*/ 3588 w 7004"/>
                <a:gd name="T55" fmla="*/ 582 h 1123"/>
                <a:gd name="T56" fmla="*/ 3424 w 7004"/>
                <a:gd name="T57" fmla="*/ 419 h 1123"/>
                <a:gd name="T58" fmla="*/ 3296 w 7004"/>
                <a:gd name="T59" fmla="*/ 278 h 1123"/>
                <a:gd name="T60" fmla="*/ 3303 w 7004"/>
                <a:gd name="T61" fmla="*/ 180 h 1123"/>
                <a:gd name="T62" fmla="*/ 3521 w 7004"/>
                <a:gd name="T63" fmla="*/ 18 h 1123"/>
                <a:gd name="T64" fmla="*/ 3026 w 7004"/>
                <a:gd name="T65" fmla="*/ 1084 h 1123"/>
                <a:gd name="T66" fmla="*/ 3302 w 7004"/>
                <a:gd name="T67" fmla="*/ 902 h 1123"/>
                <a:gd name="T68" fmla="*/ 3491 w 7004"/>
                <a:gd name="T69" fmla="*/ 777 h 1123"/>
                <a:gd name="T70" fmla="*/ 3680 w 7004"/>
                <a:gd name="T71" fmla="*/ 820 h 1123"/>
                <a:gd name="T72" fmla="*/ 3397 w 7004"/>
                <a:gd name="T73" fmla="*/ 803 h 1123"/>
                <a:gd name="T74" fmla="*/ 4700 w 7004"/>
                <a:gd name="T75" fmla="*/ 116 h 1123"/>
                <a:gd name="T76" fmla="*/ 4287 w 7004"/>
                <a:gd name="T77" fmla="*/ 912 h 1123"/>
                <a:gd name="T78" fmla="*/ 4639 w 7004"/>
                <a:gd name="T79" fmla="*/ 354 h 1123"/>
                <a:gd name="T80" fmla="*/ 5297 w 7004"/>
                <a:gd name="T81" fmla="*/ 135 h 1123"/>
                <a:gd name="T82" fmla="*/ 4940 w 7004"/>
                <a:gd name="T83" fmla="*/ 616 h 1123"/>
                <a:gd name="T84" fmla="*/ 4814 w 7004"/>
                <a:gd name="T85" fmla="*/ 895 h 1123"/>
                <a:gd name="T86" fmla="*/ 4859 w 7004"/>
                <a:gd name="T87" fmla="*/ 1030 h 1123"/>
                <a:gd name="T88" fmla="*/ 5431 w 7004"/>
                <a:gd name="T89" fmla="*/ 648 h 1123"/>
                <a:gd name="T90" fmla="*/ 5235 w 7004"/>
                <a:gd name="T91" fmla="*/ 356 h 1123"/>
                <a:gd name="T92" fmla="*/ 4719 w 7004"/>
                <a:gd name="T93" fmla="*/ 420 h 1123"/>
                <a:gd name="T94" fmla="*/ 5174 w 7004"/>
                <a:gd name="T95" fmla="*/ 437 h 1123"/>
                <a:gd name="T96" fmla="*/ 5332 w 7004"/>
                <a:gd name="T97" fmla="*/ 1078 h 1123"/>
                <a:gd name="T98" fmla="*/ 5998 w 7004"/>
                <a:gd name="T99" fmla="*/ 1096 h 1123"/>
                <a:gd name="T100" fmla="*/ 6253 w 7004"/>
                <a:gd name="T101" fmla="*/ 556 h 1123"/>
                <a:gd name="T102" fmla="*/ 5959 w 7004"/>
                <a:gd name="T103" fmla="*/ 579 h 1123"/>
                <a:gd name="T104" fmla="*/ 6081 w 7004"/>
                <a:gd name="T105" fmla="*/ 229 h 1123"/>
                <a:gd name="T106" fmla="*/ 6104 w 7004"/>
                <a:gd name="T107" fmla="*/ 74 h 1123"/>
                <a:gd name="T108" fmla="*/ 5878 w 7004"/>
                <a:gd name="T109" fmla="*/ 421 h 1123"/>
                <a:gd name="T110" fmla="*/ 5939 w 7004"/>
                <a:gd name="T111" fmla="*/ 772 h 1123"/>
                <a:gd name="T112" fmla="*/ 5902 w 7004"/>
                <a:gd name="T113" fmla="*/ 931 h 1123"/>
                <a:gd name="T114" fmla="*/ 6194 w 7004"/>
                <a:gd name="T115" fmla="*/ 756 h 1123"/>
                <a:gd name="T116" fmla="*/ 6506 w 7004"/>
                <a:gd name="T117" fmla="*/ 300 h 1123"/>
                <a:gd name="T118" fmla="*/ 6352 w 7004"/>
                <a:gd name="T119" fmla="*/ 533 h 1123"/>
                <a:gd name="T120" fmla="*/ 6997 w 7004"/>
                <a:gd name="T121" fmla="*/ 845 h 1123"/>
                <a:gd name="T122" fmla="*/ 6463 w 7004"/>
                <a:gd name="T123" fmla="*/ 593 h 1123"/>
                <a:gd name="T124" fmla="*/ 6798 w 7004"/>
                <a:gd name="T125" fmla="*/ 24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04" h="1123">
                  <a:moveTo>
                    <a:pt x="516" y="112"/>
                  </a:moveTo>
                  <a:lnTo>
                    <a:pt x="457" y="112"/>
                  </a:lnTo>
                  <a:lnTo>
                    <a:pt x="403" y="112"/>
                  </a:lnTo>
                  <a:lnTo>
                    <a:pt x="352" y="112"/>
                  </a:lnTo>
                  <a:lnTo>
                    <a:pt x="302" y="112"/>
                  </a:lnTo>
                  <a:lnTo>
                    <a:pt x="257" y="113"/>
                  </a:lnTo>
                  <a:lnTo>
                    <a:pt x="216" y="114"/>
                  </a:lnTo>
                  <a:lnTo>
                    <a:pt x="176" y="116"/>
                  </a:lnTo>
                  <a:lnTo>
                    <a:pt x="140" y="117"/>
                  </a:lnTo>
                  <a:lnTo>
                    <a:pt x="126" y="119"/>
                  </a:lnTo>
                  <a:lnTo>
                    <a:pt x="112" y="121"/>
                  </a:lnTo>
                  <a:lnTo>
                    <a:pt x="99" y="125"/>
                  </a:lnTo>
                  <a:lnTo>
                    <a:pt x="87" y="131"/>
                  </a:lnTo>
                  <a:lnTo>
                    <a:pt x="74" y="137"/>
                  </a:lnTo>
                  <a:lnTo>
                    <a:pt x="63" y="144"/>
                  </a:lnTo>
                  <a:lnTo>
                    <a:pt x="51" y="152"/>
                  </a:lnTo>
                  <a:lnTo>
                    <a:pt x="41" y="162"/>
                  </a:lnTo>
                  <a:lnTo>
                    <a:pt x="31" y="172"/>
                  </a:lnTo>
                  <a:lnTo>
                    <a:pt x="23" y="183"/>
                  </a:lnTo>
                  <a:lnTo>
                    <a:pt x="16" y="193"/>
                  </a:lnTo>
                  <a:lnTo>
                    <a:pt x="10" y="204"/>
                  </a:lnTo>
                  <a:lnTo>
                    <a:pt x="5" y="214"/>
                  </a:lnTo>
                  <a:lnTo>
                    <a:pt x="2" y="224"/>
                  </a:lnTo>
                  <a:lnTo>
                    <a:pt x="0" y="234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2" y="259"/>
                  </a:lnTo>
                  <a:lnTo>
                    <a:pt x="4" y="265"/>
                  </a:lnTo>
                  <a:lnTo>
                    <a:pt x="7" y="272"/>
                  </a:lnTo>
                  <a:lnTo>
                    <a:pt x="12" y="277"/>
                  </a:lnTo>
                  <a:lnTo>
                    <a:pt x="16" y="282"/>
                  </a:lnTo>
                  <a:lnTo>
                    <a:pt x="22" y="286"/>
                  </a:lnTo>
                  <a:lnTo>
                    <a:pt x="28" y="289"/>
                  </a:lnTo>
                  <a:lnTo>
                    <a:pt x="36" y="293"/>
                  </a:lnTo>
                  <a:lnTo>
                    <a:pt x="45" y="294"/>
                  </a:lnTo>
                  <a:lnTo>
                    <a:pt x="57" y="294"/>
                  </a:lnTo>
                  <a:lnTo>
                    <a:pt x="70" y="293"/>
                  </a:lnTo>
                  <a:lnTo>
                    <a:pt x="86" y="289"/>
                  </a:lnTo>
                  <a:lnTo>
                    <a:pt x="104" y="285"/>
                  </a:lnTo>
                  <a:lnTo>
                    <a:pt x="123" y="279"/>
                  </a:lnTo>
                  <a:lnTo>
                    <a:pt x="145" y="272"/>
                  </a:lnTo>
                  <a:lnTo>
                    <a:pt x="180" y="260"/>
                  </a:lnTo>
                  <a:lnTo>
                    <a:pt x="215" y="251"/>
                  </a:lnTo>
                  <a:lnTo>
                    <a:pt x="249" y="242"/>
                  </a:lnTo>
                  <a:lnTo>
                    <a:pt x="284" y="234"/>
                  </a:lnTo>
                  <a:lnTo>
                    <a:pt x="319" y="227"/>
                  </a:lnTo>
                  <a:lnTo>
                    <a:pt x="355" y="220"/>
                  </a:lnTo>
                  <a:lnTo>
                    <a:pt x="390" y="215"/>
                  </a:lnTo>
                  <a:lnTo>
                    <a:pt x="427" y="211"/>
                  </a:lnTo>
                  <a:lnTo>
                    <a:pt x="464" y="208"/>
                  </a:lnTo>
                  <a:lnTo>
                    <a:pt x="500" y="206"/>
                  </a:lnTo>
                  <a:lnTo>
                    <a:pt x="537" y="205"/>
                  </a:lnTo>
                  <a:lnTo>
                    <a:pt x="575" y="204"/>
                  </a:lnTo>
                  <a:lnTo>
                    <a:pt x="612" y="205"/>
                  </a:lnTo>
                  <a:lnTo>
                    <a:pt x="650" y="206"/>
                  </a:lnTo>
                  <a:lnTo>
                    <a:pt x="689" y="208"/>
                  </a:lnTo>
                  <a:lnTo>
                    <a:pt x="726" y="211"/>
                  </a:lnTo>
                  <a:lnTo>
                    <a:pt x="765" y="214"/>
                  </a:lnTo>
                  <a:lnTo>
                    <a:pt x="801" y="218"/>
                  </a:lnTo>
                  <a:lnTo>
                    <a:pt x="833" y="225"/>
                  </a:lnTo>
                  <a:lnTo>
                    <a:pt x="863" y="232"/>
                  </a:lnTo>
                  <a:lnTo>
                    <a:pt x="878" y="237"/>
                  </a:lnTo>
                  <a:lnTo>
                    <a:pt x="892" y="241"/>
                  </a:lnTo>
                  <a:lnTo>
                    <a:pt x="905" y="247"/>
                  </a:lnTo>
                  <a:lnTo>
                    <a:pt x="918" y="252"/>
                  </a:lnTo>
                  <a:lnTo>
                    <a:pt x="930" y="258"/>
                  </a:lnTo>
                  <a:lnTo>
                    <a:pt x="941" y="264"/>
                  </a:lnTo>
                  <a:lnTo>
                    <a:pt x="952" y="272"/>
                  </a:lnTo>
                  <a:lnTo>
                    <a:pt x="962" y="278"/>
                  </a:lnTo>
                  <a:lnTo>
                    <a:pt x="975" y="286"/>
                  </a:lnTo>
                  <a:lnTo>
                    <a:pt x="988" y="293"/>
                  </a:lnTo>
                  <a:lnTo>
                    <a:pt x="1001" y="296"/>
                  </a:lnTo>
                  <a:lnTo>
                    <a:pt x="1013" y="298"/>
                  </a:lnTo>
                  <a:lnTo>
                    <a:pt x="1026" y="298"/>
                  </a:lnTo>
                  <a:lnTo>
                    <a:pt x="1037" y="295"/>
                  </a:lnTo>
                  <a:lnTo>
                    <a:pt x="1050" y="291"/>
                  </a:lnTo>
                  <a:lnTo>
                    <a:pt x="1061" y="284"/>
                  </a:lnTo>
                  <a:lnTo>
                    <a:pt x="1071" y="280"/>
                  </a:lnTo>
                  <a:lnTo>
                    <a:pt x="1080" y="275"/>
                  </a:lnTo>
                  <a:lnTo>
                    <a:pt x="1088" y="270"/>
                  </a:lnTo>
                  <a:lnTo>
                    <a:pt x="1097" y="264"/>
                  </a:lnTo>
                  <a:lnTo>
                    <a:pt x="1105" y="258"/>
                  </a:lnTo>
                  <a:lnTo>
                    <a:pt x="1113" y="252"/>
                  </a:lnTo>
                  <a:lnTo>
                    <a:pt x="1119" y="246"/>
                  </a:lnTo>
                  <a:lnTo>
                    <a:pt x="1125" y="238"/>
                  </a:lnTo>
                  <a:lnTo>
                    <a:pt x="1139" y="223"/>
                  </a:lnTo>
                  <a:lnTo>
                    <a:pt x="1149" y="208"/>
                  </a:lnTo>
                  <a:lnTo>
                    <a:pt x="1159" y="194"/>
                  </a:lnTo>
                  <a:lnTo>
                    <a:pt x="1166" y="183"/>
                  </a:lnTo>
                  <a:lnTo>
                    <a:pt x="1171" y="172"/>
                  </a:lnTo>
                  <a:lnTo>
                    <a:pt x="1175" y="164"/>
                  </a:lnTo>
                  <a:lnTo>
                    <a:pt x="1176" y="157"/>
                  </a:lnTo>
                  <a:lnTo>
                    <a:pt x="1176" y="151"/>
                  </a:lnTo>
                  <a:lnTo>
                    <a:pt x="1174" y="146"/>
                  </a:lnTo>
                  <a:lnTo>
                    <a:pt x="1170" y="142"/>
                  </a:lnTo>
                  <a:lnTo>
                    <a:pt x="1165" y="138"/>
                  </a:lnTo>
                  <a:lnTo>
                    <a:pt x="1159" y="135"/>
                  </a:lnTo>
                  <a:lnTo>
                    <a:pt x="1149" y="132"/>
                  </a:lnTo>
                  <a:lnTo>
                    <a:pt x="1140" y="129"/>
                  </a:lnTo>
                  <a:lnTo>
                    <a:pt x="1128" y="128"/>
                  </a:lnTo>
                  <a:lnTo>
                    <a:pt x="1115" y="127"/>
                  </a:lnTo>
                  <a:lnTo>
                    <a:pt x="1054" y="124"/>
                  </a:lnTo>
                  <a:lnTo>
                    <a:pt x="992" y="121"/>
                  </a:lnTo>
                  <a:lnTo>
                    <a:pt x="931" y="119"/>
                  </a:lnTo>
                  <a:lnTo>
                    <a:pt x="871" y="117"/>
                  </a:lnTo>
                  <a:lnTo>
                    <a:pt x="809" y="115"/>
                  </a:lnTo>
                  <a:lnTo>
                    <a:pt x="748" y="114"/>
                  </a:lnTo>
                  <a:lnTo>
                    <a:pt x="688" y="113"/>
                  </a:lnTo>
                  <a:lnTo>
                    <a:pt x="627" y="112"/>
                  </a:lnTo>
                  <a:lnTo>
                    <a:pt x="630" y="100"/>
                  </a:lnTo>
                  <a:lnTo>
                    <a:pt x="636" y="86"/>
                  </a:lnTo>
                  <a:lnTo>
                    <a:pt x="639" y="81"/>
                  </a:lnTo>
                  <a:lnTo>
                    <a:pt x="643" y="76"/>
                  </a:lnTo>
                  <a:lnTo>
                    <a:pt x="644" y="71"/>
                  </a:lnTo>
                  <a:lnTo>
                    <a:pt x="645" y="65"/>
                  </a:lnTo>
                  <a:lnTo>
                    <a:pt x="645" y="59"/>
                  </a:lnTo>
                  <a:lnTo>
                    <a:pt x="645" y="53"/>
                  </a:lnTo>
                  <a:lnTo>
                    <a:pt x="643" y="47"/>
                  </a:lnTo>
                  <a:lnTo>
                    <a:pt x="641" y="41"/>
                  </a:lnTo>
                  <a:lnTo>
                    <a:pt x="636" y="33"/>
                  </a:lnTo>
                  <a:lnTo>
                    <a:pt x="631" y="27"/>
                  </a:lnTo>
                  <a:lnTo>
                    <a:pt x="626" y="22"/>
                  </a:lnTo>
                  <a:lnTo>
                    <a:pt x="619" y="17"/>
                  </a:lnTo>
                  <a:lnTo>
                    <a:pt x="611" y="12"/>
                  </a:lnTo>
                  <a:lnTo>
                    <a:pt x="602" y="8"/>
                  </a:lnTo>
                  <a:lnTo>
                    <a:pt x="592" y="4"/>
                  </a:lnTo>
                  <a:lnTo>
                    <a:pt x="581" y="1"/>
                  </a:lnTo>
                  <a:lnTo>
                    <a:pt x="572" y="1"/>
                  </a:lnTo>
                  <a:lnTo>
                    <a:pt x="563" y="0"/>
                  </a:lnTo>
                  <a:lnTo>
                    <a:pt x="555" y="1"/>
                  </a:lnTo>
                  <a:lnTo>
                    <a:pt x="546" y="2"/>
                  </a:lnTo>
                  <a:lnTo>
                    <a:pt x="539" y="4"/>
                  </a:lnTo>
                  <a:lnTo>
                    <a:pt x="532" y="7"/>
                  </a:lnTo>
                  <a:lnTo>
                    <a:pt x="525" y="11"/>
                  </a:lnTo>
                  <a:lnTo>
                    <a:pt x="518" y="15"/>
                  </a:lnTo>
                  <a:lnTo>
                    <a:pt x="514" y="21"/>
                  </a:lnTo>
                  <a:lnTo>
                    <a:pt x="510" y="27"/>
                  </a:lnTo>
                  <a:lnTo>
                    <a:pt x="508" y="33"/>
                  </a:lnTo>
                  <a:lnTo>
                    <a:pt x="505" y="42"/>
                  </a:lnTo>
                  <a:lnTo>
                    <a:pt x="505" y="50"/>
                  </a:lnTo>
                  <a:lnTo>
                    <a:pt x="505" y="59"/>
                  </a:lnTo>
                  <a:lnTo>
                    <a:pt x="508" y="70"/>
                  </a:lnTo>
                  <a:lnTo>
                    <a:pt x="511" y="81"/>
                  </a:lnTo>
                  <a:lnTo>
                    <a:pt x="514" y="97"/>
                  </a:lnTo>
                  <a:lnTo>
                    <a:pt x="516" y="112"/>
                  </a:lnTo>
                  <a:close/>
                  <a:moveTo>
                    <a:pt x="625" y="543"/>
                  </a:moveTo>
                  <a:lnTo>
                    <a:pt x="634" y="545"/>
                  </a:lnTo>
                  <a:lnTo>
                    <a:pt x="644" y="546"/>
                  </a:lnTo>
                  <a:lnTo>
                    <a:pt x="653" y="547"/>
                  </a:lnTo>
                  <a:lnTo>
                    <a:pt x="662" y="547"/>
                  </a:lnTo>
                  <a:lnTo>
                    <a:pt x="671" y="546"/>
                  </a:lnTo>
                  <a:lnTo>
                    <a:pt x="680" y="544"/>
                  </a:lnTo>
                  <a:lnTo>
                    <a:pt x="689" y="540"/>
                  </a:lnTo>
                  <a:lnTo>
                    <a:pt x="697" y="537"/>
                  </a:lnTo>
                  <a:lnTo>
                    <a:pt x="703" y="534"/>
                  </a:lnTo>
                  <a:lnTo>
                    <a:pt x="710" y="530"/>
                  </a:lnTo>
                  <a:lnTo>
                    <a:pt x="715" y="525"/>
                  </a:lnTo>
                  <a:lnTo>
                    <a:pt x="720" y="521"/>
                  </a:lnTo>
                  <a:lnTo>
                    <a:pt x="725" y="515"/>
                  </a:lnTo>
                  <a:lnTo>
                    <a:pt x="729" y="509"/>
                  </a:lnTo>
                  <a:lnTo>
                    <a:pt x="734" y="503"/>
                  </a:lnTo>
                  <a:lnTo>
                    <a:pt x="738" y="495"/>
                  </a:lnTo>
                  <a:lnTo>
                    <a:pt x="744" y="482"/>
                  </a:lnTo>
                  <a:lnTo>
                    <a:pt x="749" y="469"/>
                  </a:lnTo>
                  <a:lnTo>
                    <a:pt x="754" y="457"/>
                  </a:lnTo>
                  <a:lnTo>
                    <a:pt x="757" y="446"/>
                  </a:lnTo>
                  <a:lnTo>
                    <a:pt x="758" y="436"/>
                  </a:lnTo>
                  <a:lnTo>
                    <a:pt x="759" y="425"/>
                  </a:lnTo>
                  <a:lnTo>
                    <a:pt x="758" y="417"/>
                  </a:lnTo>
                  <a:lnTo>
                    <a:pt x="757" y="409"/>
                  </a:lnTo>
                  <a:lnTo>
                    <a:pt x="757" y="395"/>
                  </a:lnTo>
                  <a:lnTo>
                    <a:pt x="758" y="383"/>
                  </a:lnTo>
                  <a:lnTo>
                    <a:pt x="760" y="371"/>
                  </a:lnTo>
                  <a:lnTo>
                    <a:pt x="762" y="360"/>
                  </a:lnTo>
                  <a:lnTo>
                    <a:pt x="764" y="348"/>
                  </a:lnTo>
                  <a:lnTo>
                    <a:pt x="765" y="338"/>
                  </a:lnTo>
                  <a:lnTo>
                    <a:pt x="764" y="327"/>
                  </a:lnTo>
                  <a:lnTo>
                    <a:pt x="762" y="318"/>
                  </a:lnTo>
                  <a:lnTo>
                    <a:pt x="758" y="308"/>
                  </a:lnTo>
                  <a:lnTo>
                    <a:pt x="752" y="301"/>
                  </a:lnTo>
                  <a:lnTo>
                    <a:pt x="745" y="294"/>
                  </a:lnTo>
                  <a:lnTo>
                    <a:pt x="736" y="287"/>
                  </a:lnTo>
                  <a:lnTo>
                    <a:pt x="729" y="284"/>
                  </a:lnTo>
                  <a:lnTo>
                    <a:pt x="720" y="281"/>
                  </a:lnTo>
                  <a:lnTo>
                    <a:pt x="711" y="279"/>
                  </a:lnTo>
                  <a:lnTo>
                    <a:pt x="699" y="277"/>
                  </a:lnTo>
                  <a:lnTo>
                    <a:pt x="672" y="274"/>
                  </a:lnTo>
                  <a:lnTo>
                    <a:pt x="639" y="273"/>
                  </a:lnTo>
                  <a:lnTo>
                    <a:pt x="602" y="273"/>
                  </a:lnTo>
                  <a:lnTo>
                    <a:pt x="558" y="274"/>
                  </a:lnTo>
                  <a:lnTo>
                    <a:pt x="509" y="277"/>
                  </a:lnTo>
                  <a:lnTo>
                    <a:pt x="454" y="281"/>
                  </a:lnTo>
                  <a:lnTo>
                    <a:pt x="443" y="280"/>
                  </a:lnTo>
                  <a:lnTo>
                    <a:pt x="430" y="279"/>
                  </a:lnTo>
                  <a:lnTo>
                    <a:pt x="415" y="278"/>
                  </a:lnTo>
                  <a:lnTo>
                    <a:pt x="400" y="276"/>
                  </a:lnTo>
                  <a:lnTo>
                    <a:pt x="394" y="276"/>
                  </a:lnTo>
                  <a:lnTo>
                    <a:pt x="388" y="276"/>
                  </a:lnTo>
                  <a:lnTo>
                    <a:pt x="382" y="278"/>
                  </a:lnTo>
                  <a:lnTo>
                    <a:pt x="378" y="280"/>
                  </a:lnTo>
                  <a:lnTo>
                    <a:pt x="373" y="282"/>
                  </a:lnTo>
                  <a:lnTo>
                    <a:pt x="367" y="285"/>
                  </a:lnTo>
                  <a:lnTo>
                    <a:pt x="363" y="289"/>
                  </a:lnTo>
                  <a:lnTo>
                    <a:pt x="359" y="295"/>
                  </a:lnTo>
                  <a:lnTo>
                    <a:pt x="355" y="302"/>
                  </a:lnTo>
                  <a:lnTo>
                    <a:pt x="351" y="312"/>
                  </a:lnTo>
                  <a:lnTo>
                    <a:pt x="347" y="325"/>
                  </a:lnTo>
                  <a:lnTo>
                    <a:pt x="345" y="341"/>
                  </a:lnTo>
                  <a:lnTo>
                    <a:pt x="344" y="357"/>
                  </a:lnTo>
                  <a:lnTo>
                    <a:pt x="344" y="377"/>
                  </a:lnTo>
                  <a:lnTo>
                    <a:pt x="344" y="399"/>
                  </a:lnTo>
                  <a:lnTo>
                    <a:pt x="345" y="424"/>
                  </a:lnTo>
                  <a:lnTo>
                    <a:pt x="346" y="448"/>
                  </a:lnTo>
                  <a:lnTo>
                    <a:pt x="349" y="469"/>
                  </a:lnTo>
                  <a:lnTo>
                    <a:pt x="351" y="488"/>
                  </a:lnTo>
                  <a:lnTo>
                    <a:pt x="354" y="504"/>
                  </a:lnTo>
                  <a:lnTo>
                    <a:pt x="358" y="517"/>
                  </a:lnTo>
                  <a:lnTo>
                    <a:pt x="363" y="529"/>
                  </a:lnTo>
                  <a:lnTo>
                    <a:pt x="365" y="534"/>
                  </a:lnTo>
                  <a:lnTo>
                    <a:pt x="368" y="538"/>
                  </a:lnTo>
                  <a:lnTo>
                    <a:pt x="372" y="541"/>
                  </a:lnTo>
                  <a:lnTo>
                    <a:pt x="376" y="545"/>
                  </a:lnTo>
                  <a:lnTo>
                    <a:pt x="382" y="548"/>
                  </a:lnTo>
                  <a:lnTo>
                    <a:pt x="389" y="550"/>
                  </a:lnTo>
                  <a:lnTo>
                    <a:pt x="398" y="551"/>
                  </a:lnTo>
                  <a:lnTo>
                    <a:pt x="406" y="552"/>
                  </a:lnTo>
                  <a:lnTo>
                    <a:pt x="415" y="552"/>
                  </a:lnTo>
                  <a:lnTo>
                    <a:pt x="426" y="550"/>
                  </a:lnTo>
                  <a:lnTo>
                    <a:pt x="437" y="549"/>
                  </a:lnTo>
                  <a:lnTo>
                    <a:pt x="449" y="546"/>
                  </a:lnTo>
                  <a:lnTo>
                    <a:pt x="466" y="540"/>
                  </a:lnTo>
                  <a:lnTo>
                    <a:pt x="484" y="537"/>
                  </a:lnTo>
                  <a:lnTo>
                    <a:pt x="503" y="535"/>
                  </a:lnTo>
                  <a:lnTo>
                    <a:pt x="525" y="534"/>
                  </a:lnTo>
                  <a:lnTo>
                    <a:pt x="547" y="534"/>
                  </a:lnTo>
                  <a:lnTo>
                    <a:pt x="572" y="536"/>
                  </a:lnTo>
                  <a:lnTo>
                    <a:pt x="598" y="538"/>
                  </a:lnTo>
                  <a:lnTo>
                    <a:pt x="625" y="543"/>
                  </a:lnTo>
                  <a:close/>
                  <a:moveTo>
                    <a:pt x="535" y="350"/>
                  </a:moveTo>
                  <a:lnTo>
                    <a:pt x="558" y="350"/>
                  </a:lnTo>
                  <a:lnTo>
                    <a:pt x="579" y="350"/>
                  </a:lnTo>
                  <a:lnTo>
                    <a:pt x="598" y="351"/>
                  </a:lnTo>
                  <a:lnTo>
                    <a:pt x="613" y="352"/>
                  </a:lnTo>
                  <a:lnTo>
                    <a:pt x="626" y="353"/>
                  </a:lnTo>
                  <a:lnTo>
                    <a:pt x="636" y="355"/>
                  </a:lnTo>
                  <a:lnTo>
                    <a:pt x="644" y="358"/>
                  </a:lnTo>
                  <a:lnTo>
                    <a:pt x="648" y="362"/>
                  </a:lnTo>
                  <a:lnTo>
                    <a:pt x="650" y="366"/>
                  </a:lnTo>
                  <a:lnTo>
                    <a:pt x="652" y="372"/>
                  </a:lnTo>
                  <a:lnTo>
                    <a:pt x="653" y="383"/>
                  </a:lnTo>
                  <a:lnTo>
                    <a:pt x="653" y="394"/>
                  </a:lnTo>
                  <a:lnTo>
                    <a:pt x="653" y="412"/>
                  </a:lnTo>
                  <a:lnTo>
                    <a:pt x="652" y="426"/>
                  </a:lnTo>
                  <a:lnTo>
                    <a:pt x="650" y="432"/>
                  </a:lnTo>
                  <a:lnTo>
                    <a:pt x="649" y="437"/>
                  </a:lnTo>
                  <a:lnTo>
                    <a:pt x="647" y="440"/>
                  </a:lnTo>
                  <a:lnTo>
                    <a:pt x="644" y="443"/>
                  </a:lnTo>
                  <a:lnTo>
                    <a:pt x="598" y="443"/>
                  </a:lnTo>
                  <a:lnTo>
                    <a:pt x="558" y="442"/>
                  </a:lnTo>
                  <a:lnTo>
                    <a:pt x="523" y="442"/>
                  </a:lnTo>
                  <a:lnTo>
                    <a:pt x="495" y="442"/>
                  </a:lnTo>
                  <a:lnTo>
                    <a:pt x="472" y="441"/>
                  </a:lnTo>
                  <a:lnTo>
                    <a:pt x="456" y="440"/>
                  </a:lnTo>
                  <a:lnTo>
                    <a:pt x="446" y="439"/>
                  </a:lnTo>
                  <a:lnTo>
                    <a:pt x="441" y="438"/>
                  </a:lnTo>
                  <a:lnTo>
                    <a:pt x="440" y="437"/>
                  </a:lnTo>
                  <a:lnTo>
                    <a:pt x="440" y="437"/>
                  </a:lnTo>
                  <a:lnTo>
                    <a:pt x="437" y="434"/>
                  </a:lnTo>
                  <a:lnTo>
                    <a:pt x="436" y="426"/>
                  </a:lnTo>
                  <a:lnTo>
                    <a:pt x="435" y="415"/>
                  </a:lnTo>
                  <a:lnTo>
                    <a:pt x="435" y="401"/>
                  </a:lnTo>
                  <a:lnTo>
                    <a:pt x="435" y="386"/>
                  </a:lnTo>
                  <a:lnTo>
                    <a:pt x="436" y="374"/>
                  </a:lnTo>
                  <a:lnTo>
                    <a:pt x="439" y="367"/>
                  </a:lnTo>
                  <a:lnTo>
                    <a:pt x="441" y="363"/>
                  </a:lnTo>
                  <a:lnTo>
                    <a:pt x="446" y="361"/>
                  </a:lnTo>
                  <a:lnTo>
                    <a:pt x="452" y="358"/>
                  </a:lnTo>
                  <a:lnTo>
                    <a:pt x="462" y="356"/>
                  </a:lnTo>
                  <a:lnTo>
                    <a:pt x="472" y="354"/>
                  </a:lnTo>
                  <a:lnTo>
                    <a:pt x="499" y="352"/>
                  </a:lnTo>
                  <a:lnTo>
                    <a:pt x="535" y="350"/>
                  </a:lnTo>
                  <a:close/>
                  <a:moveTo>
                    <a:pt x="252" y="597"/>
                  </a:moveTo>
                  <a:lnTo>
                    <a:pt x="229" y="599"/>
                  </a:lnTo>
                  <a:lnTo>
                    <a:pt x="208" y="601"/>
                  </a:lnTo>
                  <a:lnTo>
                    <a:pt x="188" y="604"/>
                  </a:lnTo>
                  <a:lnTo>
                    <a:pt x="172" y="608"/>
                  </a:lnTo>
                  <a:lnTo>
                    <a:pt x="157" y="613"/>
                  </a:lnTo>
                  <a:lnTo>
                    <a:pt x="144" y="619"/>
                  </a:lnTo>
                  <a:lnTo>
                    <a:pt x="134" y="625"/>
                  </a:lnTo>
                  <a:lnTo>
                    <a:pt x="126" y="632"/>
                  </a:lnTo>
                  <a:lnTo>
                    <a:pt x="121" y="640"/>
                  </a:lnTo>
                  <a:lnTo>
                    <a:pt x="117" y="648"/>
                  </a:lnTo>
                  <a:lnTo>
                    <a:pt x="114" y="659"/>
                  </a:lnTo>
                  <a:lnTo>
                    <a:pt x="110" y="671"/>
                  </a:lnTo>
                  <a:lnTo>
                    <a:pt x="103" y="701"/>
                  </a:lnTo>
                  <a:lnTo>
                    <a:pt x="96" y="740"/>
                  </a:lnTo>
                  <a:lnTo>
                    <a:pt x="90" y="768"/>
                  </a:lnTo>
                  <a:lnTo>
                    <a:pt x="85" y="796"/>
                  </a:lnTo>
                  <a:lnTo>
                    <a:pt x="81" y="823"/>
                  </a:lnTo>
                  <a:lnTo>
                    <a:pt x="76" y="847"/>
                  </a:lnTo>
                  <a:lnTo>
                    <a:pt x="73" y="871"/>
                  </a:lnTo>
                  <a:lnTo>
                    <a:pt x="70" y="894"/>
                  </a:lnTo>
                  <a:lnTo>
                    <a:pt x="68" y="915"/>
                  </a:lnTo>
                  <a:lnTo>
                    <a:pt x="67" y="936"/>
                  </a:lnTo>
                  <a:lnTo>
                    <a:pt x="66" y="953"/>
                  </a:lnTo>
                  <a:lnTo>
                    <a:pt x="65" y="969"/>
                  </a:lnTo>
                  <a:lnTo>
                    <a:pt x="65" y="984"/>
                  </a:lnTo>
                  <a:lnTo>
                    <a:pt x="66" y="997"/>
                  </a:lnTo>
                  <a:lnTo>
                    <a:pt x="67" y="1009"/>
                  </a:lnTo>
                  <a:lnTo>
                    <a:pt x="69" y="1018"/>
                  </a:lnTo>
                  <a:lnTo>
                    <a:pt x="71" y="1027"/>
                  </a:lnTo>
                  <a:lnTo>
                    <a:pt x="74" y="1034"/>
                  </a:lnTo>
                  <a:lnTo>
                    <a:pt x="78" y="1040"/>
                  </a:lnTo>
                  <a:lnTo>
                    <a:pt x="82" y="1045"/>
                  </a:lnTo>
                  <a:lnTo>
                    <a:pt x="87" y="1051"/>
                  </a:lnTo>
                  <a:lnTo>
                    <a:pt x="91" y="1055"/>
                  </a:lnTo>
                  <a:lnTo>
                    <a:pt x="96" y="1058"/>
                  </a:lnTo>
                  <a:lnTo>
                    <a:pt x="103" y="1061"/>
                  </a:lnTo>
                  <a:lnTo>
                    <a:pt x="108" y="1063"/>
                  </a:lnTo>
                  <a:lnTo>
                    <a:pt x="115" y="1065"/>
                  </a:lnTo>
                  <a:lnTo>
                    <a:pt x="121" y="1065"/>
                  </a:lnTo>
                  <a:lnTo>
                    <a:pt x="128" y="1064"/>
                  </a:lnTo>
                  <a:lnTo>
                    <a:pt x="134" y="1063"/>
                  </a:lnTo>
                  <a:lnTo>
                    <a:pt x="140" y="1061"/>
                  </a:lnTo>
                  <a:lnTo>
                    <a:pt x="147" y="1058"/>
                  </a:lnTo>
                  <a:lnTo>
                    <a:pt x="153" y="1055"/>
                  </a:lnTo>
                  <a:lnTo>
                    <a:pt x="159" y="1051"/>
                  </a:lnTo>
                  <a:lnTo>
                    <a:pt x="165" y="1045"/>
                  </a:lnTo>
                  <a:lnTo>
                    <a:pt x="171" y="1039"/>
                  </a:lnTo>
                  <a:lnTo>
                    <a:pt x="176" y="1031"/>
                  </a:lnTo>
                  <a:lnTo>
                    <a:pt x="179" y="1020"/>
                  </a:lnTo>
                  <a:lnTo>
                    <a:pt x="182" y="1009"/>
                  </a:lnTo>
                  <a:lnTo>
                    <a:pt x="184" y="996"/>
                  </a:lnTo>
                  <a:lnTo>
                    <a:pt x="185" y="982"/>
                  </a:lnTo>
                  <a:lnTo>
                    <a:pt x="185" y="965"/>
                  </a:lnTo>
                  <a:lnTo>
                    <a:pt x="184" y="947"/>
                  </a:lnTo>
                  <a:lnTo>
                    <a:pt x="183" y="921"/>
                  </a:lnTo>
                  <a:lnTo>
                    <a:pt x="183" y="897"/>
                  </a:lnTo>
                  <a:lnTo>
                    <a:pt x="184" y="874"/>
                  </a:lnTo>
                  <a:lnTo>
                    <a:pt x="185" y="853"/>
                  </a:lnTo>
                  <a:lnTo>
                    <a:pt x="186" y="833"/>
                  </a:lnTo>
                  <a:lnTo>
                    <a:pt x="189" y="815"/>
                  </a:lnTo>
                  <a:lnTo>
                    <a:pt x="192" y="799"/>
                  </a:lnTo>
                  <a:lnTo>
                    <a:pt x="196" y="784"/>
                  </a:lnTo>
                  <a:lnTo>
                    <a:pt x="200" y="770"/>
                  </a:lnTo>
                  <a:lnTo>
                    <a:pt x="204" y="758"/>
                  </a:lnTo>
                  <a:lnTo>
                    <a:pt x="209" y="747"/>
                  </a:lnTo>
                  <a:lnTo>
                    <a:pt x="216" y="738"/>
                  </a:lnTo>
                  <a:lnTo>
                    <a:pt x="222" y="731"/>
                  </a:lnTo>
                  <a:lnTo>
                    <a:pt x="229" y="724"/>
                  </a:lnTo>
                  <a:lnTo>
                    <a:pt x="238" y="720"/>
                  </a:lnTo>
                  <a:lnTo>
                    <a:pt x="246" y="717"/>
                  </a:lnTo>
                  <a:lnTo>
                    <a:pt x="256" y="713"/>
                  </a:lnTo>
                  <a:lnTo>
                    <a:pt x="270" y="709"/>
                  </a:lnTo>
                  <a:lnTo>
                    <a:pt x="285" y="706"/>
                  </a:lnTo>
                  <a:lnTo>
                    <a:pt x="302" y="701"/>
                  </a:lnTo>
                  <a:lnTo>
                    <a:pt x="322" y="699"/>
                  </a:lnTo>
                  <a:lnTo>
                    <a:pt x="343" y="696"/>
                  </a:lnTo>
                  <a:lnTo>
                    <a:pt x="367" y="694"/>
                  </a:lnTo>
                  <a:lnTo>
                    <a:pt x="392" y="693"/>
                  </a:lnTo>
                  <a:lnTo>
                    <a:pt x="451" y="690"/>
                  </a:lnTo>
                  <a:lnTo>
                    <a:pt x="517" y="689"/>
                  </a:lnTo>
                  <a:lnTo>
                    <a:pt x="591" y="689"/>
                  </a:lnTo>
                  <a:lnTo>
                    <a:pt x="675" y="691"/>
                  </a:lnTo>
                  <a:lnTo>
                    <a:pt x="704" y="691"/>
                  </a:lnTo>
                  <a:lnTo>
                    <a:pt x="733" y="692"/>
                  </a:lnTo>
                  <a:lnTo>
                    <a:pt x="760" y="693"/>
                  </a:lnTo>
                  <a:lnTo>
                    <a:pt x="784" y="694"/>
                  </a:lnTo>
                  <a:lnTo>
                    <a:pt x="809" y="695"/>
                  </a:lnTo>
                  <a:lnTo>
                    <a:pt x="832" y="697"/>
                  </a:lnTo>
                  <a:lnTo>
                    <a:pt x="852" y="699"/>
                  </a:lnTo>
                  <a:lnTo>
                    <a:pt x="869" y="702"/>
                  </a:lnTo>
                  <a:lnTo>
                    <a:pt x="883" y="706"/>
                  </a:lnTo>
                  <a:lnTo>
                    <a:pt x="896" y="709"/>
                  </a:lnTo>
                  <a:lnTo>
                    <a:pt x="904" y="712"/>
                  </a:lnTo>
                  <a:lnTo>
                    <a:pt x="912" y="715"/>
                  </a:lnTo>
                  <a:lnTo>
                    <a:pt x="916" y="718"/>
                  </a:lnTo>
                  <a:lnTo>
                    <a:pt x="919" y="722"/>
                  </a:lnTo>
                  <a:lnTo>
                    <a:pt x="922" y="728"/>
                  </a:lnTo>
                  <a:lnTo>
                    <a:pt x="926" y="733"/>
                  </a:lnTo>
                  <a:lnTo>
                    <a:pt x="931" y="747"/>
                  </a:lnTo>
                  <a:lnTo>
                    <a:pt x="937" y="765"/>
                  </a:lnTo>
                  <a:lnTo>
                    <a:pt x="941" y="786"/>
                  </a:lnTo>
                  <a:lnTo>
                    <a:pt x="944" y="810"/>
                  </a:lnTo>
                  <a:lnTo>
                    <a:pt x="947" y="838"/>
                  </a:lnTo>
                  <a:lnTo>
                    <a:pt x="949" y="870"/>
                  </a:lnTo>
                  <a:lnTo>
                    <a:pt x="949" y="894"/>
                  </a:lnTo>
                  <a:lnTo>
                    <a:pt x="950" y="917"/>
                  </a:lnTo>
                  <a:lnTo>
                    <a:pt x="952" y="939"/>
                  </a:lnTo>
                  <a:lnTo>
                    <a:pt x="954" y="959"/>
                  </a:lnTo>
                  <a:lnTo>
                    <a:pt x="958" y="976"/>
                  </a:lnTo>
                  <a:lnTo>
                    <a:pt x="961" y="992"/>
                  </a:lnTo>
                  <a:lnTo>
                    <a:pt x="964" y="1008"/>
                  </a:lnTo>
                  <a:lnTo>
                    <a:pt x="968" y="1020"/>
                  </a:lnTo>
                  <a:lnTo>
                    <a:pt x="972" y="1032"/>
                  </a:lnTo>
                  <a:lnTo>
                    <a:pt x="977" y="1041"/>
                  </a:lnTo>
                  <a:lnTo>
                    <a:pt x="983" y="1050"/>
                  </a:lnTo>
                  <a:lnTo>
                    <a:pt x="989" y="1057"/>
                  </a:lnTo>
                  <a:lnTo>
                    <a:pt x="995" y="1061"/>
                  </a:lnTo>
                  <a:lnTo>
                    <a:pt x="1002" y="1065"/>
                  </a:lnTo>
                  <a:lnTo>
                    <a:pt x="1009" y="1066"/>
                  </a:lnTo>
                  <a:lnTo>
                    <a:pt x="1017" y="1066"/>
                  </a:lnTo>
                  <a:lnTo>
                    <a:pt x="1021" y="1066"/>
                  </a:lnTo>
                  <a:lnTo>
                    <a:pt x="1027" y="1065"/>
                  </a:lnTo>
                  <a:lnTo>
                    <a:pt x="1032" y="1063"/>
                  </a:lnTo>
                  <a:lnTo>
                    <a:pt x="1036" y="1060"/>
                  </a:lnTo>
                  <a:lnTo>
                    <a:pt x="1040" y="1057"/>
                  </a:lnTo>
                  <a:lnTo>
                    <a:pt x="1044" y="1054"/>
                  </a:lnTo>
                  <a:lnTo>
                    <a:pt x="1049" y="1049"/>
                  </a:lnTo>
                  <a:lnTo>
                    <a:pt x="1053" y="1044"/>
                  </a:lnTo>
                  <a:lnTo>
                    <a:pt x="1057" y="1038"/>
                  </a:lnTo>
                  <a:lnTo>
                    <a:pt x="1060" y="1032"/>
                  </a:lnTo>
                  <a:lnTo>
                    <a:pt x="1063" y="1026"/>
                  </a:lnTo>
                  <a:lnTo>
                    <a:pt x="1066" y="1018"/>
                  </a:lnTo>
                  <a:lnTo>
                    <a:pt x="1071" y="1002"/>
                  </a:lnTo>
                  <a:lnTo>
                    <a:pt x="1074" y="983"/>
                  </a:lnTo>
                  <a:lnTo>
                    <a:pt x="1075" y="962"/>
                  </a:lnTo>
                  <a:lnTo>
                    <a:pt x="1075" y="938"/>
                  </a:lnTo>
                  <a:lnTo>
                    <a:pt x="1073" y="912"/>
                  </a:lnTo>
                  <a:lnTo>
                    <a:pt x="1069" y="883"/>
                  </a:lnTo>
                  <a:lnTo>
                    <a:pt x="1064" y="860"/>
                  </a:lnTo>
                  <a:lnTo>
                    <a:pt x="1061" y="837"/>
                  </a:lnTo>
                  <a:lnTo>
                    <a:pt x="1059" y="815"/>
                  </a:lnTo>
                  <a:lnTo>
                    <a:pt x="1057" y="796"/>
                  </a:lnTo>
                  <a:lnTo>
                    <a:pt x="1057" y="777"/>
                  </a:lnTo>
                  <a:lnTo>
                    <a:pt x="1058" y="760"/>
                  </a:lnTo>
                  <a:lnTo>
                    <a:pt x="1059" y="743"/>
                  </a:lnTo>
                  <a:lnTo>
                    <a:pt x="1062" y="729"/>
                  </a:lnTo>
                  <a:lnTo>
                    <a:pt x="1062" y="714"/>
                  </a:lnTo>
                  <a:lnTo>
                    <a:pt x="1061" y="699"/>
                  </a:lnTo>
                  <a:lnTo>
                    <a:pt x="1058" y="686"/>
                  </a:lnTo>
                  <a:lnTo>
                    <a:pt x="1055" y="672"/>
                  </a:lnTo>
                  <a:lnTo>
                    <a:pt x="1052" y="666"/>
                  </a:lnTo>
                  <a:lnTo>
                    <a:pt x="1048" y="660"/>
                  </a:lnTo>
                  <a:lnTo>
                    <a:pt x="1043" y="653"/>
                  </a:lnTo>
                  <a:lnTo>
                    <a:pt x="1037" y="647"/>
                  </a:lnTo>
                  <a:lnTo>
                    <a:pt x="1030" y="641"/>
                  </a:lnTo>
                  <a:lnTo>
                    <a:pt x="1022" y="636"/>
                  </a:lnTo>
                  <a:lnTo>
                    <a:pt x="1013" y="629"/>
                  </a:lnTo>
                  <a:lnTo>
                    <a:pt x="1004" y="624"/>
                  </a:lnTo>
                  <a:lnTo>
                    <a:pt x="996" y="620"/>
                  </a:lnTo>
                  <a:lnTo>
                    <a:pt x="987" y="616"/>
                  </a:lnTo>
                  <a:lnTo>
                    <a:pt x="977" y="613"/>
                  </a:lnTo>
                  <a:lnTo>
                    <a:pt x="966" y="609"/>
                  </a:lnTo>
                  <a:lnTo>
                    <a:pt x="940" y="603"/>
                  </a:lnTo>
                  <a:lnTo>
                    <a:pt x="909" y="598"/>
                  </a:lnTo>
                  <a:lnTo>
                    <a:pt x="874" y="595"/>
                  </a:lnTo>
                  <a:lnTo>
                    <a:pt x="834" y="592"/>
                  </a:lnTo>
                  <a:lnTo>
                    <a:pt x="789" y="591"/>
                  </a:lnTo>
                  <a:lnTo>
                    <a:pt x="739" y="590"/>
                  </a:lnTo>
                  <a:lnTo>
                    <a:pt x="683" y="589"/>
                  </a:lnTo>
                  <a:lnTo>
                    <a:pt x="627" y="589"/>
                  </a:lnTo>
                  <a:lnTo>
                    <a:pt x="568" y="589"/>
                  </a:lnTo>
                  <a:lnTo>
                    <a:pt x="509" y="589"/>
                  </a:lnTo>
                  <a:lnTo>
                    <a:pt x="447" y="590"/>
                  </a:lnTo>
                  <a:lnTo>
                    <a:pt x="383" y="592"/>
                  </a:lnTo>
                  <a:lnTo>
                    <a:pt x="318" y="594"/>
                  </a:lnTo>
                  <a:lnTo>
                    <a:pt x="252" y="597"/>
                  </a:lnTo>
                  <a:close/>
                  <a:moveTo>
                    <a:pt x="634" y="1026"/>
                  </a:moveTo>
                  <a:lnTo>
                    <a:pt x="644" y="1028"/>
                  </a:lnTo>
                  <a:lnTo>
                    <a:pt x="653" y="1029"/>
                  </a:lnTo>
                  <a:lnTo>
                    <a:pt x="662" y="1029"/>
                  </a:lnTo>
                  <a:lnTo>
                    <a:pt x="671" y="1029"/>
                  </a:lnTo>
                  <a:lnTo>
                    <a:pt x="680" y="1028"/>
                  </a:lnTo>
                  <a:lnTo>
                    <a:pt x="690" y="1026"/>
                  </a:lnTo>
                  <a:lnTo>
                    <a:pt x="698" y="1022"/>
                  </a:lnTo>
                  <a:lnTo>
                    <a:pt x="706" y="1018"/>
                  </a:lnTo>
                  <a:lnTo>
                    <a:pt x="713" y="1015"/>
                  </a:lnTo>
                  <a:lnTo>
                    <a:pt x="719" y="1011"/>
                  </a:lnTo>
                  <a:lnTo>
                    <a:pt x="724" y="1007"/>
                  </a:lnTo>
                  <a:lnTo>
                    <a:pt x="729" y="1002"/>
                  </a:lnTo>
                  <a:lnTo>
                    <a:pt x="735" y="996"/>
                  </a:lnTo>
                  <a:lnTo>
                    <a:pt x="739" y="990"/>
                  </a:lnTo>
                  <a:lnTo>
                    <a:pt x="743" y="984"/>
                  </a:lnTo>
                  <a:lnTo>
                    <a:pt x="747" y="976"/>
                  </a:lnTo>
                  <a:lnTo>
                    <a:pt x="752" y="963"/>
                  </a:lnTo>
                  <a:lnTo>
                    <a:pt x="758" y="950"/>
                  </a:lnTo>
                  <a:lnTo>
                    <a:pt x="761" y="938"/>
                  </a:lnTo>
                  <a:lnTo>
                    <a:pt x="764" y="927"/>
                  </a:lnTo>
                  <a:lnTo>
                    <a:pt x="766" y="916"/>
                  </a:lnTo>
                  <a:lnTo>
                    <a:pt x="766" y="906"/>
                  </a:lnTo>
                  <a:lnTo>
                    <a:pt x="766" y="897"/>
                  </a:lnTo>
                  <a:lnTo>
                    <a:pt x="764" y="889"/>
                  </a:lnTo>
                  <a:lnTo>
                    <a:pt x="765" y="875"/>
                  </a:lnTo>
                  <a:lnTo>
                    <a:pt x="766" y="862"/>
                  </a:lnTo>
                  <a:lnTo>
                    <a:pt x="767" y="851"/>
                  </a:lnTo>
                  <a:lnTo>
                    <a:pt x="769" y="839"/>
                  </a:lnTo>
                  <a:lnTo>
                    <a:pt x="772" y="828"/>
                  </a:lnTo>
                  <a:lnTo>
                    <a:pt x="774" y="816"/>
                  </a:lnTo>
                  <a:lnTo>
                    <a:pt x="773" y="806"/>
                  </a:lnTo>
                  <a:lnTo>
                    <a:pt x="771" y="797"/>
                  </a:lnTo>
                  <a:lnTo>
                    <a:pt x="768" y="788"/>
                  </a:lnTo>
                  <a:lnTo>
                    <a:pt x="762" y="780"/>
                  </a:lnTo>
                  <a:lnTo>
                    <a:pt x="755" y="773"/>
                  </a:lnTo>
                  <a:lnTo>
                    <a:pt x="745" y="765"/>
                  </a:lnTo>
                  <a:lnTo>
                    <a:pt x="741" y="763"/>
                  </a:lnTo>
                  <a:lnTo>
                    <a:pt x="734" y="761"/>
                  </a:lnTo>
                  <a:lnTo>
                    <a:pt x="726" y="760"/>
                  </a:lnTo>
                  <a:lnTo>
                    <a:pt x="716" y="758"/>
                  </a:lnTo>
                  <a:lnTo>
                    <a:pt x="692" y="756"/>
                  </a:lnTo>
                  <a:lnTo>
                    <a:pt x="661" y="754"/>
                  </a:lnTo>
                  <a:lnTo>
                    <a:pt x="625" y="754"/>
                  </a:lnTo>
                  <a:lnTo>
                    <a:pt x="582" y="754"/>
                  </a:lnTo>
                  <a:lnTo>
                    <a:pt x="533" y="755"/>
                  </a:lnTo>
                  <a:lnTo>
                    <a:pt x="477" y="757"/>
                  </a:lnTo>
                  <a:lnTo>
                    <a:pt x="466" y="756"/>
                  </a:lnTo>
                  <a:lnTo>
                    <a:pt x="453" y="755"/>
                  </a:lnTo>
                  <a:lnTo>
                    <a:pt x="439" y="754"/>
                  </a:lnTo>
                  <a:lnTo>
                    <a:pt x="424" y="753"/>
                  </a:lnTo>
                  <a:lnTo>
                    <a:pt x="418" y="753"/>
                  </a:lnTo>
                  <a:lnTo>
                    <a:pt x="411" y="754"/>
                  </a:lnTo>
                  <a:lnTo>
                    <a:pt x="406" y="755"/>
                  </a:lnTo>
                  <a:lnTo>
                    <a:pt x="401" y="757"/>
                  </a:lnTo>
                  <a:lnTo>
                    <a:pt x="396" y="759"/>
                  </a:lnTo>
                  <a:lnTo>
                    <a:pt x="390" y="762"/>
                  </a:lnTo>
                  <a:lnTo>
                    <a:pt x="386" y="766"/>
                  </a:lnTo>
                  <a:lnTo>
                    <a:pt x="382" y="772"/>
                  </a:lnTo>
                  <a:lnTo>
                    <a:pt x="378" y="780"/>
                  </a:lnTo>
                  <a:lnTo>
                    <a:pt x="374" y="791"/>
                  </a:lnTo>
                  <a:lnTo>
                    <a:pt x="370" y="805"/>
                  </a:lnTo>
                  <a:lnTo>
                    <a:pt x="368" y="821"/>
                  </a:lnTo>
                  <a:lnTo>
                    <a:pt x="367" y="838"/>
                  </a:lnTo>
                  <a:lnTo>
                    <a:pt x="367" y="858"/>
                  </a:lnTo>
                  <a:lnTo>
                    <a:pt x="367" y="881"/>
                  </a:lnTo>
                  <a:lnTo>
                    <a:pt x="368" y="905"/>
                  </a:lnTo>
                  <a:lnTo>
                    <a:pt x="369" y="929"/>
                  </a:lnTo>
                  <a:lnTo>
                    <a:pt x="372" y="951"/>
                  </a:lnTo>
                  <a:lnTo>
                    <a:pt x="375" y="970"/>
                  </a:lnTo>
                  <a:lnTo>
                    <a:pt x="378" y="987"/>
                  </a:lnTo>
                  <a:lnTo>
                    <a:pt x="382" y="1000"/>
                  </a:lnTo>
                  <a:lnTo>
                    <a:pt x="386" y="1012"/>
                  </a:lnTo>
                  <a:lnTo>
                    <a:pt x="389" y="1016"/>
                  </a:lnTo>
                  <a:lnTo>
                    <a:pt x="392" y="1020"/>
                  </a:lnTo>
                  <a:lnTo>
                    <a:pt x="395" y="1024"/>
                  </a:lnTo>
                  <a:lnTo>
                    <a:pt x="398" y="1026"/>
                  </a:lnTo>
                  <a:lnTo>
                    <a:pt x="405" y="1029"/>
                  </a:lnTo>
                  <a:lnTo>
                    <a:pt x="412" y="1032"/>
                  </a:lnTo>
                  <a:lnTo>
                    <a:pt x="421" y="1034"/>
                  </a:lnTo>
                  <a:lnTo>
                    <a:pt x="429" y="1034"/>
                  </a:lnTo>
                  <a:lnTo>
                    <a:pt x="439" y="1034"/>
                  </a:lnTo>
                  <a:lnTo>
                    <a:pt x="449" y="1033"/>
                  </a:lnTo>
                  <a:lnTo>
                    <a:pt x="459" y="1030"/>
                  </a:lnTo>
                  <a:lnTo>
                    <a:pt x="472" y="1027"/>
                  </a:lnTo>
                  <a:lnTo>
                    <a:pt x="489" y="1024"/>
                  </a:lnTo>
                  <a:lnTo>
                    <a:pt x="508" y="1020"/>
                  </a:lnTo>
                  <a:lnTo>
                    <a:pt x="527" y="1018"/>
                  </a:lnTo>
                  <a:lnTo>
                    <a:pt x="547" y="1018"/>
                  </a:lnTo>
                  <a:lnTo>
                    <a:pt x="568" y="1018"/>
                  </a:lnTo>
                  <a:lnTo>
                    <a:pt x="589" y="1019"/>
                  </a:lnTo>
                  <a:lnTo>
                    <a:pt x="611" y="1022"/>
                  </a:lnTo>
                  <a:lnTo>
                    <a:pt x="634" y="1026"/>
                  </a:lnTo>
                  <a:close/>
                  <a:moveTo>
                    <a:pt x="550" y="826"/>
                  </a:moveTo>
                  <a:lnTo>
                    <a:pt x="590" y="826"/>
                  </a:lnTo>
                  <a:lnTo>
                    <a:pt x="621" y="828"/>
                  </a:lnTo>
                  <a:lnTo>
                    <a:pt x="632" y="829"/>
                  </a:lnTo>
                  <a:lnTo>
                    <a:pt x="642" y="831"/>
                  </a:lnTo>
                  <a:lnTo>
                    <a:pt x="649" y="833"/>
                  </a:lnTo>
                  <a:lnTo>
                    <a:pt x="653" y="835"/>
                  </a:lnTo>
                  <a:lnTo>
                    <a:pt x="656" y="841"/>
                  </a:lnTo>
                  <a:lnTo>
                    <a:pt x="658" y="848"/>
                  </a:lnTo>
                  <a:lnTo>
                    <a:pt x="659" y="859"/>
                  </a:lnTo>
                  <a:lnTo>
                    <a:pt x="660" y="874"/>
                  </a:lnTo>
                  <a:lnTo>
                    <a:pt x="659" y="894"/>
                  </a:lnTo>
                  <a:lnTo>
                    <a:pt x="657" y="910"/>
                  </a:lnTo>
                  <a:lnTo>
                    <a:pt x="656" y="916"/>
                  </a:lnTo>
                  <a:lnTo>
                    <a:pt x="654" y="920"/>
                  </a:lnTo>
                  <a:lnTo>
                    <a:pt x="652" y="924"/>
                  </a:lnTo>
                  <a:lnTo>
                    <a:pt x="650" y="927"/>
                  </a:lnTo>
                  <a:lnTo>
                    <a:pt x="608" y="926"/>
                  </a:lnTo>
                  <a:lnTo>
                    <a:pt x="571" y="926"/>
                  </a:lnTo>
                  <a:lnTo>
                    <a:pt x="540" y="926"/>
                  </a:lnTo>
                  <a:lnTo>
                    <a:pt x="515" y="926"/>
                  </a:lnTo>
                  <a:lnTo>
                    <a:pt x="495" y="925"/>
                  </a:lnTo>
                  <a:lnTo>
                    <a:pt x="480" y="925"/>
                  </a:lnTo>
                  <a:lnTo>
                    <a:pt x="471" y="925"/>
                  </a:lnTo>
                  <a:lnTo>
                    <a:pt x="468" y="924"/>
                  </a:lnTo>
                  <a:lnTo>
                    <a:pt x="467" y="923"/>
                  </a:lnTo>
                  <a:lnTo>
                    <a:pt x="467" y="923"/>
                  </a:lnTo>
                  <a:lnTo>
                    <a:pt x="465" y="918"/>
                  </a:lnTo>
                  <a:lnTo>
                    <a:pt x="464" y="910"/>
                  </a:lnTo>
                  <a:lnTo>
                    <a:pt x="463" y="897"/>
                  </a:lnTo>
                  <a:lnTo>
                    <a:pt x="463" y="881"/>
                  </a:lnTo>
                  <a:lnTo>
                    <a:pt x="463" y="864"/>
                  </a:lnTo>
                  <a:lnTo>
                    <a:pt x="464" y="850"/>
                  </a:lnTo>
                  <a:lnTo>
                    <a:pt x="465" y="845"/>
                  </a:lnTo>
                  <a:lnTo>
                    <a:pt x="466" y="842"/>
                  </a:lnTo>
                  <a:lnTo>
                    <a:pt x="468" y="838"/>
                  </a:lnTo>
                  <a:lnTo>
                    <a:pt x="469" y="836"/>
                  </a:lnTo>
                  <a:lnTo>
                    <a:pt x="473" y="834"/>
                  </a:lnTo>
                  <a:lnTo>
                    <a:pt x="479" y="832"/>
                  </a:lnTo>
                  <a:lnTo>
                    <a:pt x="487" y="831"/>
                  </a:lnTo>
                  <a:lnTo>
                    <a:pt x="496" y="829"/>
                  </a:lnTo>
                  <a:lnTo>
                    <a:pt x="520" y="827"/>
                  </a:lnTo>
                  <a:lnTo>
                    <a:pt x="550" y="826"/>
                  </a:lnTo>
                  <a:close/>
                  <a:moveTo>
                    <a:pt x="1638" y="386"/>
                  </a:moveTo>
                  <a:lnTo>
                    <a:pt x="1630" y="410"/>
                  </a:lnTo>
                  <a:lnTo>
                    <a:pt x="1620" y="434"/>
                  </a:lnTo>
                  <a:lnTo>
                    <a:pt x="1611" y="458"/>
                  </a:lnTo>
                  <a:lnTo>
                    <a:pt x="1599" y="483"/>
                  </a:lnTo>
                  <a:lnTo>
                    <a:pt x="1588" y="508"/>
                  </a:lnTo>
                  <a:lnTo>
                    <a:pt x="1575" y="533"/>
                  </a:lnTo>
                  <a:lnTo>
                    <a:pt x="1560" y="558"/>
                  </a:lnTo>
                  <a:lnTo>
                    <a:pt x="1546" y="584"/>
                  </a:lnTo>
                  <a:lnTo>
                    <a:pt x="1530" y="610"/>
                  </a:lnTo>
                  <a:lnTo>
                    <a:pt x="1513" y="638"/>
                  </a:lnTo>
                  <a:lnTo>
                    <a:pt x="1496" y="664"/>
                  </a:lnTo>
                  <a:lnTo>
                    <a:pt x="1477" y="692"/>
                  </a:lnTo>
                  <a:lnTo>
                    <a:pt x="1458" y="719"/>
                  </a:lnTo>
                  <a:lnTo>
                    <a:pt x="1437" y="747"/>
                  </a:lnTo>
                  <a:lnTo>
                    <a:pt x="1415" y="776"/>
                  </a:lnTo>
                  <a:lnTo>
                    <a:pt x="1393" y="804"/>
                  </a:lnTo>
                  <a:lnTo>
                    <a:pt x="1388" y="811"/>
                  </a:lnTo>
                  <a:lnTo>
                    <a:pt x="1383" y="820"/>
                  </a:lnTo>
                  <a:lnTo>
                    <a:pt x="1379" y="827"/>
                  </a:lnTo>
                  <a:lnTo>
                    <a:pt x="1377" y="835"/>
                  </a:lnTo>
                  <a:lnTo>
                    <a:pt x="1376" y="844"/>
                  </a:lnTo>
                  <a:lnTo>
                    <a:pt x="1376" y="851"/>
                  </a:lnTo>
                  <a:lnTo>
                    <a:pt x="1377" y="859"/>
                  </a:lnTo>
                  <a:lnTo>
                    <a:pt x="1379" y="869"/>
                  </a:lnTo>
                  <a:lnTo>
                    <a:pt x="1384" y="875"/>
                  </a:lnTo>
                  <a:lnTo>
                    <a:pt x="1389" y="881"/>
                  </a:lnTo>
                  <a:lnTo>
                    <a:pt x="1395" y="887"/>
                  </a:lnTo>
                  <a:lnTo>
                    <a:pt x="1402" y="891"/>
                  </a:lnTo>
                  <a:lnTo>
                    <a:pt x="1411" y="896"/>
                  </a:lnTo>
                  <a:lnTo>
                    <a:pt x="1421" y="899"/>
                  </a:lnTo>
                  <a:lnTo>
                    <a:pt x="1433" y="902"/>
                  </a:lnTo>
                  <a:lnTo>
                    <a:pt x="1445" y="905"/>
                  </a:lnTo>
                  <a:lnTo>
                    <a:pt x="1456" y="905"/>
                  </a:lnTo>
                  <a:lnTo>
                    <a:pt x="1466" y="903"/>
                  </a:lnTo>
                  <a:lnTo>
                    <a:pt x="1477" y="900"/>
                  </a:lnTo>
                  <a:lnTo>
                    <a:pt x="1487" y="895"/>
                  </a:lnTo>
                  <a:lnTo>
                    <a:pt x="1497" y="889"/>
                  </a:lnTo>
                  <a:lnTo>
                    <a:pt x="1506" y="881"/>
                  </a:lnTo>
                  <a:lnTo>
                    <a:pt x="1515" y="872"/>
                  </a:lnTo>
                  <a:lnTo>
                    <a:pt x="1525" y="861"/>
                  </a:lnTo>
                  <a:lnTo>
                    <a:pt x="1543" y="836"/>
                  </a:lnTo>
                  <a:lnTo>
                    <a:pt x="1559" y="810"/>
                  </a:lnTo>
                  <a:lnTo>
                    <a:pt x="1575" y="784"/>
                  </a:lnTo>
                  <a:lnTo>
                    <a:pt x="1591" y="757"/>
                  </a:lnTo>
                  <a:lnTo>
                    <a:pt x="1606" y="730"/>
                  </a:lnTo>
                  <a:lnTo>
                    <a:pt x="1621" y="700"/>
                  </a:lnTo>
                  <a:lnTo>
                    <a:pt x="1635" y="671"/>
                  </a:lnTo>
                  <a:lnTo>
                    <a:pt x="1648" y="642"/>
                  </a:lnTo>
                  <a:lnTo>
                    <a:pt x="1662" y="612"/>
                  </a:lnTo>
                  <a:lnTo>
                    <a:pt x="1675" y="580"/>
                  </a:lnTo>
                  <a:lnTo>
                    <a:pt x="1686" y="548"/>
                  </a:lnTo>
                  <a:lnTo>
                    <a:pt x="1698" y="515"/>
                  </a:lnTo>
                  <a:lnTo>
                    <a:pt x="1709" y="482"/>
                  </a:lnTo>
                  <a:lnTo>
                    <a:pt x="1720" y="447"/>
                  </a:lnTo>
                  <a:lnTo>
                    <a:pt x="1729" y="413"/>
                  </a:lnTo>
                  <a:lnTo>
                    <a:pt x="1739" y="377"/>
                  </a:lnTo>
                  <a:lnTo>
                    <a:pt x="1740" y="376"/>
                  </a:lnTo>
                  <a:lnTo>
                    <a:pt x="1743" y="377"/>
                  </a:lnTo>
                  <a:lnTo>
                    <a:pt x="1759" y="379"/>
                  </a:lnTo>
                  <a:lnTo>
                    <a:pt x="1775" y="380"/>
                  </a:lnTo>
                  <a:lnTo>
                    <a:pt x="1789" y="380"/>
                  </a:lnTo>
                  <a:lnTo>
                    <a:pt x="1801" y="379"/>
                  </a:lnTo>
                  <a:lnTo>
                    <a:pt x="1813" y="377"/>
                  </a:lnTo>
                  <a:lnTo>
                    <a:pt x="1823" y="375"/>
                  </a:lnTo>
                  <a:lnTo>
                    <a:pt x="1831" y="371"/>
                  </a:lnTo>
                  <a:lnTo>
                    <a:pt x="1839" y="367"/>
                  </a:lnTo>
                  <a:lnTo>
                    <a:pt x="1851" y="357"/>
                  </a:lnTo>
                  <a:lnTo>
                    <a:pt x="1863" y="348"/>
                  </a:lnTo>
                  <a:lnTo>
                    <a:pt x="1872" y="340"/>
                  </a:lnTo>
                  <a:lnTo>
                    <a:pt x="1881" y="330"/>
                  </a:lnTo>
                  <a:lnTo>
                    <a:pt x="1888" y="322"/>
                  </a:lnTo>
                  <a:lnTo>
                    <a:pt x="1893" y="314"/>
                  </a:lnTo>
                  <a:lnTo>
                    <a:pt x="1896" y="306"/>
                  </a:lnTo>
                  <a:lnTo>
                    <a:pt x="1900" y="299"/>
                  </a:lnTo>
                  <a:lnTo>
                    <a:pt x="1900" y="295"/>
                  </a:lnTo>
                  <a:lnTo>
                    <a:pt x="1900" y="292"/>
                  </a:lnTo>
                  <a:lnTo>
                    <a:pt x="1898" y="288"/>
                  </a:lnTo>
                  <a:lnTo>
                    <a:pt x="1897" y="285"/>
                  </a:lnTo>
                  <a:lnTo>
                    <a:pt x="1895" y="283"/>
                  </a:lnTo>
                  <a:lnTo>
                    <a:pt x="1893" y="280"/>
                  </a:lnTo>
                  <a:lnTo>
                    <a:pt x="1890" y="278"/>
                  </a:lnTo>
                  <a:lnTo>
                    <a:pt x="1886" y="276"/>
                  </a:lnTo>
                  <a:lnTo>
                    <a:pt x="1876" y="274"/>
                  </a:lnTo>
                  <a:lnTo>
                    <a:pt x="1865" y="272"/>
                  </a:lnTo>
                  <a:lnTo>
                    <a:pt x="1851" y="270"/>
                  </a:lnTo>
                  <a:lnTo>
                    <a:pt x="1836" y="270"/>
                  </a:lnTo>
                  <a:lnTo>
                    <a:pt x="1814" y="270"/>
                  </a:lnTo>
                  <a:lnTo>
                    <a:pt x="1792" y="270"/>
                  </a:lnTo>
                  <a:lnTo>
                    <a:pt x="1771" y="270"/>
                  </a:lnTo>
                  <a:lnTo>
                    <a:pt x="1751" y="270"/>
                  </a:lnTo>
                  <a:lnTo>
                    <a:pt x="1753" y="243"/>
                  </a:lnTo>
                  <a:lnTo>
                    <a:pt x="1756" y="219"/>
                  </a:lnTo>
                  <a:lnTo>
                    <a:pt x="1758" y="198"/>
                  </a:lnTo>
                  <a:lnTo>
                    <a:pt x="1761" y="182"/>
                  </a:lnTo>
                  <a:lnTo>
                    <a:pt x="1763" y="169"/>
                  </a:lnTo>
                  <a:lnTo>
                    <a:pt x="1763" y="158"/>
                  </a:lnTo>
                  <a:lnTo>
                    <a:pt x="1762" y="146"/>
                  </a:lnTo>
                  <a:lnTo>
                    <a:pt x="1760" y="135"/>
                  </a:lnTo>
                  <a:lnTo>
                    <a:pt x="1757" y="123"/>
                  </a:lnTo>
                  <a:lnTo>
                    <a:pt x="1752" y="113"/>
                  </a:lnTo>
                  <a:lnTo>
                    <a:pt x="1747" y="102"/>
                  </a:lnTo>
                  <a:lnTo>
                    <a:pt x="1739" y="92"/>
                  </a:lnTo>
                  <a:lnTo>
                    <a:pt x="1732" y="83"/>
                  </a:lnTo>
                  <a:lnTo>
                    <a:pt x="1725" y="76"/>
                  </a:lnTo>
                  <a:lnTo>
                    <a:pt x="1717" y="70"/>
                  </a:lnTo>
                  <a:lnTo>
                    <a:pt x="1708" y="65"/>
                  </a:lnTo>
                  <a:lnTo>
                    <a:pt x="1700" y="62"/>
                  </a:lnTo>
                  <a:lnTo>
                    <a:pt x="1689" y="58"/>
                  </a:lnTo>
                  <a:lnTo>
                    <a:pt x="1679" y="57"/>
                  </a:lnTo>
                  <a:lnTo>
                    <a:pt x="1668" y="57"/>
                  </a:lnTo>
                  <a:lnTo>
                    <a:pt x="1661" y="57"/>
                  </a:lnTo>
                  <a:lnTo>
                    <a:pt x="1654" y="59"/>
                  </a:lnTo>
                  <a:lnTo>
                    <a:pt x="1647" y="62"/>
                  </a:lnTo>
                  <a:lnTo>
                    <a:pt x="1641" y="65"/>
                  </a:lnTo>
                  <a:lnTo>
                    <a:pt x="1636" y="69"/>
                  </a:lnTo>
                  <a:lnTo>
                    <a:pt x="1632" y="73"/>
                  </a:lnTo>
                  <a:lnTo>
                    <a:pt x="1628" y="79"/>
                  </a:lnTo>
                  <a:lnTo>
                    <a:pt x="1625" y="86"/>
                  </a:lnTo>
                  <a:lnTo>
                    <a:pt x="1623" y="90"/>
                  </a:lnTo>
                  <a:lnTo>
                    <a:pt x="1622" y="95"/>
                  </a:lnTo>
                  <a:lnTo>
                    <a:pt x="1622" y="100"/>
                  </a:lnTo>
                  <a:lnTo>
                    <a:pt x="1622" y="105"/>
                  </a:lnTo>
                  <a:lnTo>
                    <a:pt x="1624" y="118"/>
                  </a:lnTo>
                  <a:lnTo>
                    <a:pt x="1630" y="132"/>
                  </a:lnTo>
                  <a:lnTo>
                    <a:pt x="1636" y="145"/>
                  </a:lnTo>
                  <a:lnTo>
                    <a:pt x="1641" y="160"/>
                  </a:lnTo>
                  <a:lnTo>
                    <a:pt x="1646" y="175"/>
                  </a:lnTo>
                  <a:lnTo>
                    <a:pt x="1649" y="192"/>
                  </a:lnTo>
                  <a:lnTo>
                    <a:pt x="1651" y="210"/>
                  </a:lnTo>
                  <a:lnTo>
                    <a:pt x="1654" y="229"/>
                  </a:lnTo>
                  <a:lnTo>
                    <a:pt x="1654" y="249"/>
                  </a:lnTo>
                  <a:lnTo>
                    <a:pt x="1654" y="270"/>
                  </a:lnTo>
                  <a:lnTo>
                    <a:pt x="1653" y="269"/>
                  </a:lnTo>
                  <a:lnTo>
                    <a:pt x="1651" y="269"/>
                  </a:lnTo>
                  <a:lnTo>
                    <a:pt x="1638" y="268"/>
                  </a:lnTo>
                  <a:lnTo>
                    <a:pt x="1623" y="266"/>
                  </a:lnTo>
                  <a:lnTo>
                    <a:pt x="1608" y="266"/>
                  </a:lnTo>
                  <a:lnTo>
                    <a:pt x="1593" y="268"/>
                  </a:lnTo>
                  <a:lnTo>
                    <a:pt x="1561" y="270"/>
                  </a:lnTo>
                  <a:lnTo>
                    <a:pt x="1529" y="275"/>
                  </a:lnTo>
                  <a:lnTo>
                    <a:pt x="1515" y="278"/>
                  </a:lnTo>
                  <a:lnTo>
                    <a:pt x="1502" y="283"/>
                  </a:lnTo>
                  <a:lnTo>
                    <a:pt x="1490" y="289"/>
                  </a:lnTo>
                  <a:lnTo>
                    <a:pt x="1480" y="296"/>
                  </a:lnTo>
                  <a:lnTo>
                    <a:pt x="1469" y="304"/>
                  </a:lnTo>
                  <a:lnTo>
                    <a:pt x="1461" y="312"/>
                  </a:lnTo>
                  <a:lnTo>
                    <a:pt x="1453" y="322"/>
                  </a:lnTo>
                  <a:lnTo>
                    <a:pt x="1446" y="332"/>
                  </a:lnTo>
                  <a:lnTo>
                    <a:pt x="1442" y="343"/>
                  </a:lnTo>
                  <a:lnTo>
                    <a:pt x="1439" y="352"/>
                  </a:lnTo>
                  <a:lnTo>
                    <a:pt x="1437" y="362"/>
                  </a:lnTo>
                  <a:lnTo>
                    <a:pt x="1437" y="371"/>
                  </a:lnTo>
                  <a:lnTo>
                    <a:pt x="1438" y="380"/>
                  </a:lnTo>
                  <a:lnTo>
                    <a:pt x="1440" y="389"/>
                  </a:lnTo>
                  <a:lnTo>
                    <a:pt x="1444" y="397"/>
                  </a:lnTo>
                  <a:lnTo>
                    <a:pt x="1448" y="406"/>
                  </a:lnTo>
                  <a:lnTo>
                    <a:pt x="1453" y="410"/>
                  </a:lnTo>
                  <a:lnTo>
                    <a:pt x="1457" y="414"/>
                  </a:lnTo>
                  <a:lnTo>
                    <a:pt x="1461" y="417"/>
                  </a:lnTo>
                  <a:lnTo>
                    <a:pt x="1466" y="420"/>
                  </a:lnTo>
                  <a:lnTo>
                    <a:pt x="1471" y="422"/>
                  </a:lnTo>
                  <a:lnTo>
                    <a:pt x="1478" y="423"/>
                  </a:lnTo>
                  <a:lnTo>
                    <a:pt x="1485" y="424"/>
                  </a:lnTo>
                  <a:lnTo>
                    <a:pt x="1492" y="425"/>
                  </a:lnTo>
                  <a:lnTo>
                    <a:pt x="1500" y="424"/>
                  </a:lnTo>
                  <a:lnTo>
                    <a:pt x="1508" y="423"/>
                  </a:lnTo>
                  <a:lnTo>
                    <a:pt x="1518" y="422"/>
                  </a:lnTo>
                  <a:lnTo>
                    <a:pt x="1527" y="420"/>
                  </a:lnTo>
                  <a:lnTo>
                    <a:pt x="1548" y="414"/>
                  </a:lnTo>
                  <a:lnTo>
                    <a:pt x="1571" y="406"/>
                  </a:lnTo>
                  <a:lnTo>
                    <a:pt x="1587" y="397"/>
                  </a:lnTo>
                  <a:lnTo>
                    <a:pt x="1603" y="391"/>
                  </a:lnTo>
                  <a:lnTo>
                    <a:pt x="1612" y="389"/>
                  </a:lnTo>
                  <a:lnTo>
                    <a:pt x="1620" y="388"/>
                  </a:lnTo>
                  <a:lnTo>
                    <a:pt x="1628" y="387"/>
                  </a:lnTo>
                  <a:lnTo>
                    <a:pt x="1638" y="386"/>
                  </a:lnTo>
                  <a:close/>
                  <a:moveTo>
                    <a:pt x="1717" y="584"/>
                  </a:moveTo>
                  <a:lnTo>
                    <a:pt x="1710" y="603"/>
                  </a:lnTo>
                  <a:lnTo>
                    <a:pt x="1702" y="624"/>
                  </a:lnTo>
                  <a:lnTo>
                    <a:pt x="1691" y="647"/>
                  </a:lnTo>
                  <a:lnTo>
                    <a:pt x="1680" y="672"/>
                  </a:lnTo>
                  <a:lnTo>
                    <a:pt x="1665" y="699"/>
                  </a:lnTo>
                  <a:lnTo>
                    <a:pt x="1649" y="729"/>
                  </a:lnTo>
                  <a:lnTo>
                    <a:pt x="1633" y="760"/>
                  </a:lnTo>
                  <a:lnTo>
                    <a:pt x="1613" y="792"/>
                  </a:lnTo>
                  <a:lnTo>
                    <a:pt x="1602" y="810"/>
                  </a:lnTo>
                  <a:lnTo>
                    <a:pt x="1593" y="827"/>
                  </a:lnTo>
                  <a:lnTo>
                    <a:pt x="1586" y="843"/>
                  </a:lnTo>
                  <a:lnTo>
                    <a:pt x="1580" y="858"/>
                  </a:lnTo>
                  <a:lnTo>
                    <a:pt x="1576" y="873"/>
                  </a:lnTo>
                  <a:lnTo>
                    <a:pt x="1574" y="888"/>
                  </a:lnTo>
                  <a:lnTo>
                    <a:pt x="1574" y="901"/>
                  </a:lnTo>
                  <a:lnTo>
                    <a:pt x="1576" y="914"/>
                  </a:lnTo>
                  <a:lnTo>
                    <a:pt x="1576" y="920"/>
                  </a:lnTo>
                  <a:lnTo>
                    <a:pt x="1577" y="925"/>
                  </a:lnTo>
                  <a:lnTo>
                    <a:pt x="1579" y="930"/>
                  </a:lnTo>
                  <a:lnTo>
                    <a:pt x="1582" y="936"/>
                  </a:lnTo>
                  <a:lnTo>
                    <a:pt x="1586" y="941"/>
                  </a:lnTo>
                  <a:lnTo>
                    <a:pt x="1589" y="945"/>
                  </a:lnTo>
                  <a:lnTo>
                    <a:pt x="1594" y="949"/>
                  </a:lnTo>
                  <a:lnTo>
                    <a:pt x="1598" y="954"/>
                  </a:lnTo>
                  <a:lnTo>
                    <a:pt x="1605" y="959"/>
                  </a:lnTo>
                  <a:lnTo>
                    <a:pt x="1613" y="963"/>
                  </a:lnTo>
                  <a:lnTo>
                    <a:pt x="1620" y="966"/>
                  </a:lnTo>
                  <a:lnTo>
                    <a:pt x="1627" y="967"/>
                  </a:lnTo>
                  <a:lnTo>
                    <a:pt x="1635" y="968"/>
                  </a:lnTo>
                  <a:lnTo>
                    <a:pt x="1642" y="968"/>
                  </a:lnTo>
                  <a:lnTo>
                    <a:pt x="1649" y="966"/>
                  </a:lnTo>
                  <a:lnTo>
                    <a:pt x="1656" y="964"/>
                  </a:lnTo>
                  <a:lnTo>
                    <a:pt x="1664" y="962"/>
                  </a:lnTo>
                  <a:lnTo>
                    <a:pt x="1673" y="961"/>
                  </a:lnTo>
                  <a:lnTo>
                    <a:pt x="1683" y="961"/>
                  </a:lnTo>
                  <a:lnTo>
                    <a:pt x="1692" y="963"/>
                  </a:lnTo>
                  <a:lnTo>
                    <a:pt x="1706" y="965"/>
                  </a:lnTo>
                  <a:lnTo>
                    <a:pt x="1723" y="966"/>
                  </a:lnTo>
                  <a:lnTo>
                    <a:pt x="1740" y="966"/>
                  </a:lnTo>
                  <a:lnTo>
                    <a:pt x="1759" y="965"/>
                  </a:lnTo>
                  <a:lnTo>
                    <a:pt x="1781" y="963"/>
                  </a:lnTo>
                  <a:lnTo>
                    <a:pt x="1804" y="960"/>
                  </a:lnTo>
                  <a:lnTo>
                    <a:pt x="1828" y="956"/>
                  </a:lnTo>
                  <a:lnTo>
                    <a:pt x="1856" y="951"/>
                  </a:lnTo>
                  <a:lnTo>
                    <a:pt x="1865" y="950"/>
                  </a:lnTo>
                  <a:lnTo>
                    <a:pt x="1873" y="948"/>
                  </a:lnTo>
                  <a:lnTo>
                    <a:pt x="1883" y="946"/>
                  </a:lnTo>
                  <a:lnTo>
                    <a:pt x="1892" y="943"/>
                  </a:lnTo>
                  <a:lnTo>
                    <a:pt x="1902" y="938"/>
                  </a:lnTo>
                  <a:lnTo>
                    <a:pt x="1911" y="933"/>
                  </a:lnTo>
                  <a:lnTo>
                    <a:pt x="1919" y="927"/>
                  </a:lnTo>
                  <a:lnTo>
                    <a:pt x="1929" y="920"/>
                  </a:lnTo>
                  <a:lnTo>
                    <a:pt x="1934" y="915"/>
                  </a:lnTo>
                  <a:lnTo>
                    <a:pt x="1939" y="911"/>
                  </a:lnTo>
                  <a:lnTo>
                    <a:pt x="1943" y="905"/>
                  </a:lnTo>
                  <a:lnTo>
                    <a:pt x="1948" y="900"/>
                  </a:lnTo>
                  <a:lnTo>
                    <a:pt x="1951" y="895"/>
                  </a:lnTo>
                  <a:lnTo>
                    <a:pt x="1953" y="890"/>
                  </a:lnTo>
                  <a:lnTo>
                    <a:pt x="1954" y="884"/>
                  </a:lnTo>
                  <a:lnTo>
                    <a:pt x="1955" y="878"/>
                  </a:lnTo>
                  <a:lnTo>
                    <a:pt x="1957" y="873"/>
                  </a:lnTo>
                  <a:lnTo>
                    <a:pt x="1958" y="867"/>
                  </a:lnTo>
                  <a:lnTo>
                    <a:pt x="1959" y="859"/>
                  </a:lnTo>
                  <a:lnTo>
                    <a:pt x="1959" y="852"/>
                  </a:lnTo>
                  <a:lnTo>
                    <a:pt x="1958" y="836"/>
                  </a:lnTo>
                  <a:lnTo>
                    <a:pt x="1954" y="819"/>
                  </a:lnTo>
                  <a:lnTo>
                    <a:pt x="1949" y="800"/>
                  </a:lnTo>
                  <a:lnTo>
                    <a:pt x="1940" y="778"/>
                  </a:lnTo>
                  <a:lnTo>
                    <a:pt x="1930" y="755"/>
                  </a:lnTo>
                  <a:lnTo>
                    <a:pt x="1918" y="730"/>
                  </a:lnTo>
                  <a:lnTo>
                    <a:pt x="1910" y="713"/>
                  </a:lnTo>
                  <a:lnTo>
                    <a:pt x="1905" y="700"/>
                  </a:lnTo>
                  <a:lnTo>
                    <a:pt x="1900" y="689"/>
                  </a:lnTo>
                  <a:lnTo>
                    <a:pt x="1892" y="678"/>
                  </a:lnTo>
                  <a:lnTo>
                    <a:pt x="1885" y="669"/>
                  </a:lnTo>
                  <a:lnTo>
                    <a:pt x="1875" y="661"/>
                  </a:lnTo>
                  <a:lnTo>
                    <a:pt x="1871" y="659"/>
                  </a:lnTo>
                  <a:lnTo>
                    <a:pt x="1866" y="656"/>
                  </a:lnTo>
                  <a:lnTo>
                    <a:pt x="1862" y="655"/>
                  </a:lnTo>
                  <a:lnTo>
                    <a:pt x="1857" y="654"/>
                  </a:lnTo>
                  <a:lnTo>
                    <a:pt x="1852" y="654"/>
                  </a:lnTo>
                  <a:lnTo>
                    <a:pt x="1847" y="655"/>
                  </a:lnTo>
                  <a:lnTo>
                    <a:pt x="1842" y="658"/>
                  </a:lnTo>
                  <a:lnTo>
                    <a:pt x="1837" y="660"/>
                  </a:lnTo>
                  <a:lnTo>
                    <a:pt x="1829" y="664"/>
                  </a:lnTo>
                  <a:lnTo>
                    <a:pt x="1824" y="668"/>
                  </a:lnTo>
                  <a:lnTo>
                    <a:pt x="1819" y="671"/>
                  </a:lnTo>
                  <a:lnTo>
                    <a:pt x="1815" y="676"/>
                  </a:lnTo>
                  <a:lnTo>
                    <a:pt x="1812" y="681"/>
                  </a:lnTo>
                  <a:lnTo>
                    <a:pt x="1808" y="685"/>
                  </a:lnTo>
                  <a:lnTo>
                    <a:pt x="1806" y="690"/>
                  </a:lnTo>
                  <a:lnTo>
                    <a:pt x="1805" y="695"/>
                  </a:lnTo>
                  <a:lnTo>
                    <a:pt x="1805" y="701"/>
                  </a:lnTo>
                  <a:lnTo>
                    <a:pt x="1806" y="708"/>
                  </a:lnTo>
                  <a:lnTo>
                    <a:pt x="1807" y="714"/>
                  </a:lnTo>
                  <a:lnTo>
                    <a:pt x="1810" y="720"/>
                  </a:lnTo>
                  <a:lnTo>
                    <a:pt x="1815" y="735"/>
                  </a:lnTo>
                  <a:lnTo>
                    <a:pt x="1823" y="750"/>
                  </a:lnTo>
                  <a:lnTo>
                    <a:pt x="1831" y="764"/>
                  </a:lnTo>
                  <a:lnTo>
                    <a:pt x="1839" y="778"/>
                  </a:lnTo>
                  <a:lnTo>
                    <a:pt x="1845" y="790"/>
                  </a:lnTo>
                  <a:lnTo>
                    <a:pt x="1849" y="801"/>
                  </a:lnTo>
                  <a:lnTo>
                    <a:pt x="1852" y="811"/>
                  </a:lnTo>
                  <a:lnTo>
                    <a:pt x="1853" y="820"/>
                  </a:lnTo>
                  <a:lnTo>
                    <a:pt x="1853" y="827"/>
                  </a:lnTo>
                  <a:lnTo>
                    <a:pt x="1852" y="833"/>
                  </a:lnTo>
                  <a:lnTo>
                    <a:pt x="1851" y="838"/>
                  </a:lnTo>
                  <a:lnTo>
                    <a:pt x="1849" y="844"/>
                  </a:lnTo>
                  <a:lnTo>
                    <a:pt x="1845" y="849"/>
                  </a:lnTo>
                  <a:lnTo>
                    <a:pt x="1840" y="854"/>
                  </a:lnTo>
                  <a:lnTo>
                    <a:pt x="1834" y="859"/>
                  </a:lnTo>
                  <a:lnTo>
                    <a:pt x="1825" y="865"/>
                  </a:lnTo>
                  <a:lnTo>
                    <a:pt x="1817" y="869"/>
                  </a:lnTo>
                  <a:lnTo>
                    <a:pt x="1805" y="874"/>
                  </a:lnTo>
                  <a:lnTo>
                    <a:pt x="1797" y="876"/>
                  </a:lnTo>
                  <a:lnTo>
                    <a:pt x="1789" y="878"/>
                  </a:lnTo>
                  <a:lnTo>
                    <a:pt x="1779" y="879"/>
                  </a:lnTo>
                  <a:lnTo>
                    <a:pt x="1770" y="880"/>
                  </a:lnTo>
                  <a:lnTo>
                    <a:pt x="1749" y="879"/>
                  </a:lnTo>
                  <a:lnTo>
                    <a:pt x="1727" y="877"/>
                  </a:lnTo>
                  <a:lnTo>
                    <a:pt x="1720" y="873"/>
                  </a:lnTo>
                  <a:lnTo>
                    <a:pt x="1714" y="869"/>
                  </a:lnTo>
                  <a:lnTo>
                    <a:pt x="1709" y="865"/>
                  </a:lnTo>
                  <a:lnTo>
                    <a:pt x="1706" y="859"/>
                  </a:lnTo>
                  <a:lnTo>
                    <a:pt x="1703" y="854"/>
                  </a:lnTo>
                  <a:lnTo>
                    <a:pt x="1701" y="849"/>
                  </a:lnTo>
                  <a:lnTo>
                    <a:pt x="1700" y="843"/>
                  </a:lnTo>
                  <a:lnTo>
                    <a:pt x="1700" y="836"/>
                  </a:lnTo>
                  <a:lnTo>
                    <a:pt x="1701" y="829"/>
                  </a:lnTo>
                  <a:lnTo>
                    <a:pt x="1706" y="816"/>
                  </a:lnTo>
                  <a:lnTo>
                    <a:pt x="1713" y="800"/>
                  </a:lnTo>
                  <a:lnTo>
                    <a:pt x="1725" y="777"/>
                  </a:lnTo>
                  <a:lnTo>
                    <a:pt x="1746" y="736"/>
                  </a:lnTo>
                  <a:lnTo>
                    <a:pt x="1763" y="704"/>
                  </a:lnTo>
                  <a:lnTo>
                    <a:pt x="1771" y="691"/>
                  </a:lnTo>
                  <a:lnTo>
                    <a:pt x="1777" y="679"/>
                  </a:lnTo>
                  <a:lnTo>
                    <a:pt x="1783" y="672"/>
                  </a:lnTo>
                  <a:lnTo>
                    <a:pt x="1789" y="666"/>
                  </a:lnTo>
                  <a:lnTo>
                    <a:pt x="1798" y="655"/>
                  </a:lnTo>
                  <a:lnTo>
                    <a:pt x="1806" y="646"/>
                  </a:lnTo>
                  <a:lnTo>
                    <a:pt x="1815" y="638"/>
                  </a:lnTo>
                  <a:lnTo>
                    <a:pt x="1821" y="629"/>
                  </a:lnTo>
                  <a:lnTo>
                    <a:pt x="1826" y="621"/>
                  </a:lnTo>
                  <a:lnTo>
                    <a:pt x="1830" y="614"/>
                  </a:lnTo>
                  <a:lnTo>
                    <a:pt x="1834" y="606"/>
                  </a:lnTo>
                  <a:lnTo>
                    <a:pt x="1836" y="600"/>
                  </a:lnTo>
                  <a:lnTo>
                    <a:pt x="1836" y="592"/>
                  </a:lnTo>
                  <a:lnTo>
                    <a:pt x="1836" y="584"/>
                  </a:lnTo>
                  <a:lnTo>
                    <a:pt x="1836" y="576"/>
                  </a:lnTo>
                  <a:lnTo>
                    <a:pt x="1834" y="568"/>
                  </a:lnTo>
                  <a:lnTo>
                    <a:pt x="1830" y="559"/>
                  </a:lnTo>
                  <a:lnTo>
                    <a:pt x="1827" y="550"/>
                  </a:lnTo>
                  <a:lnTo>
                    <a:pt x="1823" y="541"/>
                  </a:lnTo>
                  <a:lnTo>
                    <a:pt x="1818" y="533"/>
                  </a:lnTo>
                  <a:lnTo>
                    <a:pt x="1813" y="526"/>
                  </a:lnTo>
                  <a:lnTo>
                    <a:pt x="1807" y="520"/>
                  </a:lnTo>
                  <a:lnTo>
                    <a:pt x="1802" y="514"/>
                  </a:lnTo>
                  <a:lnTo>
                    <a:pt x="1796" y="510"/>
                  </a:lnTo>
                  <a:lnTo>
                    <a:pt x="1791" y="507"/>
                  </a:lnTo>
                  <a:lnTo>
                    <a:pt x="1785" y="505"/>
                  </a:lnTo>
                  <a:lnTo>
                    <a:pt x="1780" y="504"/>
                  </a:lnTo>
                  <a:lnTo>
                    <a:pt x="1775" y="504"/>
                  </a:lnTo>
                  <a:lnTo>
                    <a:pt x="1771" y="505"/>
                  </a:lnTo>
                  <a:lnTo>
                    <a:pt x="1767" y="506"/>
                  </a:lnTo>
                  <a:lnTo>
                    <a:pt x="1762" y="508"/>
                  </a:lnTo>
                  <a:lnTo>
                    <a:pt x="1758" y="510"/>
                  </a:lnTo>
                  <a:lnTo>
                    <a:pt x="1750" y="517"/>
                  </a:lnTo>
                  <a:lnTo>
                    <a:pt x="1741" y="527"/>
                  </a:lnTo>
                  <a:lnTo>
                    <a:pt x="1735" y="537"/>
                  </a:lnTo>
                  <a:lnTo>
                    <a:pt x="1729" y="551"/>
                  </a:lnTo>
                  <a:lnTo>
                    <a:pt x="1723" y="567"/>
                  </a:lnTo>
                  <a:lnTo>
                    <a:pt x="1717" y="584"/>
                  </a:lnTo>
                  <a:close/>
                  <a:moveTo>
                    <a:pt x="2376" y="750"/>
                  </a:moveTo>
                  <a:lnTo>
                    <a:pt x="2402" y="750"/>
                  </a:lnTo>
                  <a:lnTo>
                    <a:pt x="2429" y="750"/>
                  </a:lnTo>
                  <a:lnTo>
                    <a:pt x="2457" y="751"/>
                  </a:lnTo>
                  <a:lnTo>
                    <a:pt x="2488" y="752"/>
                  </a:lnTo>
                  <a:lnTo>
                    <a:pt x="2501" y="751"/>
                  </a:lnTo>
                  <a:lnTo>
                    <a:pt x="2513" y="750"/>
                  </a:lnTo>
                  <a:lnTo>
                    <a:pt x="2524" y="747"/>
                  </a:lnTo>
                  <a:lnTo>
                    <a:pt x="2533" y="744"/>
                  </a:lnTo>
                  <a:lnTo>
                    <a:pt x="2540" y="740"/>
                  </a:lnTo>
                  <a:lnTo>
                    <a:pt x="2546" y="735"/>
                  </a:lnTo>
                  <a:lnTo>
                    <a:pt x="2552" y="730"/>
                  </a:lnTo>
                  <a:lnTo>
                    <a:pt x="2555" y="722"/>
                  </a:lnTo>
                  <a:lnTo>
                    <a:pt x="2556" y="716"/>
                  </a:lnTo>
                  <a:lnTo>
                    <a:pt x="2558" y="710"/>
                  </a:lnTo>
                  <a:lnTo>
                    <a:pt x="2558" y="704"/>
                  </a:lnTo>
                  <a:lnTo>
                    <a:pt x="2558" y="697"/>
                  </a:lnTo>
                  <a:lnTo>
                    <a:pt x="2556" y="692"/>
                  </a:lnTo>
                  <a:lnTo>
                    <a:pt x="2554" y="686"/>
                  </a:lnTo>
                  <a:lnTo>
                    <a:pt x="2552" y="681"/>
                  </a:lnTo>
                  <a:lnTo>
                    <a:pt x="2547" y="675"/>
                  </a:lnTo>
                  <a:lnTo>
                    <a:pt x="2544" y="673"/>
                  </a:lnTo>
                  <a:lnTo>
                    <a:pt x="2540" y="670"/>
                  </a:lnTo>
                  <a:lnTo>
                    <a:pt x="2534" y="668"/>
                  </a:lnTo>
                  <a:lnTo>
                    <a:pt x="2527" y="666"/>
                  </a:lnTo>
                  <a:lnTo>
                    <a:pt x="2512" y="663"/>
                  </a:lnTo>
                  <a:lnTo>
                    <a:pt x="2492" y="660"/>
                  </a:lnTo>
                  <a:lnTo>
                    <a:pt x="2469" y="658"/>
                  </a:lnTo>
                  <a:lnTo>
                    <a:pt x="2441" y="655"/>
                  </a:lnTo>
                  <a:lnTo>
                    <a:pt x="2409" y="654"/>
                  </a:lnTo>
                  <a:lnTo>
                    <a:pt x="2374" y="654"/>
                  </a:lnTo>
                  <a:lnTo>
                    <a:pt x="2374" y="630"/>
                  </a:lnTo>
                  <a:lnTo>
                    <a:pt x="2374" y="607"/>
                  </a:lnTo>
                  <a:lnTo>
                    <a:pt x="2374" y="583"/>
                  </a:lnTo>
                  <a:lnTo>
                    <a:pt x="2374" y="559"/>
                  </a:lnTo>
                  <a:lnTo>
                    <a:pt x="2399" y="559"/>
                  </a:lnTo>
                  <a:lnTo>
                    <a:pt x="2424" y="559"/>
                  </a:lnTo>
                  <a:lnTo>
                    <a:pt x="2451" y="560"/>
                  </a:lnTo>
                  <a:lnTo>
                    <a:pt x="2479" y="561"/>
                  </a:lnTo>
                  <a:lnTo>
                    <a:pt x="2493" y="560"/>
                  </a:lnTo>
                  <a:lnTo>
                    <a:pt x="2504" y="559"/>
                  </a:lnTo>
                  <a:lnTo>
                    <a:pt x="2515" y="557"/>
                  </a:lnTo>
                  <a:lnTo>
                    <a:pt x="2524" y="554"/>
                  </a:lnTo>
                  <a:lnTo>
                    <a:pt x="2532" y="551"/>
                  </a:lnTo>
                  <a:lnTo>
                    <a:pt x="2537" y="546"/>
                  </a:lnTo>
                  <a:lnTo>
                    <a:pt x="2542" y="540"/>
                  </a:lnTo>
                  <a:lnTo>
                    <a:pt x="2545" y="534"/>
                  </a:lnTo>
                  <a:lnTo>
                    <a:pt x="2546" y="528"/>
                  </a:lnTo>
                  <a:lnTo>
                    <a:pt x="2547" y="522"/>
                  </a:lnTo>
                  <a:lnTo>
                    <a:pt x="2547" y="515"/>
                  </a:lnTo>
                  <a:lnTo>
                    <a:pt x="2547" y="509"/>
                  </a:lnTo>
                  <a:lnTo>
                    <a:pt x="2546" y="504"/>
                  </a:lnTo>
                  <a:lnTo>
                    <a:pt x="2544" y="499"/>
                  </a:lnTo>
                  <a:lnTo>
                    <a:pt x="2542" y="494"/>
                  </a:lnTo>
                  <a:lnTo>
                    <a:pt x="2538" y="490"/>
                  </a:lnTo>
                  <a:lnTo>
                    <a:pt x="2535" y="487"/>
                  </a:lnTo>
                  <a:lnTo>
                    <a:pt x="2531" y="485"/>
                  </a:lnTo>
                  <a:lnTo>
                    <a:pt x="2525" y="483"/>
                  </a:lnTo>
                  <a:lnTo>
                    <a:pt x="2519" y="481"/>
                  </a:lnTo>
                  <a:lnTo>
                    <a:pt x="2503" y="477"/>
                  </a:lnTo>
                  <a:lnTo>
                    <a:pt x="2486" y="473"/>
                  </a:lnTo>
                  <a:lnTo>
                    <a:pt x="2463" y="471"/>
                  </a:lnTo>
                  <a:lnTo>
                    <a:pt x="2436" y="469"/>
                  </a:lnTo>
                  <a:lnTo>
                    <a:pt x="2407" y="468"/>
                  </a:lnTo>
                  <a:lnTo>
                    <a:pt x="2374" y="468"/>
                  </a:lnTo>
                  <a:lnTo>
                    <a:pt x="2375" y="445"/>
                  </a:lnTo>
                  <a:lnTo>
                    <a:pt x="2376" y="426"/>
                  </a:lnTo>
                  <a:lnTo>
                    <a:pt x="2378" y="410"/>
                  </a:lnTo>
                  <a:lnTo>
                    <a:pt x="2381" y="396"/>
                  </a:lnTo>
                  <a:lnTo>
                    <a:pt x="2381" y="391"/>
                  </a:lnTo>
                  <a:lnTo>
                    <a:pt x="2381" y="387"/>
                  </a:lnTo>
                  <a:lnTo>
                    <a:pt x="2404" y="387"/>
                  </a:lnTo>
                  <a:lnTo>
                    <a:pt x="2428" y="387"/>
                  </a:lnTo>
                  <a:lnTo>
                    <a:pt x="2453" y="387"/>
                  </a:lnTo>
                  <a:lnTo>
                    <a:pt x="2479" y="387"/>
                  </a:lnTo>
                  <a:lnTo>
                    <a:pt x="2494" y="387"/>
                  </a:lnTo>
                  <a:lnTo>
                    <a:pt x="2507" y="385"/>
                  </a:lnTo>
                  <a:lnTo>
                    <a:pt x="2518" y="383"/>
                  </a:lnTo>
                  <a:lnTo>
                    <a:pt x="2527" y="379"/>
                  </a:lnTo>
                  <a:lnTo>
                    <a:pt x="2536" y="375"/>
                  </a:lnTo>
                  <a:lnTo>
                    <a:pt x="2542" y="370"/>
                  </a:lnTo>
                  <a:lnTo>
                    <a:pt x="2546" y="364"/>
                  </a:lnTo>
                  <a:lnTo>
                    <a:pt x="2549" y="357"/>
                  </a:lnTo>
                  <a:lnTo>
                    <a:pt x="2550" y="350"/>
                  </a:lnTo>
                  <a:lnTo>
                    <a:pt x="2553" y="343"/>
                  </a:lnTo>
                  <a:lnTo>
                    <a:pt x="2553" y="337"/>
                  </a:lnTo>
                  <a:lnTo>
                    <a:pt x="2552" y="330"/>
                  </a:lnTo>
                  <a:lnTo>
                    <a:pt x="2550" y="324"/>
                  </a:lnTo>
                  <a:lnTo>
                    <a:pt x="2548" y="319"/>
                  </a:lnTo>
                  <a:lnTo>
                    <a:pt x="2546" y="314"/>
                  </a:lnTo>
                  <a:lnTo>
                    <a:pt x="2542" y="308"/>
                  </a:lnTo>
                  <a:lnTo>
                    <a:pt x="2539" y="306"/>
                  </a:lnTo>
                  <a:lnTo>
                    <a:pt x="2535" y="303"/>
                  </a:lnTo>
                  <a:lnTo>
                    <a:pt x="2530" y="301"/>
                  </a:lnTo>
                  <a:lnTo>
                    <a:pt x="2523" y="299"/>
                  </a:lnTo>
                  <a:lnTo>
                    <a:pt x="2508" y="296"/>
                  </a:lnTo>
                  <a:lnTo>
                    <a:pt x="2490" y="292"/>
                  </a:lnTo>
                  <a:lnTo>
                    <a:pt x="2467" y="289"/>
                  </a:lnTo>
                  <a:lnTo>
                    <a:pt x="2442" y="287"/>
                  </a:lnTo>
                  <a:lnTo>
                    <a:pt x="2412" y="286"/>
                  </a:lnTo>
                  <a:lnTo>
                    <a:pt x="2379" y="285"/>
                  </a:lnTo>
                  <a:lnTo>
                    <a:pt x="2386" y="271"/>
                  </a:lnTo>
                  <a:lnTo>
                    <a:pt x="2396" y="256"/>
                  </a:lnTo>
                  <a:lnTo>
                    <a:pt x="2403" y="240"/>
                  </a:lnTo>
                  <a:lnTo>
                    <a:pt x="2409" y="227"/>
                  </a:lnTo>
                  <a:lnTo>
                    <a:pt x="2415" y="214"/>
                  </a:lnTo>
                  <a:lnTo>
                    <a:pt x="2420" y="202"/>
                  </a:lnTo>
                  <a:lnTo>
                    <a:pt x="2423" y="191"/>
                  </a:lnTo>
                  <a:lnTo>
                    <a:pt x="2425" y="181"/>
                  </a:lnTo>
                  <a:lnTo>
                    <a:pt x="2426" y="172"/>
                  </a:lnTo>
                  <a:lnTo>
                    <a:pt x="2426" y="164"/>
                  </a:lnTo>
                  <a:lnTo>
                    <a:pt x="2426" y="160"/>
                  </a:lnTo>
                  <a:lnTo>
                    <a:pt x="2425" y="155"/>
                  </a:lnTo>
                  <a:lnTo>
                    <a:pt x="2423" y="150"/>
                  </a:lnTo>
                  <a:lnTo>
                    <a:pt x="2420" y="145"/>
                  </a:lnTo>
                  <a:lnTo>
                    <a:pt x="2417" y="140"/>
                  </a:lnTo>
                  <a:lnTo>
                    <a:pt x="2411" y="135"/>
                  </a:lnTo>
                  <a:lnTo>
                    <a:pt x="2406" y="129"/>
                  </a:lnTo>
                  <a:lnTo>
                    <a:pt x="2399" y="124"/>
                  </a:lnTo>
                  <a:lnTo>
                    <a:pt x="2387" y="118"/>
                  </a:lnTo>
                  <a:lnTo>
                    <a:pt x="2375" y="114"/>
                  </a:lnTo>
                  <a:lnTo>
                    <a:pt x="2360" y="111"/>
                  </a:lnTo>
                  <a:lnTo>
                    <a:pt x="2343" y="109"/>
                  </a:lnTo>
                  <a:lnTo>
                    <a:pt x="2330" y="108"/>
                  </a:lnTo>
                  <a:lnTo>
                    <a:pt x="2317" y="105"/>
                  </a:lnTo>
                  <a:lnTo>
                    <a:pt x="2303" y="101"/>
                  </a:lnTo>
                  <a:lnTo>
                    <a:pt x="2291" y="95"/>
                  </a:lnTo>
                  <a:lnTo>
                    <a:pt x="2279" y="88"/>
                  </a:lnTo>
                  <a:lnTo>
                    <a:pt x="2267" y="78"/>
                  </a:lnTo>
                  <a:lnTo>
                    <a:pt x="2254" y="67"/>
                  </a:lnTo>
                  <a:lnTo>
                    <a:pt x="2243" y="54"/>
                  </a:lnTo>
                  <a:lnTo>
                    <a:pt x="2238" y="48"/>
                  </a:lnTo>
                  <a:lnTo>
                    <a:pt x="2232" y="43"/>
                  </a:lnTo>
                  <a:lnTo>
                    <a:pt x="2227" y="39"/>
                  </a:lnTo>
                  <a:lnTo>
                    <a:pt x="2222" y="35"/>
                  </a:lnTo>
                  <a:lnTo>
                    <a:pt x="2216" y="32"/>
                  </a:lnTo>
                  <a:lnTo>
                    <a:pt x="2209" y="31"/>
                  </a:lnTo>
                  <a:lnTo>
                    <a:pt x="2204" y="31"/>
                  </a:lnTo>
                  <a:lnTo>
                    <a:pt x="2198" y="31"/>
                  </a:lnTo>
                  <a:lnTo>
                    <a:pt x="2193" y="33"/>
                  </a:lnTo>
                  <a:lnTo>
                    <a:pt x="2187" y="36"/>
                  </a:lnTo>
                  <a:lnTo>
                    <a:pt x="2182" y="41"/>
                  </a:lnTo>
                  <a:lnTo>
                    <a:pt x="2177" y="46"/>
                  </a:lnTo>
                  <a:lnTo>
                    <a:pt x="2172" y="53"/>
                  </a:lnTo>
                  <a:lnTo>
                    <a:pt x="2166" y="62"/>
                  </a:lnTo>
                  <a:lnTo>
                    <a:pt x="2162" y="72"/>
                  </a:lnTo>
                  <a:lnTo>
                    <a:pt x="2157" y="82"/>
                  </a:lnTo>
                  <a:lnTo>
                    <a:pt x="2152" y="94"/>
                  </a:lnTo>
                  <a:lnTo>
                    <a:pt x="2147" y="105"/>
                  </a:lnTo>
                  <a:lnTo>
                    <a:pt x="2140" y="117"/>
                  </a:lnTo>
                  <a:lnTo>
                    <a:pt x="2133" y="127"/>
                  </a:lnTo>
                  <a:lnTo>
                    <a:pt x="2125" y="138"/>
                  </a:lnTo>
                  <a:lnTo>
                    <a:pt x="2115" y="148"/>
                  </a:lnTo>
                  <a:lnTo>
                    <a:pt x="2106" y="158"/>
                  </a:lnTo>
                  <a:lnTo>
                    <a:pt x="2095" y="167"/>
                  </a:lnTo>
                  <a:lnTo>
                    <a:pt x="2085" y="177"/>
                  </a:lnTo>
                  <a:lnTo>
                    <a:pt x="2073" y="186"/>
                  </a:lnTo>
                  <a:lnTo>
                    <a:pt x="2061" y="194"/>
                  </a:lnTo>
                  <a:lnTo>
                    <a:pt x="2047" y="203"/>
                  </a:lnTo>
                  <a:lnTo>
                    <a:pt x="2032" y="211"/>
                  </a:lnTo>
                  <a:lnTo>
                    <a:pt x="2018" y="218"/>
                  </a:lnTo>
                  <a:lnTo>
                    <a:pt x="2002" y="226"/>
                  </a:lnTo>
                  <a:lnTo>
                    <a:pt x="1986" y="233"/>
                  </a:lnTo>
                  <a:lnTo>
                    <a:pt x="1978" y="234"/>
                  </a:lnTo>
                  <a:lnTo>
                    <a:pt x="1971" y="236"/>
                  </a:lnTo>
                  <a:lnTo>
                    <a:pt x="1963" y="239"/>
                  </a:lnTo>
                  <a:lnTo>
                    <a:pt x="1956" y="244"/>
                  </a:lnTo>
                  <a:lnTo>
                    <a:pt x="1949" y="252"/>
                  </a:lnTo>
                  <a:lnTo>
                    <a:pt x="1941" y="260"/>
                  </a:lnTo>
                  <a:lnTo>
                    <a:pt x="1935" y="270"/>
                  </a:lnTo>
                  <a:lnTo>
                    <a:pt x="1929" y="281"/>
                  </a:lnTo>
                  <a:lnTo>
                    <a:pt x="1927" y="288"/>
                  </a:lnTo>
                  <a:lnTo>
                    <a:pt x="1926" y="295"/>
                  </a:lnTo>
                  <a:lnTo>
                    <a:pt x="1925" y="301"/>
                  </a:lnTo>
                  <a:lnTo>
                    <a:pt x="1926" y="307"/>
                  </a:lnTo>
                  <a:lnTo>
                    <a:pt x="1927" y="314"/>
                  </a:lnTo>
                  <a:lnTo>
                    <a:pt x="1928" y="319"/>
                  </a:lnTo>
                  <a:lnTo>
                    <a:pt x="1931" y="324"/>
                  </a:lnTo>
                  <a:lnTo>
                    <a:pt x="1934" y="330"/>
                  </a:lnTo>
                  <a:lnTo>
                    <a:pt x="1942" y="338"/>
                  </a:lnTo>
                  <a:lnTo>
                    <a:pt x="1951" y="345"/>
                  </a:lnTo>
                  <a:lnTo>
                    <a:pt x="1959" y="350"/>
                  </a:lnTo>
                  <a:lnTo>
                    <a:pt x="1969" y="354"/>
                  </a:lnTo>
                  <a:lnTo>
                    <a:pt x="1978" y="357"/>
                  </a:lnTo>
                  <a:lnTo>
                    <a:pt x="1987" y="360"/>
                  </a:lnTo>
                  <a:lnTo>
                    <a:pt x="1997" y="361"/>
                  </a:lnTo>
                  <a:lnTo>
                    <a:pt x="2007" y="360"/>
                  </a:lnTo>
                  <a:lnTo>
                    <a:pt x="2007" y="369"/>
                  </a:lnTo>
                  <a:lnTo>
                    <a:pt x="2007" y="378"/>
                  </a:lnTo>
                  <a:lnTo>
                    <a:pt x="2007" y="389"/>
                  </a:lnTo>
                  <a:lnTo>
                    <a:pt x="2008" y="400"/>
                  </a:lnTo>
                  <a:lnTo>
                    <a:pt x="2011" y="468"/>
                  </a:lnTo>
                  <a:lnTo>
                    <a:pt x="2014" y="536"/>
                  </a:lnTo>
                  <a:lnTo>
                    <a:pt x="2015" y="604"/>
                  </a:lnTo>
                  <a:lnTo>
                    <a:pt x="2015" y="672"/>
                  </a:lnTo>
                  <a:lnTo>
                    <a:pt x="2014" y="741"/>
                  </a:lnTo>
                  <a:lnTo>
                    <a:pt x="2013" y="810"/>
                  </a:lnTo>
                  <a:lnTo>
                    <a:pt x="2010" y="879"/>
                  </a:lnTo>
                  <a:lnTo>
                    <a:pt x="2007" y="948"/>
                  </a:lnTo>
                  <a:lnTo>
                    <a:pt x="2006" y="969"/>
                  </a:lnTo>
                  <a:lnTo>
                    <a:pt x="2006" y="988"/>
                  </a:lnTo>
                  <a:lnTo>
                    <a:pt x="2007" y="1006"/>
                  </a:lnTo>
                  <a:lnTo>
                    <a:pt x="2009" y="1021"/>
                  </a:lnTo>
                  <a:lnTo>
                    <a:pt x="2011" y="1035"/>
                  </a:lnTo>
                  <a:lnTo>
                    <a:pt x="2016" y="1047"/>
                  </a:lnTo>
                  <a:lnTo>
                    <a:pt x="2020" y="1057"/>
                  </a:lnTo>
                  <a:lnTo>
                    <a:pt x="2025" y="1065"/>
                  </a:lnTo>
                  <a:lnTo>
                    <a:pt x="2035" y="1076"/>
                  </a:lnTo>
                  <a:lnTo>
                    <a:pt x="2044" y="1082"/>
                  </a:lnTo>
                  <a:lnTo>
                    <a:pt x="2049" y="1085"/>
                  </a:lnTo>
                  <a:lnTo>
                    <a:pt x="2053" y="1087"/>
                  </a:lnTo>
                  <a:lnTo>
                    <a:pt x="2059" y="1088"/>
                  </a:lnTo>
                  <a:lnTo>
                    <a:pt x="2063" y="1089"/>
                  </a:lnTo>
                  <a:lnTo>
                    <a:pt x="2067" y="1089"/>
                  </a:lnTo>
                  <a:lnTo>
                    <a:pt x="2071" y="1089"/>
                  </a:lnTo>
                  <a:lnTo>
                    <a:pt x="2075" y="1088"/>
                  </a:lnTo>
                  <a:lnTo>
                    <a:pt x="2080" y="1087"/>
                  </a:lnTo>
                  <a:lnTo>
                    <a:pt x="2084" y="1084"/>
                  </a:lnTo>
                  <a:lnTo>
                    <a:pt x="2088" y="1082"/>
                  </a:lnTo>
                  <a:lnTo>
                    <a:pt x="2092" y="1078"/>
                  </a:lnTo>
                  <a:lnTo>
                    <a:pt x="2095" y="1074"/>
                  </a:lnTo>
                  <a:lnTo>
                    <a:pt x="2100" y="1066"/>
                  </a:lnTo>
                  <a:lnTo>
                    <a:pt x="2106" y="1059"/>
                  </a:lnTo>
                  <a:lnTo>
                    <a:pt x="2110" y="1050"/>
                  </a:lnTo>
                  <a:lnTo>
                    <a:pt x="2113" y="1039"/>
                  </a:lnTo>
                  <a:lnTo>
                    <a:pt x="2116" y="1029"/>
                  </a:lnTo>
                  <a:lnTo>
                    <a:pt x="2118" y="1016"/>
                  </a:lnTo>
                  <a:lnTo>
                    <a:pt x="2120" y="1004"/>
                  </a:lnTo>
                  <a:lnTo>
                    <a:pt x="2121" y="990"/>
                  </a:lnTo>
                  <a:lnTo>
                    <a:pt x="2132" y="987"/>
                  </a:lnTo>
                  <a:lnTo>
                    <a:pt x="2149" y="981"/>
                  </a:lnTo>
                  <a:lnTo>
                    <a:pt x="2172" y="971"/>
                  </a:lnTo>
                  <a:lnTo>
                    <a:pt x="2203" y="959"/>
                  </a:lnTo>
                  <a:lnTo>
                    <a:pt x="2218" y="953"/>
                  </a:lnTo>
                  <a:lnTo>
                    <a:pt x="2232" y="949"/>
                  </a:lnTo>
                  <a:lnTo>
                    <a:pt x="2248" y="945"/>
                  </a:lnTo>
                  <a:lnTo>
                    <a:pt x="2264" y="943"/>
                  </a:lnTo>
                  <a:lnTo>
                    <a:pt x="2279" y="941"/>
                  </a:lnTo>
                  <a:lnTo>
                    <a:pt x="2295" y="940"/>
                  </a:lnTo>
                  <a:lnTo>
                    <a:pt x="2312" y="939"/>
                  </a:lnTo>
                  <a:lnTo>
                    <a:pt x="2328" y="940"/>
                  </a:lnTo>
                  <a:lnTo>
                    <a:pt x="2344" y="941"/>
                  </a:lnTo>
                  <a:lnTo>
                    <a:pt x="2362" y="943"/>
                  </a:lnTo>
                  <a:lnTo>
                    <a:pt x="2379" y="946"/>
                  </a:lnTo>
                  <a:lnTo>
                    <a:pt x="2397" y="949"/>
                  </a:lnTo>
                  <a:lnTo>
                    <a:pt x="2414" y="954"/>
                  </a:lnTo>
                  <a:lnTo>
                    <a:pt x="2432" y="960"/>
                  </a:lnTo>
                  <a:lnTo>
                    <a:pt x="2450" y="966"/>
                  </a:lnTo>
                  <a:lnTo>
                    <a:pt x="2469" y="972"/>
                  </a:lnTo>
                  <a:lnTo>
                    <a:pt x="2479" y="977"/>
                  </a:lnTo>
                  <a:lnTo>
                    <a:pt x="2489" y="983"/>
                  </a:lnTo>
                  <a:lnTo>
                    <a:pt x="2499" y="989"/>
                  </a:lnTo>
                  <a:lnTo>
                    <a:pt x="2511" y="996"/>
                  </a:lnTo>
                  <a:lnTo>
                    <a:pt x="2519" y="1000"/>
                  </a:lnTo>
                  <a:lnTo>
                    <a:pt x="2527" y="1004"/>
                  </a:lnTo>
                  <a:lnTo>
                    <a:pt x="2536" y="1006"/>
                  </a:lnTo>
                  <a:lnTo>
                    <a:pt x="2545" y="1006"/>
                  </a:lnTo>
                  <a:lnTo>
                    <a:pt x="2554" y="1005"/>
                  </a:lnTo>
                  <a:lnTo>
                    <a:pt x="2563" y="1003"/>
                  </a:lnTo>
                  <a:lnTo>
                    <a:pt x="2571" y="998"/>
                  </a:lnTo>
                  <a:lnTo>
                    <a:pt x="2581" y="993"/>
                  </a:lnTo>
                  <a:lnTo>
                    <a:pt x="2590" y="987"/>
                  </a:lnTo>
                  <a:lnTo>
                    <a:pt x="2599" y="980"/>
                  </a:lnTo>
                  <a:lnTo>
                    <a:pt x="2608" y="971"/>
                  </a:lnTo>
                  <a:lnTo>
                    <a:pt x="2617" y="961"/>
                  </a:lnTo>
                  <a:lnTo>
                    <a:pt x="2627" y="949"/>
                  </a:lnTo>
                  <a:lnTo>
                    <a:pt x="2636" y="937"/>
                  </a:lnTo>
                  <a:lnTo>
                    <a:pt x="2646" y="922"/>
                  </a:lnTo>
                  <a:lnTo>
                    <a:pt x="2656" y="906"/>
                  </a:lnTo>
                  <a:lnTo>
                    <a:pt x="2659" y="899"/>
                  </a:lnTo>
                  <a:lnTo>
                    <a:pt x="2661" y="893"/>
                  </a:lnTo>
                  <a:lnTo>
                    <a:pt x="2661" y="887"/>
                  </a:lnTo>
                  <a:lnTo>
                    <a:pt x="2660" y="881"/>
                  </a:lnTo>
                  <a:lnTo>
                    <a:pt x="2657" y="877"/>
                  </a:lnTo>
                  <a:lnTo>
                    <a:pt x="2652" y="873"/>
                  </a:lnTo>
                  <a:lnTo>
                    <a:pt x="2646" y="871"/>
                  </a:lnTo>
                  <a:lnTo>
                    <a:pt x="2637" y="869"/>
                  </a:lnTo>
                  <a:lnTo>
                    <a:pt x="2585" y="861"/>
                  </a:lnTo>
                  <a:lnTo>
                    <a:pt x="2538" y="855"/>
                  </a:lnTo>
                  <a:lnTo>
                    <a:pt x="2497" y="851"/>
                  </a:lnTo>
                  <a:lnTo>
                    <a:pt x="2463" y="847"/>
                  </a:lnTo>
                  <a:lnTo>
                    <a:pt x="2433" y="845"/>
                  </a:lnTo>
                  <a:lnTo>
                    <a:pt x="2409" y="843"/>
                  </a:lnTo>
                  <a:lnTo>
                    <a:pt x="2392" y="843"/>
                  </a:lnTo>
                  <a:lnTo>
                    <a:pt x="2381" y="843"/>
                  </a:lnTo>
                  <a:lnTo>
                    <a:pt x="2379" y="829"/>
                  </a:lnTo>
                  <a:lnTo>
                    <a:pt x="2377" y="809"/>
                  </a:lnTo>
                  <a:lnTo>
                    <a:pt x="2376" y="782"/>
                  </a:lnTo>
                  <a:lnTo>
                    <a:pt x="2376" y="750"/>
                  </a:lnTo>
                  <a:close/>
                  <a:moveTo>
                    <a:pt x="2152" y="762"/>
                  </a:moveTo>
                  <a:lnTo>
                    <a:pt x="2179" y="758"/>
                  </a:lnTo>
                  <a:lnTo>
                    <a:pt x="2208" y="755"/>
                  </a:lnTo>
                  <a:lnTo>
                    <a:pt x="2240" y="753"/>
                  </a:lnTo>
                  <a:lnTo>
                    <a:pt x="2274" y="752"/>
                  </a:lnTo>
                  <a:lnTo>
                    <a:pt x="2273" y="777"/>
                  </a:lnTo>
                  <a:lnTo>
                    <a:pt x="2271" y="799"/>
                  </a:lnTo>
                  <a:lnTo>
                    <a:pt x="2269" y="816"/>
                  </a:lnTo>
                  <a:lnTo>
                    <a:pt x="2267" y="830"/>
                  </a:lnTo>
                  <a:lnTo>
                    <a:pt x="2266" y="836"/>
                  </a:lnTo>
                  <a:lnTo>
                    <a:pt x="2265" y="846"/>
                  </a:lnTo>
                  <a:lnTo>
                    <a:pt x="2228" y="849"/>
                  </a:lnTo>
                  <a:lnTo>
                    <a:pt x="2193" y="852"/>
                  </a:lnTo>
                  <a:lnTo>
                    <a:pt x="2157" y="855"/>
                  </a:lnTo>
                  <a:lnTo>
                    <a:pt x="2121" y="859"/>
                  </a:lnTo>
                  <a:lnTo>
                    <a:pt x="2118" y="859"/>
                  </a:lnTo>
                  <a:lnTo>
                    <a:pt x="2116" y="859"/>
                  </a:lnTo>
                  <a:lnTo>
                    <a:pt x="2116" y="839"/>
                  </a:lnTo>
                  <a:lnTo>
                    <a:pt x="2116" y="816"/>
                  </a:lnTo>
                  <a:lnTo>
                    <a:pt x="2116" y="792"/>
                  </a:lnTo>
                  <a:lnTo>
                    <a:pt x="2116" y="767"/>
                  </a:lnTo>
                  <a:lnTo>
                    <a:pt x="2125" y="766"/>
                  </a:lnTo>
                  <a:lnTo>
                    <a:pt x="2133" y="766"/>
                  </a:lnTo>
                  <a:lnTo>
                    <a:pt x="2142" y="764"/>
                  </a:lnTo>
                  <a:lnTo>
                    <a:pt x="2152" y="762"/>
                  </a:lnTo>
                  <a:close/>
                  <a:moveTo>
                    <a:pt x="2185" y="652"/>
                  </a:moveTo>
                  <a:lnTo>
                    <a:pt x="2165" y="652"/>
                  </a:lnTo>
                  <a:lnTo>
                    <a:pt x="2148" y="653"/>
                  </a:lnTo>
                  <a:lnTo>
                    <a:pt x="2132" y="654"/>
                  </a:lnTo>
                  <a:lnTo>
                    <a:pt x="2117" y="656"/>
                  </a:lnTo>
                  <a:lnTo>
                    <a:pt x="2118" y="636"/>
                  </a:lnTo>
                  <a:lnTo>
                    <a:pt x="2119" y="616"/>
                  </a:lnTo>
                  <a:lnTo>
                    <a:pt x="2120" y="596"/>
                  </a:lnTo>
                  <a:lnTo>
                    <a:pt x="2121" y="577"/>
                  </a:lnTo>
                  <a:lnTo>
                    <a:pt x="2129" y="577"/>
                  </a:lnTo>
                  <a:lnTo>
                    <a:pt x="2137" y="576"/>
                  </a:lnTo>
                  <a:lnTo>
                    <a:pt x="2147" y="575"/>
                  </a:lnTo>
                  <a:lnTo>
                    <a:pt x="2157" y="573"/>
                  </a:lnTo>
                  <a:lnTo>
                    <a:pt x="2183" y="569"/>
                  </a:lnTo>
                  <a:lnTo>
                    <a:pt x="2211" y="564"/>
                  </a:lnTo>
                  <a:lnTo>
                    <a:pt x="2242" y="562"/>
                  </a:lnTo>
                  <a:lnTo>
                    <a:pt x="2274" y="561"/>
                  </a:lnTo>
                  <a:lnTo>
                    <a:pt x="2274" y="583"/>
                  </a:lnTo>
                  <a:lnTo>
                    <a:pt x="2274" y="606"/>
                  </a:lnTo>
                  <a:lnTo>
                    <a:pt x="2274" y="630"/>
                  </a:lnTo>
                  <a:lnTo>
                    <a:pt x="2274" y="654"/>
                  </a:lnTo>
                  <a:lnTo>
                    <a:pt x="2252" y="653"/>
                  </a:lnTo>
                  <a:lnTo>
                    <a:pt x="2230" y="653"/>
                  </a:lnTo>
                  <a:lnTo>
                    <a:pt x="2208" y="652"/>
                  </a:lnTo>
                  <a:lnTo>
                    <a:pt x="2185" y="652"/>
                  </a:lnTo>
                  <a:close/>
                  <a:moveTo>
                    <a:pt x="2190" y="467"/>
                  </a:moveTo>
                  <a:lnTo>
                    <a:pt x="2172" y="467"/>
                  </a:lnTo>
                  <a:lnTo>
                    <a:pt x="2154" y="467"/>
                  </a:lnTo>
                  <a:lnTo>
                    <a:pt x="2138" y="469"/>
                  </a:lnTo>
                  <a:lnTo>
                    <a:pt x="2126" y="471"/>
                  </a:lnTo>
                  <a:lnTo>
                    <a:pt x="2126" y="454"/>
                  </a:lnTo>
                  <a:lnTo>
                    <a:pt x="2127" y="437"/>
                  </a:lnTo>
                  <a:lnTo>
                    <a:pt x="2128" y="420"/>
                  </a:lnTo>
                  <a:lnTo>
                    <a:pt x="2128" y="404"/>
                  </a:lnTo>
                  <a:lnTo>
                    <a:pt x="2165" y="398"/>
                  </a:lnTo>
                  <a:lnTo>
                    <a:pt x="2200" y="394"/>
                  </a:lnTo>
                  <a:lnTo>
                    <a:pt x="2233" y="391"/>
                  </a:lnTo>
                  <a:lnTo>
                    <a:pt x="2265" y="389"/>
                  </a:lnTo>
                  <a:lnTo>
                    <a:pt x="2265" y="393"/>
                  </a:lnTo>
                  <a:lnTo>
                    <a:pt x="2266" y="400"/>
                  </a:lnTo>
                  <a:lnTo>
                    <a:pt x="2267" y="411"/>
                  </a:lnTo>
                  <a:lnTo>
                    <a:pt x="2268" y="426"/>
                  </a:lnTo>
                  <a:lnTo>
                    <a:pt x="2269" y="445"/>
                  </a:lnTo>
                  <a:lnTo>
                    <a:pt x="2271" y="468"/>
                  </a:lnTo>
                  <a:lnTo>
                    <a:pt x="2251" y="468"/>
                  </a:lnTo>
                  <a:lnTo>
                    <a:pt x="2231" y="467"/>
                  </a:lnTo>
                  <a:lnTo>
                    <a:pt x="2210" y="467"/>
                  </a:lnTo>
                  <a:lnTo>
                    <a:pt x="2190" y="467"/>
                  </a:lnTo>
                  <a:close/>
                  <a:moveTo>
                    <a:pt x="2190" y="285"/>
                  </a:moveTo>
                  <a:lnTo>
                    <a:pt x="2162" y="285"/>
                  </a:lnTo>
                  <a:lnTo>
                    <a:pt x="2138" y="287"/>
                  </a:lnTo>
                  <a:lnTo>
                    <a:pt x="2127" y="288"/>
                  </a:lnTo>
                  <a:lnTo>
                    <a:pt x="2117" y="289"/>
                  </a:lnTo>
                  <a:lnTo>
                    <a:pt x="2108" y="292"/>
                  </a:lnTo>
                  <a:lnTo>
                    <a:pt x="2099" y="295"/>
                  </a:lnTo>
                  <a:lnTo>
                    <a:pt x="2121" y="268"/>
                  </a:lnTo>
                  <a:lnTo>
                    <a:pt x="2142" y="239"/>
                  </a:lnTo>
                  <a:lnTo>
                    <a:pt x="2165" y="210"/>
                  </a:lnTo>
                  <a:lnTo>
                    <a:pt x="2188" y="179"/>
                  </a:lnTo>
                  <a:lnTo>
                    <a:pt x="2189" y="174"/>
                  </a:lnTo>
                  <a:lnTo>
                    <a:pt x="2193" y="170"/>
                  </a:lnTo>
                  <a:lnTo>
                    <a:pt x="2198" y="166"/>
                  </a:lnTo>
                  <a:lnTo>
                    <a:pt x="2204" y="162"/>
                  </a:lnTo>
                  <a:lnTo>
                    <a:pt x="2227" y="167"/>
                  </a:lnTo>
                  <a:lnTo>
                    <a:pt x="2247" y="172"/>
                  </a:lnTo>
                  <a:lnTo>
                    <a:pt x="2264" y="178"/>
                  </a:lnTo>
                  <a:lnTo>
                    <a:pt x="2277" y="183"/>
                  </a:lnTo>
                  <a:lnTo>
                    <a:pt x="2289" y="188"/>
                  </a:lnTo>
                  <a:lnTo>
                    <a:pt x="2296" y="193"/>
                  </a:lnTo>
                  <a:lnTo>
                    <a:pt x="2299" y="195"/>
                  </a:lnTo>
                  <a:lnTo>
                    <a:pt x="2302" y="198"/>
                  </a:lnTo>
                  <a:lnTo>
                    <a:pt x="2303" y="201"/>
                  </a:lnTo>
                  <a:lnTo>
                    <a:pt x="2305" y="203"/>
                  </a:lnTo>
                  <a:lnTo>
                    <a:pt x="2305" y="207"/>
                  </a:lnTo>
                  <a:lnTo>
                    <a:pt x="2303" y="213"/>
                  </a:lnTo>
                  <a:lnTo>
                    <a:pt x="2301" y="219"/>
                  </a:lnTo>
                  <a:lnTo>
                    <a:pt x="2298" y="228"/>
                  </a:lnTo>
                  <a:lnTo>
                    <a:pt x="2289" y="249"/>
                  </a:lnTo>
                  <a:lnTo>
                    <a:pt x="2275" y="276"/>
                  </a:lnTo>
                  <a:lnTo>
                    <a:pt x="2273" y="280"/>
                  </a:lnTo>
                  <a:lnTo>
                    <a:pt x="2270" y="285"/>
                  </a:lnTo>
                  <a:lnTo>
                    <a:pt x="2250" y="285"/>
                  </a:lnTo>
                  <a:lnTo>
                    <a:pt x="2230" y="285"/>
                  </a:lnTo>
                  <a:lnTo>
                    <a:pt x="2210" y="285"/>
                  </a:lnTo>
                  <a:lnTo>
                    <a:pt x="2190" y="285"/>
                  </a:lnTo>
                  <a:close/>
                  <a:moveTo>
                    <a:pt x="3190" y="490"/>
                  </a:moveTo>
                  <a:lnTo>
                    <a:pt x="3154" y="488"/>
                  </a:lnTo>
                  <a:lnTo>
                    <a:pt x="3122" y="487"/>
                  </a:lnTo>
                  <a:lnTo>
                    <a:pt x="3092" y="486"/>
                  </a:lnTo>
                  <a:lnTo>
                    <a:pt x="3065" y="486"/>
                  </a:lnTo>
                  <a:lnTo>
                    <a:pt x="3042" y="486"/>
                  </a:lnTo>
                  <a:lnTo>
                    <a:pt x="3022" y="487"/>
                  </a:lnTo>
                  <a:lnTo>
                    <a:pt x="3006" y="489"/>
                  </a:lnTo>
                  <a:lnTo>
                    <a:pt x="2992" y="491"/>
                  </a:lnTo>
                  <a:lnTo>
                    <a:pt x="2975" y="496"/>
                  </a:lnTo>
                  <a:lnTo>
                    <a:pt x="2961" y="503"/>
                  </a:lnTo>
                  <a:lnTo>
                    <a:pt x="2947" y="509"/>
                  </a:lnTo>
                  <a:lnTo>
                    <a:pt x="2936" y="517"/>
                  </a:lnTo>
                  <a:lnTo>
                    <a:pt x="2924" y="526"/>
                  </a:lnTo>
                  <a:lnTo>
                    <a:pt x="2914" y="536"/>
                  </a:lnTo>
                  <a:lnTo>
                    <a:pt x="2904" y="547"/>
                  </a:lnTo>
                  <a:lnTo>
                    <a:pt x="2897" y="558"/>
                  </a:lnTo>
                  <a:lnTo>
                    <a:pt x="2892" y="570"/>
                  </a:lnTo>
                  <a:lnTo>
                    <a:pt x="2889" y="580"/>
                  </a:lnTo>
                  <a:lnTo>
                    <a:pt x="2887" y="591"/>
                  </a:lnTo>
                  <a:lnTo>
                    <a:pt x="2886" y="602"/>
                  </a:lnTo>
                  <a:lnTo>
                    <a:pt x="2887" y="613"/>
                  </a:lnTo>
                  <a:lnTo>
                    <a:pt x="2891" y="622"/>
                  </a:lnTo>
                  <a:lnTo>
                    <a:pt x="2894" y="632"/>
                  </a:lnTo>
                  <a:lnTo>
                    <a:pt x="2899" y="643"/>
                  </a:lnTo>
                  <a:lnTo>
                    <a:pt x="2903" y="648"/>
                  </a:lnTo>
                  <a:lnTo>
                    <a:pt x="2908" y="652"/>
                  </a:lnTo>
                  <a:lnTo>
                    <a:pt x="2914" y="656"/>
                  </a:lnTo>
                  <a:lnTo>
                    <a:pt x="2919" y="660"/>
                  </a:lnTo>
                  <a:lnTo>
                    <a:pt x="2926" y="662"/>
                  </a:lnTo>
                  <a:lnTo>
                    <a:pt x="2932" y="664"/>
                  </a:lnTo>
                  <a:lnTo>
                    <a:pt x="2941" y="665"/>
                  </a:lnTo>
                  <a:lnTo>
                    <a:pt x="2949" y="665"/>
                  </a:lnTo>
                  <a:lnTo>
                    <a:pt x="2959" y="665"/>
                  </a:lnTo>
                  <a:lnTo>
                    <a:pt x="2968" y="664"/>
                  </a:lnTo>
                  <a:lnTo>
                    <a:pt x="2979" y="662"/>
                  </a:lnTo>
                  <a:lnTo>
                    <a:pt x="2989" y="660"/>
                  </a:lnTo>
                  <a:lnTo>
                    <a:pt x="3013" y="652"/>
                  </a:lnTo>
                  <a:lnTo>
                    <a:pt x="3040" y="643"/>
                  </a:lnTo>
                  <a:lnTo>
                    <a:pt x="3062" y="635"/>
                  </a:lnTo>
                  <a:lnTo>
                    <a:pt x="3086" y="626"/>
                  </a:lnTo>
                  <a:lnTo>
                    <a:pt x="3110" y="619"/>
                  </a:lnTo>
                  <a:lnTo>
                    <a:pt x="3136" y="612"/>
                  </a:lnTo>
                  <a:lnTo>
                    <a:pt x="3162" y="605"/>
                  </a:lnTo>
                  <a:lnTo>
                    <a:pt x="3189" y="599"/>
                  </a:lnTo>
                  <a:lnTo>
                    <a:pt x="3216" y="594"/>
                  </a:lnTo>
                  <a:lnTo>
                    <a:pt x="3245" y="589"/>
                  </a:lnTo>
                  <a:lnTo>
                    <a:pt x="3275" y="585"/>
                  </a:lnTo>
                  <a:lnTo>
                    <a:pt x="3306" y="582"/>
                  </a:lnTo>
                  <a:lnTo>
                    <a:pt x="3339" y="580"/>
                  </a:lnTo>
                  <a:lnTo>
                    <a:pt x="3371" y="579"/>
                  </a:lnTo>
                  <a:lnTo>
                    <a:pt x="3404" y="578"/>
                  </a:lnTo>
                  <a:lnTo>
                    <a:pt x="3439" y="577"/>
                  </a:lnTo>
                  <a:lnTo>
                    <a:pt x="3475" y="578"/>
                  </a:lnTo>
                  <a:lnTo>
                    <a:pt x="3511" y="579"/>
                  </a:lnTo>
                  <a:lnTo>
                    <a:pt x="3549" y="580"/>
                  </a:lnTo>
                  <a:lnTo>
                    <a:pt x="3588" y="582"/>
                  </a:lnTo>
                  <a:lnTo>
                    <a:pt x="3626" y="585"/>
                  </a:lnTo>
                  <a:lnTo>
                    <a:pt x="3667" y="590"/>
                  </a:lnTo>
                  <a:lnTo>
                    <a:pt x="3750" y="598"/>
                  </a:lnTo>
                  <a:lnTo>
                    <a:pt x="3837" y="609"/>
                  </a:lnTo>
                  <a:lnTo>
                    <a:pt x="3856" y="613"/>
                  </a:lnTo>
                  <a:lnTo>
                    <a:pt x="3872" y="614"/>
                  </a:lnTo>
                  <a:lnTo>
                    <a:pt x="3888" y="615"/>
                  </a:lnTo>
                  <a:lnTo>
                    <a:pt x="3903" y="614"/>
                  </a:lnTo>
                  <a:lnTo>
                    <a:pt x="3916" y="612"/>
                  </a:lnTo>
                  <a:lnTo>
                    <a:pt x="3928" y="609"/>
                  </a:lnTo>
                  <a:lnTo>
                    <a:pt x="3937" y="605"/>
                  </a:lnTo>
                  <a:lnTo>
                    <a:pt x="3947" y="600"/>
                  </a:lnTo>
                  <a:lnTo>
                    <a:pt x="3960" y="589"/>
                  </a:lnTo>
                  <a:lnTo>
                    <a:pt x="3974" y="578"/>
                  </a:lnTo>
                  <a:lnTo>
                    <a:pt x="3984" y="568"/>
                  </a:lnTo>
                  <a:lnTo>
                    <a:pt x="3995" y="557"/>
                  </a:lnTo>
                  <a:lnTo>
                    <a:pt x="4002" y="548"/>
                  </a:lnTo>
                  <a:lnTo>
                    <a:pt x="4008" y="538"/>
                  </a:lnTo>
                  <a:lnTo>
                    <a:pt x="4013" y="529"/>
                  </a:lnTo>
                  <a:lnTo>
                    <a:pt x="4016" y="520"/>
                  </a:lnTo>
                  <a:lnTo>
                    <a:pt x="4016" y="515"/>
                  </a:lnTo>
                  <a:lnTo>
                    <a:pt x="4016" y="512"/>
                  </a:lnTo>
                  <a:lnTo>
                    <a:pt x="4015" y="508"/>
                  </a:lnTo>
                  <a:lnTo>
                    <a:pt x="4013" y="505"/>
                  </a:lnTo>
                  <a:lnTo>
                    <a:pt x="4010" y="502"/>
                  </a:lnTo>
                  <a:lnTo>
                    <a:pt x="4007" y="500"/>
                  </a:lnTo>
                  <a:lnTo>
                    <a:pt x="4004" y="496"/>
                  </a:lnTo>
                  <a:lnTo>
                    <a:pt x="4000" y="494"/>
                  </a:lnTo>
                  <a:lnTo>
                    <a:pt x="3988" y="491"/>
                  </a:lnTo>
                  <a:lnTo>
                    <a:pt x="3976" y="488"/>
                  </a:lnTo>
                  <a:lnTo>
                    <a:pt x="3959" y="487"/>
                  </a:lnTo>
                  <a:lnTo>
                    <a:pt x="3940" y="487"/>
                  </a:lnTo>
                  <a:lnTo>
                    <a:pt x="3858" y="487"/>
                  </a:lnTo>
                  <a:lnTo>
                    <a:pt x="3775" y="487"/>
                  </a:lnTo>
                  <a:lnTo>
                    <a:pt x="3693" y="487"/>
                  </a:lnTo>
                  <a:lnTo>
                    <a:pt x="3613" y="488"/>
                  </a:lnTo>
                  <a:lnTo>
                    <a:pt x="3532" y="488"/>
                  </a:lnTo>
                  <a:lnTo>
                    <a:pt x="3453" y="488"/>
                  </a:lnTo>
                  <a:lnTo>
                    <a:pt x="3373" y="489"/>
                  </a:lnTo>
                  <a:lnTo>
                    <a:pt x="3296" y="490"/>
                  </a:lnTo>
                  <a:lnTo>
                    <a:pt x="3296" y="483"/>
                  </a:lnTo>
                  <a:lnTo>
                    <a:pt x="3296" y="470"/>
                  </a:lnTo>
                  <a:lnTo>
                    <a:pt x="3296" y="454"/>
                  </a:lnTo>
                  <a:lnTo>
                    <a:pt x="3296" y="433"/>
                  </a:lnTo>
                  <a:lnTo>
                    <a:pt x="3313" y="430"/>
                  </a:lnTo>
                  <a:lnTo>
                    <a:pt x="3332" y="426"/>
                  </a:lnTo>
                  <a:lnTo>
                    <a:pt x="3353" y="424"/>
                  </a:lnTo>
                  <a:lnTo>
                    <a:pt x="3375" y="422"/>
                  </a:lnTo>
                  <a:lnTo>
                    <a:pt x="3399" y="420"/>
                  </a:lnTo>
                  <a:lnTo>
                    <a:pt x="3424" y="419"/>
                  </a:lnTo>
                  <a:lnTo>
                    <a:pt x="3451" y="419"/>
                  </a:lnTo>
                  <a:lnTo>
                    <a:pt x="3479" y="418"/>
                  </a:lnTo>
                  <a:lnTo>
                    <a:pt x="3507" y="418"/>
                  </a:lnTo>
                  <a:lnTo>
                    <a:pt x="3534" y="419"/>
                  </a:lnTo>
                  <a:lnTo>
                    <a:pt x="3558" y="420"/>
                  </a:lnTo>
                  <a:lnTo>
                    <a:pt x="3580" y="422"/>
                  </a:lnTo>
                  <a:lnTo>
                    <a:pt x="3600" y="425"/>
                  </a:lnTo>
                  <a:lnTo>
                    <a:pt x="3617" y="429"/>
                  </a:lnTo>
                  <a:lnTo>
                    <a:pt x="3633" y="433"/>
                  </a:lnTo>
                  <a:lnTo>
                    <a:pt x="3645" y="437"/>
                  </a:lnTo>
                  <a:lnTo>
                    <a:pt x="3657" y="441"/>
                  </a:lnTo>
                  <a:lnTo>
                    <a:pt x="3667" y="444"/>
                  </a:lnTo>
                  <a:lnTo>
                    <a:pt x="3677" y="445"/>
                  </a:lnTo>
                  <a:lnTo>
                    <a:pt x="3686" y="445"/>
                  </a:lnTo>
                  <a:lnTo>
                    <a:pt x="3694" y="444"/>
                  </a:lnTo>
                  <a:lnTo>
                    <a:pt x="3702" y="442"/>
                  </a:lnTo>
                  <a:lnTo>
                    <a:pt x="3709" y="439"/>
                  </a:lnTo>
                  <a:lnTo>
                    <a:pt x="3715" y="434"/>
                  </a:lnTo>
                  <a:lnTo>
                    <a:pt x="3721" y="429"/>
                  </a:lnTo>
                  <a:lnTo>
                    <a:pt x="3727" y="422"/>
                  </a:lnTo>
                  <a:lnTo>
                    <a:pt x="3732" y="416"/>
                  </a:lnTo>
                  <a:lnTo>
                    <a:pt x="3736" y="409"/>
                  </a:lnTo>
                  <a:lnTo>
                    <a:pt x="3740" y="401"/>
                  </a:lnTo>
                  <a:lnTo>
                    <a:pt x="3744" y="394"/>
                  </a:lnTo>
                  <a:lnTo>
                    <a:pt x="3747" y="387"/>
                  </a:lnTo>
                  <a:lnTo>
                    <a:pt x="3750" y="378"/>
                  </a:lnTo>
                  <a:lnTo>
                    <a:pt x="3751" y="373"/>
                  </a:lnTo>
                  <a:lnTo>
                    <a:pt x="3751" y="368"/>
                  </a:lnTo>
                  <a:lnTo>
                    <a:pt x="3751" y="363"/>
                  </a:lnTo>
                  <a:lnTo>
                    <a:pt x="3749" y="357"/>
                  </a:lnTo>
                  <a:lnTo>
                    <a:pt x="3748" y="353"/>
                  </a:lnTo>
                  <a:lnTo>
                    <a:pt x="3745" y="349"/>
                  </a:lnTo>
                  <a:lnTo>
                    <a:pt x="3741" y="345"/>
                  </a:lnTo>
                  <a:lnTo>
                    <a:pt x="3737" y="342"/>
                  </a:lnTo>
                  <a:lnTo>
                    <a:pt x="3728" y="340"/>
                  </a:lnTo>
                  <a:lnTo>
                    <a:pt x="3706" y="338"/>
                  </a:lnTo>
                  <a:lnTo>
                    <a:pt x="3671" y="337"/>
                  </a:lnTo>
                  <a:lnTo>
                    <a:pt x="3624" y="335"/>
                  </a:lnTo>
                  <a:lnTo>
                    <a:pt x="3565" y="334"/>
                  </a:lnTo>
                  <a:lnTo>
                    <a:pt x="3492" y="334"/>
                  </a:lnTo>
                  <a:lnTo>
                    <a:pt x="3408" y="334"/>
                  </a:lnTo>
                  <a:lnTo>
                    <a:pt x="3309" y="334"/>
                  </a:lnTo>
                  <a:lnTo>
                    <a:pt x="3306" y="334"/>
                  </a:lnTo>
                  <a:lnTo>
                    <a:pt x="3302" y="334"/>
                  </a:lnTo>
                  <a:lnTo>
                    <a:pt x="3298" y="335"/>
                  </a:lnTo>
                  <a:lnTo>
                    <a:pt x="3294" y="337"/>
                  </a:lnTo>
                  <a:lnTo>
                    <a:pt x="3294" y="323"/>
                  </a:lnTo>
                  <a:lnTo>
                    <a:pt x="3295" y="309"/>
                  </a:lnTo>
                  <a:lnTo>
                    <a:pt x="3295" y="294"/>
                  </a:lnTo>
                  <a:lnTo>
                    <a:pt x="3296" y="278"/>
                  </a:lnTo>
                  <a:lnTo>
                    <a:pt x="3313" y="275"/>
                  </a:lnTo>
                  <a:lnTo>
                    <a:pt x="3333" y="273"/>
                  </a:lnTo>
                  <a:lnTo>
                    <a:pt x="3355" y="270"/>
                  </a:lnTo>
                  <a:lnTo>
                    <a:pt x="3377" y="268"/>
                  </a:lnTo>
                  <a:lnTo>
                    <a:pt x="3401" y="266"/>
                  </a:lnTo>
                  <a:lnTo>
                    <a:pt x="3426" y="265"/>
                  </a:lnTo>
                  <a:lnTo>
                    <a:pt x="3453" y="264"/>
                  </a:lnTo>
                  <a:lnTo>
                    <a:pt x="3481" y="264"/>
                  </a:lnTo>
                  <a:lnTo>
                    <a:pt x="3510" y="264"/>
                  </a:lnTo>
                  <a:lnTo>
                    <a:pt x="3537" y="265"/>
                  </a:lnTo>
                  <a:lnTo>
                    <a:pt x="3561" y="266"/>
                  </a:lnTo>
                  <a:lnTo>
                    <a:pt x="3584" y="269"/>
                  </a:lnTo>
                  <a:lnTo>
                    <a:pt x="3604" y="271"/>
                  </a:lnTo>
                  <a:lnTo>
                    <a:pt x="3622" y="274"/>
                  </a:lnTo>
                  <a:lnTo>
                    <a:pt x="3638" y="278"/>
                  </a:lnTo>
                  <a:lnTo>
                    <a:pt x="3650" y="283"/>
                  </a:lnTo>
                  <a:lnTo>
                    <a:pt x="3662" y="286"/>
                  </a:lnTo>
                  <a:lnTo>
                    <a:pt x="3672" y="289"/>
                  </a:lnTo>
                  <a:lnTo>
                    <a:pt x="3682" y="292"/>
                  </a:lnTo>
                  <a:lnTo>
                    <a:pt x="3691" y="292"/>
                  </a:lnTo>
                  <a:lnTo>
                    <a:pt x="3700" y="291"/>
                  </a:lnTo>
                  <a:lnTo>
                    <a:pt x="3707" y="288"/>
                  </a:lnTo>
                  <a:lnTo>
                    <a:pt x="3714" y="284"/>
                  </a:lnTo>
                  <a:lnTo>
                    <a:pt x="3721" y="280"/>
                  </a:lnTo>
                  <a:lnTo>
                    <a:pt x="3727" y="274"/>
                  </a:lnTo>
                  <a:lnTo>
                    <a:pt x="3732" y="268"/>
                  </a:lnTo>
                  <a:lnTo>
                    <a:pt x="3737" y="261"/>
                  </a:lnTo>
                  <a:lnTo>
                    <a:pt x="3741" y="255"/>
                  </a:lnTo>
                  <a:lnTo>
                    <a:pt x="3746" y="248"/>
                  </a:lnTo>
                  <a:lnTo>
                    <a:pt x="3749" y="240"/>
                  </a:lnTo>
                  <a:lnTo>
                    <a:pt x="3752" y="232"/>
                  </a:lnTo>
                  <a:lnTo>
                    <a:pt x="3755" y="225"/>
                  </a:lnTo>
                  <a:lnTo>
                    <a:pt x="3756" y="218"/>
                  </a:lnTo>
                  <a:lnTo>
                    <a:pt x="3756" y="213"/>
                  </a:lnTo>
                  <a:lnTo>
                    <a:pt x="3756" y="208"/>
                  </a:lnTo>
                  <a:lnTo>
                    <a:pt x="3755" y="204"/>
                  </a:lnTo>
                  <a:lnTo>
                    <a:pt x="3753" y="198"/>
                  </a:lnTo>
                  <a:lnTo>
                    <a:pt x="3750" y="194"/>
                  </a:lnTo>
                  <a:lnTo>
                    <a:pt x="3747" y="191"/>
                  </a:lnTo>
                  <a:lnTo>
                    <a:pt x="3743" y="187"/>
                  </a:lnTo>
                  <a:lnTo>
                    <a:pt x="3733" y="185"/>
                  </a:lnTo>
                  <a:lnTo>
                    <a:pt x="3711" y="184"/>
                  </a:lnTo>
                  <a:lnTo>
                    <a:pt x="3677" y="182"/>
                  </a:lnTo>
                  <a:lnTo>
                    <a:pt x="3628" y="181"/>
                  </a:lnTo>
                  <a:lnTo>
                    <a:pt x="3568" y="181"/>
                  </a:lnTo>
                  <a:lnTo>
                    <a:pt x="3494" y="180"/>
                  </a:lnTo>
                  <a:lnTo>
                    <a:pt x="3408" y="180"/>
                  </a:lnTo>
                  <a:lnTo>
                    <a:pt x="3308" y="180"/>
                  </a:lnTo>
                  <a:lnTo>
                    <a:pt x="3306" y="180"/>
                  </a:lnTo>
                  <a:lnTo>
                    <a:pt x="3303" y="180"/>
                  </a:lnTo>
                  <a:lnTo>
                    <a:pt x="3301" y="181"/>
                  </a:lnTo>
                  <a:lnTo>
                    <a:pt x="3298" y="182"/>
                  </a:lnTo>
                  <a:lnTo>
                    <a:pt x="3299" y="171"/>
                  </a:lnTo>
                  <a:lnTo>
                    <a:pt x="3301" y="162"/>
                  </a:lnTo>
                  <a:lnTo>
                    <a:pt x="3304" y="155"/>
                  </a:lnTo>
                  <a:lnTo>
                    <a:pt x="3308" y="148"/>
                  </a:lnTo>
                  <a:lnTo>
                    <a:pt x="3312" y="145"/>
                  </a:lnTo>
                  <a:lnTo>
                    <a:pt x="3318" y="141"/>
                  </a:lnTo>
                  <a:lnTo>
                    <a:pt x="3324" y="138"/>
                  </a:lnTo>
                  <a:lnTo>
                    <a:pt x="3331" y="135"/>
                  </a:lnTo>
                  <a:lnTo>
                    <a:pt x="3349" y="127"/>
                  </a:lnTo>
                  <a:lnTo>
                    <a:pt x="3371" y="120"/>
                  </a:lnTo>
                  <a:lnTo>
                    <a:pt x="3393" y="119"/>
                  </a:lnTo>
                  <a:lnTo>
                    <a:pt x="3418" y="118"/>
                  </a:lnTo>
                  <a:lnTo>
                    <a:pt x="3447" y="118"/>
                  </a:lnTo>
                  <a:lnTo>
                    <a:pt x="3479" y="118"/>
                  </a:lnTo>
                  <a:lnTo>
                    <a:pt x="3514" y="119"/>
                  </a:lnTo>
                  <a:lnTo>
                    <a:pt x="3552" y="120"/>
                  </a:lnTo>
                  <a:lnTo>
                    <a:pt x="3594" y="122"/>
                  </a:lnTo>
                  <a:lnTo>
                    <a:pt x="3639" y="124"/>
                  </a:lnTo>
                  <a:lnTo>
                    <a:pt x="3653" y="125"/>
                  </a:lnTo>
                  <a:lnTo>
                    <a:pt x="3666" y="126"/>
                  </a:lnTo>
                  <a:lnTo>
                    <a:pt x="3679" y="125"/>
                  </a:lnTo>
                  <a:lnTo>
                    <a:pt x="3690" y="123"/>
                  </a:lnTo>
                  <a:lnTo>
                    <a:pt x="3701" y="120"/>
                  </a:lnTo>
                  <a:lnTo>
                    <a:pt x="3710" y="116"/>
                  </a:lnTo>
                  <a:lnTo>
                    <a:pt x="3719" y="111"/>
                  </a:lnTo>
                  <a:lnTo>
                    <a:pt x="3728" y="104"/>
                  </a:lnTo>
                  <a:lnTo>
                    <a:pt x="3732" y="99"/>
                  </a:lnTo>
                  <a:lnTo>
                    <a:pt x="3735" y="93"/>
                  </a:lnTo>
                  <a:lnTo>
                    <a:pt x="3737" y="87"/>
                  </a:lnTo>
                  <a:lnTo>
                    <a:pt x="3739" y="79"/>
                  </a:lnTo>
                  <a:lnTo>
                    <a:pt x="3740" y="73"/>
                  </a:lnTo>
                  <a:lnTo>
                    <a:pt x="3740" y="65"/>
                  </a:lnTo>
                  <a:lnTo>
                    <a:pt x="3739" y="57"/>
                  </a:lnTo>
                  <a:lnTo>
                    <a:pt x="3737" y="49"/>
                  </a:lnTo>
                  <a:lnTo>
                    <a:pt x="3735" y="43"/>
                  </a:lnTo>
                  <a:lnTo>
                    <a:pt x="3732" y="36"/>
                  </a:lnTo>
                  <a:lnTo>
                    <a:pt x="3728" y="31"/>
                  </a:lnTo>
                  <a:lnTo>
                    <a:pt x="3723" y="27"/>
                  </a:lnTo>
                  <a:lnTo>
                    <a:pt x="3717" y="24"/>
                  </a:lnTo>
                  <a:lnTo>
                    <a:pt x="3710" y="21"/>
                  </a:lnTo>
                  <a:lnTo>
                    <a:pt x="3703" y="19"/>
                  </a:lnTo>
                  <a:lnTo>
                    <a:pt x="3694" y="18"/>
                  </a:lnTo>
                  <a:lnTo>
                    <a:pt x="3665" y="17"/>
                  </a:lnTo>
                  <a:lnTo>
                    <a:pt x="3636" y="17"/>
                  </a:lnTo>
                  <a:lnTo>
                    <a:pt x="3604" y="17"/>
                  </a:lnTo>
                  <a:lnTo>
                    <a:pt x="3572" y="18"/>
                  </a:lnTo>
                  <a:lnTo>
                    <a:pt x="3548" y="18"/>
                  </a:lnTo>
                  <a:lnTo>
                    <a:pt x="3521" y="18"/>
                  </a:lnTo>
                  <a:lnTo>
                    <a:pt x="3490" y="18"/>
                  </a:lnTo>
                  <a:lnTo>
                    <a:pt x="3458" y="17"/>
                  </a:lnTo>
                  <a:lnTo>
                    <a:pt x="3421" y="17"/>
                  </a:lnTo>
                  <a:lnTo>
                    <a:pt x="3381" y="15"/>
                  </a:lnTo>
                  <a:lnTo>
                    <a:pt x="3340" y="14"/>
                  </a:lnTo>
                  <a:lnTo>
                    <a:pt x="3294" y="12"/>
                  </a:lnTo>
                  <a:lnTo>
                    <a:pt x="3284" y="12"/>
                  </a:lnTo>
                  <a:lnTo>
                    <a:pt x="3274" y="12"/>
                  </a:lnTo>
                  <a:lnTo>
                    <a:pt x="3264" y="13"/>
                  </a:lnTo>
                  <a:lnTo>
                    <a:pt x="3255" y="15"/>
                  </a:lnTo>
                  <a:lnTo>
                    <a:pt x="3245" y="19"/>
                  </a:lnTo>
                  <a:lnTo>
                    <a:pt x="3237" y="22"/>
                  </a:lnTo>
                  <a:lnTo>
                    <a:pt x="3229" y="26"/>
                  </a:lnTo>
                  <a:lnTo>
                    <a:pt x="3220" y="31"/>
                  </a:lnTo>
                  <a:lnTo>
                    <a:pt x="3214" y="39"/>
                  </a:lnTo>
                  <a:lnTo>
                    <a:pt x="3209" y="46"/>
                  </a:lnTo>
                  <a:lnTo>
                    <a:pt x="3205" y="55"/>
                  </a:lnTo>
                  <a:lnTo>
                    <a:pt x="3201" y="65"/>
                  </a:lnTo>
                  <a:lnTo>
                    <a:pt x="3198" y="75"/>
                  </a:lnTo>
                  <a:lnTo>
                    <a:pt x="3196" y="87"/>
                  </a:lnTo>
                  <a:lnTo>
                    <a:pt x="3195" y="98"/>
                  </a:lnTo>
                  <a:lnTo>
                    <a:pt x="3195" y="112"/>
                  </a:lnTo>
                  <a:lnTo>
                    <a:pt x="3195" y="158"/>
                  </a:lnTo>
                  <a:lnTo>
                    <a:pt x="3195" y="204"/>
                  </a:lnTo>
                  <a:lnTo>
                    <a:pt x="3194" y="250"/>
                  </a:lnTo>
                  <a:lnTo>
                    <a:pt x="3194" y="296"/>
                  </a:lnTo>
                  <a:lnTo>
                    <a:pt x="3193" y="341"/>
                  </a:lnTo>
                  <a:lnTo>
                    <a:pt x="3192" y="386"/>
                  </a:lnTo>
                  <a:lnTo>
                    <a:pt x="3191" y="431"/>
                  </a:lnTo>
                  <a:lnTo>
                    <a:pt x="3190" y="476"/>
                  </a:lnTo>
                  <a:lnTo>
                    <a:pt x="3190" y="482"/>
                  </a:lnTo>
                  <a:lnTo>
                    <a:pt x="3190" y="490"/>
                  </a:lnTo>
                  <a:close/>
                  <a:moveTo>
                    <a:pt x="3149" y="923"/>
                  </a:moveTo>
                  <a:lnTo>
                    <a:pt x="3144" y="923"/>
                  </a:lnTo>
                  <a:lnTo>
                    <a:pt x="3139" y="924"/>
                  </a:lnTo>
                  <a:lnTo>
                    <a:pt x="3132" y="926"/>
                  </a:lnTo>
                  <a:lnTo>
                    <a:pt x="3127" y="928"/>
                  </a:lnTo>
                  <a:lnTo>
                    <a:pt x="3116" y="935"/>
                  </a:lnTo>
                  <a:lnTo>
                    <a:pt x="3105" y="943"/>
                  </a:lnTo>
                  <a:lnTo>
                    <a:pt x="3094" y="953"/>
                  </a:lnTo>
                  <a:lnTo>
                    <a:pt x="3082" y="966"/>
                  </a:lnTo>
                  <a:lnTo>
                    <a:pt x="3072" y="982"/>
                  </a:lnTo>
                  <a:lnTo>
                    <a:pt x="3060" y="999"/>
                  </a:lnTo>
                  <a:lnTo>
                    <a:pt x="3048" y="1019"/>
                  </a:lnTo>
                  <a:lnTo>
                    <a:pt x="3038" y="1037"/>
                  </a:lnTo>
                  <a:lnTo>
                    <a:pt x="3032" y="1053"/>
                  </a:lnTo>
                  <a:lnTo>
                    <a:pt x="3028" y="1067"/>
                  </a:lnTo>
                  <a:lnTo>
                    <a:pt x="3027" y="1074"/>
                  </a:lnTo>
                  <a:lnTo>
                    <a:pt x="3026" y="1079"/>
                  </a:lnTo>
                  <a:lnTo>
                    <a:pt x="3026" y="1084"/>
                  </a:lnTo>
                  <a:lnTo>
                    <a:pt x="3027" y="1089"/>
                  </a:lnTo>
                  <a:lnTo>
                    <a:pt x="3029" y="1094"/>
                  </a:lnTo>
                  <a:lnTo>
                    <a:pt x="3031" y="1098"/>
                  </a:lnTo>
                  <a:lnTo>
                    <a:pt x="3034" y="1101"/>
                  </a:lnTo>
                  <a:lnTo>
                    <a:pt x="3037" y="1104"/>
                  </a:lnTo>
                  <a:lnTo>
                    <a:pt x="3043" y="1107"/>
                  </a:lnTo>
                  <a:lnTo>
                    <a:pt x="3051" y="1109"/>
                  </a:lnTo>
                  <a:lnTo>
                    <a:pt x="3058" y="1110"/>
                  </a:lnTo>
                  <a:lnTo>
                    <a:pt x="3066" y="1109"/>
                  </a:lnTo>
                  <a:lnTo>
                    <a:pt x="3076" y="1107"/>
                  </a:lnTo>
                  <a:lnTo>
                    <a:pt x="3086" y="1104"/>
                  </a:lnTo>
                  <a:lnTo>
                    <a:pt x="3097" y="1099"/>
                  </a:lnTo>
                  <a:lnTo>
                    <a:pt x="3108" y="1093"/>
                  </a:lnTo>
                  <a:lnTo>
                    <a:pt x="3150" y="1073"/>
                  </a:lnTo>
                  <a:lnTo>
                    <a:pt x="3192" y="1055"/>
                  </a:lnTo>
                  <a:lnTo>
                    <a:pt x="3234" y="1039"/>
                  </a:lnTo>
                  <a:lnTo>
                    <a:pt x="3274" y="1027"/>
                  </a:lnTo>
                  <a:lnTo>
                    <a:pt x="3313" y="1015"/>
                  </a:lnTo>
                  <a:lnTo>
                    <a:pt x="3351" y="1006"/>
                  </a:lnTo>
                  <a:lnTo>
                    <a:pt x="3389" y="998"/>
                  </a:lnTo>
                  <a:lnTo>
                    <a:pt x="3426" y="992"/>
                  </a:lnTo>
                  <a:lnTo>
                    <a:pt x="3439" y="990"/>
                  </a:lnTo>
                  <a:lnTo>
                    <a:pt x="3451" y="987"/>
                  </a:lnTo>
                  <a:lnTo>
                    <a:pt x="3462" y="984"/>
                  </a:lnTo>
                  <a:lnTo>
                    <a:pt x="3471" y="980"/>
                  </a:lnTo>
                  <a:lnTo>
                    <a:pt x="3481" y="975"/>
                  </a:lnTo>
                  <a:lnTo>
                    <a:pt x="3488" y="971"/>
                  </a:lnTo>
                  <a:lnTo>
                    <a:pt x="3496" y="966"/>
                  </a:lnTo>
                  <a:lnTo>
                    <a:pt x="3501" y="960"/>
                  </a:lnTo>
                  <a:lnTo>
                    <a:pt x="3505" y="954"/>
                  </a:lnTo>
                  <a:lnTo>
                    <a:pt x="3508" y="950"/>
                  </a:lnTo>
                  <a:lnTo>
                    <a:pt x="3509" y="945"/>
                  </a:lnTo>
                  <a:lnTo>
                    <a:pt x="3510" y="940"/>
                  </a:lnTo>
                  <a:lnTo>
                    <a:pt x="3510" y="934"/>
                  </a:lnTo>
                  <a:lnTo>
                    <a:pt x="3509" y="928"/>
                  </a:lnTo>
                  <a:lnTo>
                    <a:pt x="3507" y="922"/>
                  </a:lnTo>
                  <a:lnTo>
                    <a:pt x="3504" y="916"/>
                  </a:lnTo>
                  <a:lnTo>
                    <a:pt x="3500" y="911"/>
                  </a:lnTo>
                  <a:lnTo>
                    <a:pt x="3496" y="907"/>
                  </a:lnTo>
                  <a:lnTo>
                    <a:pt x="3489" y="903"/>
                  </a:lnTo>
                  <a:lnTo>
                    <a:pt x="3483" y="901"/>
                  </a:lnTo>
                  <a:lnTo>
                    <a:pt x="3475" y="898"/>
                  </a:lnTo>
                  <a:lnTo>
                    <a:pt x="3466" y="897"/>
                  </a:lnTo>
                  <a:lnTo>
                    <a:pt x="3457" y="895"/>
                  </a:lnTo>
                  <a:lnTo>
                    <a:pt x="3446" y="894"/>
                  </a:lnTo>
                  <a:lnTo>
                    <a:pt x="3412" y="895"/>
                  </a:lnTo>
                  <a:lnTo>
                    <a:pt x="3380" y="895"/>
                  </a:lnTo>
                  <a:lnTo>
                    <a:pt x="3352" y="897"/>
                  </a:lnTo>
                  <a:lnTo>
                    <a:pt x="3326" y="899"/>
                  </a:lnTo>
                  <a:lnTo>
                    <a:pt x="3302" y="902"/>
                  </a:lnTo>
                  <a:lnTo>
                    <a:pt x="3282" y="905"/>
                  </a:lnTo>
                  <a:lnTo>
                    <a:pt x="3263" y="910"/>
                  </a:lnTo>
                  <a:lnTo>
                    <a:pt x="3249" y="914"/>
                  </a:lnTo>
                  <a:lnTo>
                    <a:pt x="3249" y="906"/>
                  </a:lnTo>
                  <a:lnTo>
                    <a:pt x="3250" y="899"/>
                  </a:lnTo>
                  <a:lnTo>
                    <a:pt x="3250" y="891"/>
                  </a:lnTo>
                  <a:lnTo>
                    <a:pt x="3250" y="882"/>
                  </a:lnTo>
                  <a:lnTo>
                    <a:pt x="3253" y="835"/>
                  </a:lnTo>
                  <a:lnTo>
                    <a:pt x="3256" y="799"/>
                  </a:lnTo>
                  <a:lnTo>
                    <a:pt x="3259" y="772"/>
                  </a:lnTo>
                  <a:lnTo>
                    <a:pt x="3263" y="754"/>
                  </a:lnTo>
                  <a:lnTo>
                    <a:pt x="3265" y="738"/>
                  </a:lnTo>
                  <a:lnTo>
                    <a:pt x="3267" y="723"/>
                  </a:lnTo>
                  <a:lnTo>
                    <a:pt x="3266" y="708"/>
                  </a:lnTo>
                  <a:lnTo>
                    <a:pt x="3265" y="694"/>
                  </a:lnTo>
                  <a:lnTo>
                    <a:pt x="3262" y="679"/>
                  </a:lnTo>
                  <a:lnTo>
                    <a:pt x="3258" y="667"/>
                  </a:lnTo>
                  <a:lnTo>
                    <a:pt x="3253" y="653"/>
                  </a:lnTo>
                  <a:lnTo>
                    <a:pt x="3245" y="641"/>
                  </a:lnTo>
                  <a:lnTo>
                    <a:pt x="3239" y="632"/>
                  </a:lnTo>
                  <a:lnTo>
                    <a:pt x="3232" y="624"/>
                  </a:lnTo>
                  <a:lnTo>
                    <a:pt x="3223" y="619"/>
                  </a:lnTo>
                  <a:lnTo>
                    <a:pt x="3215" y="615"/>
                  </a:lnTo>
                  <a:lnTo>
                    <a:pt x="3206" y="612"/>
                  </a:lnTo>
                  <a:lnTo>
                    <a:pt x="3196" y="610"/>
                  </a:lnTo>
                  <a:lnTo>
                    <a:pt x="3186" y="612"/>
                  </a:lnTo>
                  <a:lnTo>
                    <a:pt x="3174" y="614"/>
                  </a:lnTo>
                  <a:lnTo>
                    <a:pt x="3169" y="616"/>
                  </a:lnTo>
                  <a:lnTo>
                    <a:pt x="3164" y="619"/>
                  </a:lnTo>
                  <a:lnTo>
                    <a:pt x="3160" y="621"/>
                  </a:lnTo>
                  <a:lnTo>
                    <a:pt x="3155" y="624"/>
                  </a:lnTo>
                  <a:lnTo>
                    <a:pt x="3151" y="628"/>
                  </a:lnTo>
                  <a:lnTo>
                    <a:pt x="3148" y="631"/>
                  </a:lnTo>
                  <a:lnTo>
                    <a:pt x="3145" y="637"/>
                  </a:lnTo>
                  <a:lnTo>
                    <a:pt x="3143" y="641"/>
                  </a:lnTo>
                  <a:lnTo>
                    <a:pt x="3139" y="651"/>
                  </a:lnTo>
                  <a:lnTo>
                    <a:pt x="3136" y="664"/>
                  </a:lnTo>
                  <a:lnTo>
                    <a:pt x="3136" y="677"/>
                  </a:lnTo>
                  <a:lnTo>
                    <a:pt x="3137" y="693"/>
                  </a:lnTo>
                  <a:lnTo>
                    <a:pt x="3142" y="739"/>
                  </a:lnTo>
                  <a:lnTo>
                    <a:pt x="3146" y="780"/>
                  </a:lnTo>
                  <a:lnTo>
                    <a:pt x="3148" y="813"/>
                  </a:lnTo>
                  <a:lnTo>
                    <a:pt x="3149" y="839"/>
                  </a:lnTo>
                  <a:lnTo>
                    <a:pt x="3148" y="864"/>
                  </a:lnTo>
                  <a:lnTo>
                    <a:pt x="3147" y="884"/>
                  </a:lnTo>
                  <a:lnTo>
                    <a:pt x="3148" y="904"/>
                  </a:lnTo>
                  <a:lnTo>
                    <a:pt x="3149" y="923"/>
                  </a:lnTo>
                  <a:close/>
                  <a:moveTo>
                    <a:pt x="3486" y="769"/>
                  </a:moveTo>
                  <a:lnTo>
                    <a:pt x="3487" y="773"/>
                  </a:lnTo>
                  <a:lnTo>
                    <a:pt x="3491" y="777"/>
                  </a:lnTo>
                  <a:lnTo>
                    <a:pt x="3497" y="783"/>
                  </a:lnTo>
                  <a:lnTo>
                    <a:pt x="3505" y="790"/>
                  </a:lnTo>
                  <a:lnTo>
                    <a:pt x="3528" y="811"/>
                  </a:lnTo>
                  <a:lnTo>
                    <a:pt x="3560" y="839"/>
                  </a:lnTo>
                  <a:lnTo>
                    <a:pt x="3602" y="875"/>
                  </a:lnTo>
                  <a:lnTo>
                    <a:pt x="3654" y="918"/>
                  </a:lnTo>
                  <a:lnTo>
                    <a:pt x="3713" y="967"/>
                  </a:lnTo>
                  <a:lnTo>
                    <a:pt x="3783" y="1025"/>
                  </a:lnTo>
                  <a:lnTo>
                    <a:pt x="3801" y="1038"/>
                  </a:lnTo>
                  <a:lnTo>
                    <a:pt x="3817" y="1052"/>
                  </a:lnTo>
                  <a:lnTo>
                    <a:pt x="3833" y="1063"/>
                  </a:lnTo>
                  <a:lnTo>
                    <a:pt x="3847" y="1074"/>
                  </a:lnTo>
                  <a:lnTo>
                    <a:pt x="3860" y="1082"/>
                  </a:lnTo>
                  <a:lnTo>
                    <a:pt x="3872" y="1088"/>
                  </a:lnTo>
                  <a:lnTo>
                    <a:pt x="3885" y="1093"/>
                  </a:lnTo>
                  <a:lnTo>
                    <a:pt x="3898" y="1095"/>
                  </a:lnTo>
                  <a:lnTo>
                    <a:pt x="3911" y="1096"/>
                  </a:lnTo>
                  <a:lnTo>
                    <a:pt x="3925" y="1094"/>
                  </a:lnTo>
                  <a:lnTo>
                    <a:pt x="3938" y="1090"/>
                  </a:lnTo>
                  <a:lnTo>
                    <a:pt x="3952" y="1085"/>
                  </a:lnTo>
                  <a:lnTo>
                    <a:pt x="3990" y="1066"/>
                  </a:lnTo>
                  <a:lnTo>
                    <a:pt x="4023" y="1050"/>
                  </a:lnTo>
                  <a:lnTo>
                    <a:pt x="4051" y="1033"/>
                  </a:lnTo>
                  <a:lnTo>
                    <a:pt x="4074" y="1019"/>
                  </a:lnTo>
                  <a:lnTo>
                    <a:pt x="4092" y="1006"/>
                  </a:lnTo>
                  <a:lnTo>
                    <a:pt x="4106" y="995"/>
                  </a:lnTo>
                  <a:lnTo>
                    <a:pt x="4111" y="990"/>
                  </a:lnTo>
                  <a:lnTo>
                    <a:pt x="4115" y="985"/>
                  </a:lnTo>
                  <a:lnTo>
                    <a:pt x="4117" y="981"/>
                  </a:lnTo>
                  <a:lnTo>
                    <a:pt x="4118" y="976"/>
                  </a:lnTo>
                  <a:lnTo>
                    <a:pt x="4119" y="971"/>
                  </a:lnTo>
                  <a:lnTo>
                    <a:pt x="4119" y="965"/>
                  </a:lnTo>
                  <a:lnTo>
                    <a:pt x="4118" y="961"/>
                  </a:lnTo>
                  <a:lnTo>
                    <a:pt x="4116" y="957"/>
                  </a:lnTo>
                  <a:lnTo>
                    <a:pt x="4113" y="953"/>
                  </a:lnTo>
                  <a:lnTo>
                    <a:pt x="4109" y="951"/>
                  </a:lnTo>
                  <a:lnTo>
                    <a:pt x="4104" y="949"/>
                  </a:lnTo>
                  <a:lnTo>
                    <a:pt x="4097" y="948"/>
                  </a:lnTo>
                  <a:lnTo>
                    <a:pt x="4056" y="943"/>
                  </a:lnTo>
                  <a:lnTo>
                    <a:pt x="4016" y="938"/>
                  </a:lnTo>
                  <a:lnTo>
                    <a:pt x="3977" y="930"/>
                  </a:lnTo>
                  <a:lnTo>
                    <a:pt x="3940" y="922"/>
                  </a:lnTo>
                  <a:lnTo>
                    <a:pt x="3904" y="913"/>
                  </a:lnTo>
                  <a:lnTo>
                    <a:pt x="3868" y="903"/>
                  </a:lnTo>
                  <a:lnTo>
                    <a:pt x="3834" y="892"/>
                  </a:lnTo>
                  <a:lnTo>
                    <a:pt x="3801" y="879"/>
                  </a:lnTo>
                  <a:lnTo>
                    <a:pt x="3769" y="866"/>
                  </a:lnTo>
                  <a:lnTo>
                    <a:pt x="3738" y="852"/>
                  </a:lnTo>
                  <a:lnTo>
                    <a:pt x="3708" y="836"/>
                  </a:lnTo>
                  <a:lnTo>
                    <a:pt x="3680" y="820"/>
                  </a:lnTo>
                  <a:lnTo>
                    <a:pt x="3653" y="803"/>
                  </a:lnTo>
                  <a:lnTo>
                    <a:pt x="3626" y="784"/>
                  </a:lnTo>
                  <a:lnTo>
                    <a:pt x="3601" y="764"/>
                  </a:lnTo>
                  <a:lnTo>
                    <a:pt x="3577" y="744"/>
                  </a:lnTo>
                  <a:lnTo>
                    <a:pt x="3583" y="741"/>
                  </a:lnTo>
                  <a:lnTo>
                    <a:pt x="3589" y="738"/>
                  </a:lnTo>
                  <a:lnTo>
                    <a:pt x="3594" y="735"/>
                  </a:lnTo>
                  <a:lnTo>
                    <a:pt x="3599" y="731"/>
                  </a:lnTo>
                  <a:lnTo>
                    <a:pt x="3603" y="725"/>
                  </a:lnTo>
                  <a:lnTo>
                    <a:pt x="3606" y="721"/>
                  </a:lnTo>
                  <a:lnTo>
                    <a:pt x="3611" y="716"/>
                  </a:lnTo>
                  <a:lnTo>
                    <a:pt x="3613" y="710"/>
                  </a:lnTo>
                  <a:lnTo>
                    <a:pt x="3615" y="701"/>
                  </a:lnTo>
                  <a:lnTo>
                    <a:pt x="3616" y="692"/>
                  </a:lnTo>
                  <a:lnTo>
                    <a:pt x="3615" y="684"/>
                  </a:lnTo>
                  <a:lnTo>
                    <a:pt x="3614" y="674"/>
                  </a:lnTo>
                  <a:lnTo>
                    <a:pt x="3611" y="665"/>
                  </a:lnTo>
                  <a:lnTo>
                    <a:pt x="3606" y="655"/>
                  </a:lnTo>
                  <a:lnTo>
                    <a:pt x="3602" y="645"/>
                  </a:lnTo>
                  <a:lnTo>
                    <a:pt x="3596" y="636"/>
                  </a:lnTo>
                  <a:lnTo>
                    <a:pt x="3589" y="626"/>
                  </a:lnTo>
                  <a:lnTo>
                    <a:pt x="3581" y="619"/>
                  </a:lnTo>
                  <a:lnTo>
                    <a:pt x="3574" y="614"/>
                  </a:lnTo>
                  <a:lnTo>
                    <a:pt x="3566" y="610"/>
                  </a:lnTo>
                  <a:lnTo>
                    <a:pt x="3563" y="609"/>
                  </a:lnTo>
                  <a:lnTo>
                    <a:pt x="3558" y="609"/>
                  </a:lnTo>
                  <a:lnTo>
                    <a:pt x="3555" y="610"/>
                  </a:lnTo>
                  <a:lnTo>
                    <a:pt x="3551" y="612"/>
                  </a:lnTo>
                  <a:lnTo>
                    <a:pt x="3544" y="615"/>
                  </a:lnTo>
                  <a:lnTo>
                    <a:pt x="3535" y="621"/>
                  </a:lnTo>
                  <a:lnTo>
                    <a:pt x="3520" y="635"/>
                  </a:lnTo>
                  <a:lnTo>
                    <a:pt x="3493" y="655"/>
                  </a:lnTo>
                  <a:lnTo>
                    <a:pt x="3458" y="684"/>
                  </a:lnTo>
                  <a:lnTo>
                    <a:pt x="3412" y="720"/>
                  </a:lnTo>
                  <a:lnTo>
                    <a:pt x="3382" y="743"/>
                  </a:lnTo>
                  <a:lnTo>
                    <a:pt x="3361" y="762"/>
                  </a:lnTo>
                  <a:lnTo>
                    <a:pt x="3346" y="777"/>
                  </a:lnTo>
                  <a:lnTo>
                    <a:pt x="3337" y="785"/>
                  </a:lnTo>
                  <a:lnTo>
                    <a:pt x="3336" y="790"/>
                  </a:lnTo>
                  <a:lnTo>
                    <a:pt x="3335" y="793"/>
                  </a:lnTo>
                  <a:lnTo>
                    <a:pt x="3336" y="798"/>
                  </a:lnTo>
                  <a:lnTo>
                    <a:pt x="3339" y="801"/>
                  </a:lnTo>
                  <a:lnTo>
                    <a:pt x="3341" y="804"/>
                  </a:lnTo>
                  <a:lnTo>
                    <a:pt x="3345" y="806"/>
                  </a:lnTo>
                  <a:lnTo>
                    <a:pt x="3349" y="808"/>
                  </a:lnTo>
                  <a:lnTo>
                    <a:pt x="3355" y="810"/>
                  </a:lnTo>
                  <a:lnTo>
                    <a:pt x="3362" y="810"/>
                  </a:lnTo>
                  <a:lnTo>
                    <a:pt x="3371" y="809"/>
                  </a:lnTo>
                  <a:lnTo>
                    <a:pt x="3382" y="807"/>
                  </a:lnTo>
                  <a:lnTo>
                    <a:pt x="3397" y="803"/>
                  </a:lnTo>
                  <a:lnTo>
                    <a:pt x="3433" y="790"/>
                  </a:lnTo>
                  <a:lnTo>
                    <a:pt x="3479" y="773"/>
                  </a:lnTo>
                  <a:lnTo>
                    <a:pt x="3481" y="772"/>
                  </a:lnTo>
                  <a:lnTo>
                    <a:pt x="3486" y="769"/>
                  </a:lnTo>
                  <a:close/>
                  <a:moveTo>
                    <a:pt x="5015" y="127"/>
                  </a:moveTo>
                  <a:lnTo>
                    <a:pt x="5017" y="117"/>
                  </a:lnTo>
                  <a:lnTo>
                    <a:pt x="5024" y="100"/>
                  </a:lnTo>
                  <a:lnTo>
                    <a:pt x="5028" y="95"/>
                  </a:lnTo>
                  <a:lnTo>
                    <a:pt x="5031" y="89"/>
                  </a:lnTo>
                  <a:lnTo>
                    <a:pt x="5033" y="83"/>
                  </a:lnTo>
                  <a:lnTo>
                    <a:pt x="5034" y="77"/>
                  </a:lnTo>
                  <a:lnTo>
                    <a:pt x="5034" y="71"/>
                  </a:lnTo>
                  <a:lnTo>
                    <a:pt x="5033" y="65"/>
                  </a:lnTo>
                  <a:lnTo>
                    <a:pt x="5032" y="58"/>
                  </a:lnTo>
                  <a:lnTo>
                    <a:pt x="5029" y="51"/>
                  </a:lnTo>
                  <a:lnTo>
                    <a:pt x="5025" y="44"/>
                  </a:lnTo>
                  <a:lnTo>
                    <a:pt x="5019" y="37"/>
                  </a:lnTo>
                  <a:lnTo>
                    <a:pt x="5013" y="31"/>
                  </a:lnTo>
                  <a:lnTo>
                    <a:pt x="5006" y="26"/>
                  </a:lnTo>
                  <a:lnTo>
                    <a:pt x="4998" y="22"/>
                  </a:lnTo>
                  <a:lnTo>
                    <a:pt x="4989" y="18"/>
                  </a:lnTo>
                  <a:lnTo>
                    <a:pt x="4980" y="14"/>
                  </a:lnTo>
                  <a:lnTo>
                    <a:pt x="4969" y="11"/>
                  </a:lnTo>
                  <a:lnTo>
                    <a:pt x="4959" y="10"/>
                  </a:lnTo>
                  <a:lnTo>
                    <a:pt x="4949" y="10"/>
                  </a:lnTo>
                  <a:lnTo>
                    <a:pt x="4941" y="11"/>
                  </a:lnTo>
                  <a:lnTo>
                    <a:pt x="4932" y="12"/>
                  </a:lnTo>
                  <a:lnTo>
                    <a:pt x="4924" y="14"/>
                  </a:lnTo>
                  <a:lnTo>
                    <a:pt x="4917" y="19"/>
                  </a:lnTo>
                  <a:lnTo>
                    <a:pt x="4909" y="22"/>
                  </a:lnTo>
                  <a:lnTo>
                    <a:pt x="4903" y="27"/>
                  </a:lnTo>
                  <a:lnTo>
                    <a:pt x="4899" y="32"/>
                  </a:lnTo>
                  <a:lnTo>
                    <a:pt x="4895" y="39"/>
                  </a:lnTo>
                  <a:lnTo>
                    <a:pt x="4892" y="46"/>
                  </a:lnTo>
                  <a:lnTo>
                    <a:pt x="4891" y="53"/>
                  </a:lnTo>
                  <a:lnTo>
                    <a:pt x="4890" y="63"/>
                  </a:lnTo>
                  <a:lnTo>
                    <a:pt x="4890" y="72"/>
                  </a:lnTo>
                  <a:lnTo>
                    <a:pt x="4892" y="82"/>
                  </a:lnTo>
                  <a:lnTo>
                    <a:pt x="4894" y="94"/>
                  </a:lnTo>
                  <a:lnTo>
                    <a:pt x="4896" y="103"/>
                  </a:lnTo>
                  <a:lnTo>
                    <a:pt x="4898" y="112"/>
                  </a:lnTo>
                  <a:lnTo>
                    <a:pt x="4899" y="120"/>
                  </a:lnTo>
                  <a:lnTo>
                    <a:pt x="4901" y="127"/>
                  </a:lnTo>
                  <a:lnTo>
                    <a:pt x="4867" y="126"/>
                  </a:lnTo>
                  <a:lnTo>
                    <a:pt x="4834" y="124"/>
                  </a:lnTo>
                  <a:lnTo>
                    <a:pt x="4803" y="123"/>
                  </a:lnTo>
                  <a:lnTo>
                    <a:pt x="4774" y="122"/>
                  </a:lnTo>
                  <a:lnTo>
                    <a:pt x="4747" y="120"/>
                  </a:lnTo>
                  <a:lnTo>
                    <a:pt x="4723" y="118"/>
                  </a:lnTo>
                  <a:lnTo>
                    <a:pt x="4700" y="116"/>
                  </a:lnTo>
                  <a:lnTo>
                    <a:pt x="4679" y="114"/>
                  </a:lnTo>
                  <a:lnTo>
                    <a:pt x="4667" y="114"/>
                  </a:lnTo>
                  <a:lnTo>
                    <a:pt x="4654" y="115"/>
                  </a:lnTo>
                  <a:lnTo>
                    <a:pt x="4642" y="116"/>
                  </a:lnTo>
                  <a:lnTo>
                    <a:pt x="4630" y="117"/>
                  </a:lnTo>
                  <a:lnTo>
                    <a:pt x="4617" y="119"/>
                  </a:lnTo>
                  <a:lnTo>
                    <a:pt x="4606" y="122"/>
                  </a:lnTo>
                  <a:lnTo>
                    <a:pt x="4594" y="125"/>
                  </a:lnTo>
                  <a:lnTo>
                    <a:pt x="4583" y="128"/>
                  </a:lnTo>
                  <a:lnTo>
                    <a:pt x="4575" y="133"/>
                  </a:lnTo>
                  <a:lnTo>
                    <a:pt x="4567" y="137"/>
                  </a:lnTo>
                  <a:lnTo>
                    <a:pt x="4560" y="141"/>
                  </a:lnTo>
                  <a:lnTo>
                    <a:pt x="4554" y="147"/>
                  </a:lnTo>
                  <a:lnTo>
                    <a:pt x="4547" y="152"/>
                  </a:lnTo>
                  <a:lnTo>
                    <a:pt x="4541" y="159"/>
                  </a:lnTo>
                  <a:lnTo>
                    <a:pt x="4536" y="166"/>
                  </a:lnTo>
                  <a:lnTo>
                    <a:pt x="4532" y="173"/>
                  </a:lnTo>
                  <a:lnTo>
                    <a:pt x="4530" y="181"/>
                  </a:lnTo>
                  <a:lnTo>
                    <a:pt x="4527" y="193"/>
                  </a:lnTo>
                  <a:lnTo>
                    <a:pt x="4526" y="211"/>
                  </a:lnTo>
                  <a:lnTo>
                    <a:pt x="4526" y="233"/>
                  </a:lnTo>
                  <a:lnTo>
                    <a:pt x="4526" y="259"/>
                  </a:lnTo>
                  <a:lnTo>
                    <a:pt x="4527" y="289"/>
                  </a:lnTo>
                  <a:lnTo>
                    <a:pt x="4531" y="325"/>
                  </a:lnTo>
                  <a:lnTo>
                    <a:pt x="4533" y="366"/>
                  </a:lnTo>
                  <a:lnTo>
                    <a:pt x="4533" y="420"/>
                  </a:lnTo>
                  <a:lnTo>
                    <a:pt x="4532" y="470"/>
                  </a:lnTo>
                  <a:lnTo>
                    <a:pt x="4530" y="515"/>
                  </a:lnTo>
                  <a:lnTo>
                    <a:pt x="4526" y="556"/>
                  </a:lnTo>
                  <a:lnTo>
                    <a:pt x="4522" y="593"/>
                  </a:lnTo>
                  <a:lnTo>
                    <a:pt x="4517" y="623"/>
                  </a:lnTo>
                  <a:lnTo>
                    <a:pt x="4512" y="649"/>
                  </a:lnTo>
                  <a:lnTo>
                    <a:pt x="4505" y="671"/>
                  </a:lnTo>
                  <a:lnTo>
                    <a:pt x="4500" y="681"/>
                  </a:lnTo>
                  <a:lnTo>
                    <a:pt x="4495" y="691"/>
                  </a:lnTo>
                  <a:lnTo>
                    <a:pt x="4489" y="701"/>
                  </a:lnTo>
                  <a:lnTo>
                    <a:pt x="4481" y="712"/>
                  </a:lnTo>
                  <a:lnTo>
                    <a:pt x="4465" y="734"/>
                  </a:lnTo>
                  <a:lnTo>
                    <a:pt x="4444" y="757"/>
                  </a:lnTo>
                  <a:lnTo>
                    <a:pt x="4419" y="782"/>
                  </a:lnTo>
                  <a:lnTo>
                    <a:pt x="4390" y="807"/>
                  </a:lnTo>
                  <a:lnTo>
                    <a:pt x="4359" y="833"/>
                  </a:lnTo>
                  <a:lnTo>
                    <a:pt x="4323" y="861"/>
                  </a:lnTo>
                  <a:lnTo>
                    <a:pt x="4311" y="872"/>
                  </a:lnTo>
                  <a:lnTo>
                    <a:pt x="4301" y="883"/>
                  </a:lnTo>
                  <a:lnTo>
                    <a:pt x="4297" y="890"/>
                  </a:lnTo>
                  <a:lnTo>
                    <a:pt x="4294" y="895"/>
                  </a:lnTo>
                  <a:lnTo>
                    <a:pt x="4291" y="900"/>
                  </a:lnTo>
                  <a:lnTo>
                    <a:pt x="4289" y="906"/>
                  </a:lnTo>
                  <a:lnTo>
                    <a:pt x="4287" y="912"/>
                  </a:lnTo>
                  <a:lnTo>
                    <a:pt x="4286" y="918"/>
                  </a:lnTo>
                  <a:lnTo>
                    <a:pt x="4286" y="923"/>
                  </a:lnTo>
                  <a:lnTo>
                    <a:pt x="4286" y="929"/>
                  </a:lnTo>
                  <a:lnTo>
                    <a:pt x="4287" y="935"/>
                  </a:lnTo>
                  <a:lnTo>
                    <a:pt x="4288" y="941"/>
                  </a:lnTo>
                  <a:lnTo>
                    <a:pt x="4290" y="947"/>
                  </a:lnTo>
                  <a:lnTo>
                    <a:pt x="4292" y="952"/>
                  </a:lnTo>
                  <a:lnTo>
                    <a:pt x="4296" y="960"/>
                  </a:lnTo>
                  <a:lnTo>
                    <a:pt x="4300" y="966"/>
                  </a:lnTo>
                  <a:lnTo>
                    <a:pt x="4305" y="971"/>
                  </a:lnTo>
                  <a:lnTo>
                    <a:pt x="4310" y="976"/>
                  </a:lnTo>
                  <a:lnTo>
                    <a:pt x="4315" y="980"/>
                  </a:lnTo>
                  <a:lnTo>
                    <a:pt x="4320" y="983"/>
                  </a:lnTo>
                  <a:lnTo>
                    <a:pt x="4328" y="986"/>
                  </a:lnTo>
                  <a:lnTo>
                    <a:pt x="4334" y="987"/>
                  </a:lnTo>
                  <a:lnTo>
                    <a:pt x="4341" y="987"/>
                  </a:lnTo>
                  <a:lnTo>
                    <a:pt x="4348" y="987"/>
                  </a:lnTo>
                  <a:lnTo>
                    <a:pt x="4356" y="986"/>
                  </a:lnTo>
                  <a:lnTo>
                    <a:pt x="4364" y="984"/>
                  </a:lnTo>
                  <a:lnTo>
                    <a:pt x="4371" y="982"/>
                  </a:lnTo>
                  <a:lnTo>
                    <a:pt x="4380" y="979"/>
                  </a:lnTo>
                  <a:lnTo>
                    <a:pt x="4389" y="975"/>
                  </a:lnTo>
                  <a:lnTo>
                    <a:pt x="4398" y="970"/>
                  </a:lnTo>
                  <a:lnTo>
                    <a:pt x="4416" y="960"/>
                  </a:lnTo>
                  <a:lnTo>
                    <a:pt x="4435" y="946"/>
                  </a:lnTo>
                  <a:lnTo>
                    <a:pt x="4455" y="929"/>
                  </a:lnTo>
                  <a:lnTo>
                    <a:pt x="4477" y="910"/>
                  </a:lnTo>
                  <a:lnTo>
                    <a:pt x="4492" y="894"/>
                  </a:lnTo>
                  <a:lnTo>
                    <a:pt x="4507" y="878"/>
                  </a:lnTo>
                  <a:lnTo>
                    <a:pt x="4520" y="861"/>
                  </a:lnTo>
                  <a:lnTo>
                    <a:pt x="4533" y="844"/>
                  </a:lnTo>
                  <a:lnTo>
                    <a:pt x="4545" y="826"/>
                  </a:lnTo>
                  <a:lnTo>
                    <a:pt x="4556" y="808"/>
                  </a:lnTo>
                  <a:lnTo>
                    <a:pt x="4566" y="789"/>
                  </a:lnTo>
                  <a:lnTo>
                    <a:pt x="4577" y="770"/>
                  </a:lnTo>
                  <a:lnTo>
                    <a:pt x="4585" y="752"/>
                  </a:lnTo>
                  <a:lnTo>
                    <a:pt x="4593" y="732"/>
                  </a:lnTo>
                  <a:lnTo>
                    <a:pt x="4601" y="711"/>
                  </a:lnTo>
                  <a:lnTo>
                    <a:pt x="4607" y="690"/>
                  </a:lnTo>
                  <a:lnTo>
                    <a:pt x="4612" y="669"/>
                  </a:lnTo>
                  <a:lnTo>
                    <a:pt x="4617" y="647"/>
                  </a:lnTo>
                  <a:lnTo>
                    <a:pt x="4622" y="625"/>
                  </a:lnTo>
                  <a:lnTo>
                    <a:pt x="4625" y="603"/>
                  </a:lnTo>
                  <a:lnTo>
                    <a:pt x="4628" y="573"/>
                  </a:lnTo>
                  <a:lnTo>
                    <a:pt x="4631" y="540"/>
                  </a:lnTo>
                  <a:lnTo>
                    <a:pt x="4633" y="507"/>
                  </a:lnTo>
                  <a:lnTo>
                    <a:pt x="4635" y="471"/>
                  </a:lnTo>
                  <a:lnTo>
                    <a:pt x="4637" y="434"/>
                  </a:lnTo>
                  <a:lnTo>
                    <a:pt x="4638" y="395"/>
                  </a:lnTo>
                  <a:lnTo>
                    <a:pt x="4639" y="354"/>
                  </a:lnTo>
                  <a:lnTo>
                    <a:pt x="4640" y="311"/>
                  </a:lnTo>
                  <a:lnTo>
                    <a:pt x="4639" y="296"/>
                  </a:lnTo>
                  <a:lnTo>
                    <a:pt x="4642" y="282"/>
                  </a:lnTo>
                  <a:lnTo>
                    <a:pt x="4644" y="271"/>
                  </a:lnTo>
                  <a:lnTo>
                    <a:pt x="4648" y="260"/>
                  </a:lnTo>
                  <a:lnTo>
                    <a:pt x="4651" y="256"/>
                  </a:lnTo>
                  <a:lnTo>
                    <a:pt x="4654" y="252"/>
                  </a:lnTo>
                  <a:lnTo>
                    <a:pt x="4657" y="249"/>
                  </a:lnTo>
                  <a:lnTo>
                    <a:pt x="4661" y="246"/>
                  </a:lnTo>
                  <a:lnTo>
                    <a:pt x="4666" y="243"/>
                  </a:lnTo>
                  <a:lnTo>
                    <a:pt x="4670" y="241"/>
                  </a:lnTo>
                  <a:lnTo>
                    <a:pt x="4675" y="239"/>
                  </a:lnTo>
                  <a:lnTo>
                    <a:pt x="4680" y="238"/>
                  </a:lnTo>
                  <a:lnTo>
                    <a:pt x="4684" y="237"/>
                  </a:lnTo>
                  <a:lnTo>
                    <a:pt x="4698" y="236"/>
                  </a:lnTo>
                  <a:lnTo>
                    <a:pt x="4719" y="235"/>
                  </a:lnTo>
                  <a:lnTo>
                    <a:pt x="4749" y="234"/>
                  </a:lnTo>
                  <a:lnTo>
                    <a:pt x="4787" y="233"/>
                  </a:lnTo>
                  <a:lnTo>
                    <a:pt x="4834" y="232"/>
                  </a:lnTo>
                  <a:lnTo>
                    <a:pt x="4890" y="231"/>
                  </a:lnTo>
                  <a:lnTo>
                    <a:pt x="4952" y="230"/>
                  </a:lnTo>
                  <a:lnTo>
                    <a:pt x="5010" y="229"/>
                  </a:lnTo>
                  <a:lnTo>
                    <a:pt x="5062" y="229"/>
                  </a:lnTo>
                  <a:lnTo>
                    <a:pt x="5109" y="229"/>
                  </a:lnTo>
                  <a:lnTo>
                    <a:pt x="5152" y="229"/>
                  </a:lnTo>
                  <a:lnTo>
                    <a:pt x="5191" y="230"/>
                  </a:lnTo>
                  <a:lnTo>
                    <a:pt x="5225" y="231"/>
                  </a:lnTo>
                  <a:lnTo>
                    <a:pt x="5254" y="232"/>
                  </a:lnTo>
                  <a:lnTo>
                    <a:pt x="5279" y="234"/>
                  </a:lnTo>
                  <a:lnTo>
                    <a:pt x="5294" y="236"/>
                  </a:lnTo>
                  <a:lnTo>
                    <a:pt x="5307" y="236"/>
                  </a:lnTo>
                  <a:lnTo>
                    <a:pt x="5319" y="236"/>
                  </a:lnTo>
                  <a:lnTo>
                    <a:pt x="5329" y="234"/>
                  </a:lnTo>
                  <a:lnTo>
                    <a:pt x="5339" y="232"/>
                  </a:lnTo>
                  <a:lnTo>
                    <a:pt x="5346" y="228"/>
                  </a:lnTo>
                  <a:lnTo>
                    <a:pt x="5353" y="223"/>
                  </a:lnTo>
                  <a:lnTo>
                    <a:pt x="5357" y="217"/>
                  </a:lnTo>
                  <a:lnTo>
                    <a:pt x="5364" y="207"/>
                  </a:lnTo>
                  <a:lnTo>
                    <a:pt x="5368" y="197"/>
                  </a:lnTo>
                  <a:lnTo>
                    <a:pt x="5370" y="188"/>
                  </a:lnTo>
                  <a:lnTo>
                    <a:pt x="5371" y="180"/>
                  </a:lnTo>
                  <a:lnTo>
                    <a:pt x="5369" y="170"/>
                  </a:lnTo>
                  <a:lnTo>
                    <a:pt x="5366" y="162"/>
                  </a:lnTo>
                  <a:lnTo>
                    <a:pt x="5359" y="154"/>
                  </a:lnTo>
                  <a:lnTo>
                    <a:pt x="5352" y="145"/>
                  </a:lnTo>
                  <a:lnTo>
                    <a:pt x="5349" y="143"/>
                  </a:lnTo>
                  <a:lnTo>
                    <a:pt x="5344" y="141"/>
                  </a:lnTo>
                  <a:lnTo>
                    <a:pt x="5335" y="139"/>
                  </a:lnTo>
                  <a:lnTo>
                    <a:pt x="5325" y="138"/>
                  </a:lnTo>
                  <a:lnTo>
                    <a:pt x="5297" y="135"/>
                  </a:lnTo>
                  <a:lnTo>
                    <a:pt x="5260" y="132"/>
                  </a:lnTo>
                  <a:lnTo>
                    <a:pt x="5213" y="129"/>
                  </a:lnTo>
                  <a:lnTo>
                    <a:pt x="5156" y="128"/>
                  </a:lnTo>
                  <a:lnTo>
                    <a:pt x="5090" y="127"/>
                  </a:lnTo>
                  <a:lnTo>
                    <a:pt x="5015" y="127"/>
                  </a:lnTo>
                  <a:close/>
                  <a:moveTo>
                    <a:pt x="4941" y="430"/>
                  </a:moveTo>
                  <a:lnTo>
                    <a:pt x="4941" y="443"/>
                  </a:lnTo>
                  <a:lnTo>
                    <a:pt x="4941" y="456"/>
                  </a:lnTo>
                  <a:lnTo>
                    <a:pt x="4941" y="467"/>
                  </a:lnTo>
                  <a:lnTo>
                    <a:pt x="4941" y="480"/>
                  </a:lnTo>
                  <a:lnTo>
                    <a:pt x="4916" y="480"/>
                  </a:lnTo>
                  <a:lnTo>
                    <a:pt x="4890" y="479"/>
                  </a:lnTo>
                  <a:lnTo>
                    <a:pt x="4863" y="480"/>
                  </a:lnTo>
                  <a:lnTo>
                    <a:pt x="4836" y="480"/>
                  </a:lnTo>
                  <a:lnTo>
                    <a:pt x="4808" y="482"/>
                  </a:lnTo>
                  <a:lnTo>
                    <a:pt x="4782" y="484"/>
                  </a:lnTo>
                  <a:lnTo>
                    <a:pt x="4758" y="488"/>
                  </a:lnTo>
                  <a:lnTo>
                    <a:pt x="4736" y="492"/>
                  </a:lnTo>
                  <a:lnTo>
                    <a:pt x="4716" y="499"/>
                  </a:lnTo>
                  <a:lnTo>
                    <a:pt x="4698" y="505"/>
                  </a:lnTo>
                  <a:lnTo>
                    <a:pt x="4683" y="512"/>
                  </a:lnTo>
                  <a:lnTo>
                    <a:pt x="4670" y="522"/>
                  </a:lnTo>
                  <a:lnTo>
                    <a:pt x="4660" y="531"/>
                  </a:lnTo>
                  <a:lnTo>
                    <a:pt x="4652" y="540"/>
                  </a:lnTo>
                  <a:lnTo>
                    <a:pt x="4647" y="550"/>
                  </a:lnTo>
                  <a:lnTo>
                    <a:pt x="4643" y="559"/>
                  </a:lnTo>
                  <a:lnTo>
                    <a:pt x="4642" y="569"/>
                  </a:lnTo>
                  <a:lnTo>
                    <a:pt x="4642" y="577"/>
                  </a:lnTo>
                  <a:lnTo>
                    <a:pt x="4643" y="586"/>
                  </a:lnTo>
                  <a:lnTo>
                    <a:pt x="4647" y="596"/>
                  </a:lnTo>
                  <a:lnTo>
                    <a:pt x="4650" y="600"/>
                  </a:lnTo>
                  <a:lnTo>
                    <a:pt x="4653" y="604"/>
                  </a:lnTo>
                  <a:lnTo>
                    <a:pt x="4657" y="607"/>
                  </a:lnTo>
                  <a:lnTo>
                    <a:pt x="4661" y="610"/>
                  </a:lnTo>
                  <a:lnTo>
                    <a:pt x="4671" y="615"/>
                  </a:lnTo>
                  <a:lnTo>
                    <a:pt x="4681" y="618"/>
                  </a:lnTo>
                  <a:lnTo>
                    <a:pt x="4693" y="620"/>
                  </a:lnTo>
                  <a:lnTo>
                    <a:pt x="4706" y="620"/>
                  </a:lnTo>
                  <a:lnTo>
                    <a:pt x="4721" y="618"/>
                  </a:lnTo>
                  <a:lnTo>
                    <a:pt x="4737" y="614"/>
                  </a:lnTo>
                  <a:lnTo>
                    <a:pt x="4764" y="606"/>
                  </a:lnTo>
                  <a:lnTo>
                    <a:pt x="4790" y="599"/>
                  </a:lnTo>
                  <a:lnTo>
                    <a:pt x="4816" y="593"/>
                  </a:lnTo>
                  <a:lnTo>
                    <a:pt x="4842" y="587"/>
                  </a:lnTo>
                  <a:lnTo>
                    <a:pt x="4868" y="582"/>
                  </a:lnTo>
                  <a:lnTo>
                    <a:pt x="4893" y="579"/>
                  </a:lnTo>
                  <a:lnTo>
                    <a:pt x="4917" y="576"/>
                  </a:lnTo>
                  <a:lnTo>
                    <a:pt x="4941" y="574"/>
                  </a:lnTo>
                  <a:lnTo>
                    <a:pt x="4940" y="596"/>
                  </a:lnTo>
                  <a:lnTo>
                    <a:pt x="4940" y="616"/>
                  </a:lnTo>
                  <a:lnTo>
                    <a:pt x="4939" y="635"/>
                  </a:lnTo>
                  <a:lnTo>
                    <a:pt x="4938" y="651"/>
                  </a:lnTo>
                  <a:lnTo>
                    <a:pt x="4907" y="650"/>
                  </a:lnTo>
                  <a:lnTo>
                    <a:pt x="4881" y="650"/>
                  </a:lnTo>
                  <a:lnTo>
                    <a:pt x="4857" y="649"/>
                  </a:lnTo>
                  <a:lnTo>
                    <a:pt x="4838" y="648"/>
                  </a:lnTo>
                  <a:lnTo>
                    <a:pt x="4817" y="648"/>
                  </a:lnTo>
                  <a:lnTo>
                    <a:pt x="4798" y="648"/>
                  </a:lnTo>
                  <a:lnTo>
                    <a:pt x="4781" y="650"/>
                  </a:lnTo>
                  <a:lnTo>
                    <a:pt x="4765" y="653"/>
                  </a:lnTo>
                  <a:lnTo>
                    <a:pt x="4751" y="658"/>
                  </a:lnTo>
                  <a:lnTo>
                    <a:pt x="4739" y="663"/>
                  </a:lnTo>
                  <a:lnTo>
                    <a:pt x="4728" y="670"/>
                  </a:lnTo>
                  <a:lnTo>
                    <a:pt x="4719" y="678"/>
                  </a:lnTo>
                  <a:lnTo>
                    <a:pt x="4713" y="686"/>
                  </a:lnTo>
                  <a:lnTo>
                    <a:pt x="4707" y="692"/>
                  </a:lnTo>
                  <a:lnTo>
                    <a:pt x="4704" y="699"/>
                  </a:lnTo>
                  <a:lnTo>
                    <a:pt x="4702" y="707"/>
                  </a:lnTo>
                  <a:lnTo>
                    <a:pt x="4701" y="715"/>
                  </a:lnTo>
                  <a:lnTo>
                    <a:pt x="4702" y="722"/>
                  </a:lnTo>
                  <a:lnTo>
                    <a:pt x="4704" y="731"/>
                  </a:lnTo>
                  <a:lnTo>
                    <a:pt x="4708" y="738"/>
                  </a:lnTo>
                  <a:lnTo>
                    <a:pt x="4712" y="743"/>
                  </a:lnTo>
                  <a:lnTo>
                    <a:pt x="4715" y="747"/>
                  </a:lnTo>
                  <a:lnTo>
                    <a:pt x="4719" y="751"/>
                  </a:lnTo>
                  <a:lnTo>
                    <a:pt x="4723" y="755"/>
                  </a:lnTo>
                  <a:lnTo>
                    <a:pt x="4727" y="757"/>
                  </a:lnTo>
                  <a:lnTo>
                    <a:pt x="4733" y="760"/>
                  </a:lnTo>
                  <a:lnTo>
                    <a:pt x="4738" y="762"/>
                  </a:lnTo>
                  <a:lnTo>
                    <a:pt x="4744" y="764"/>
                  </a:lnTo>
                  <a:lnTo>
                    <a:pt x="4756" y="766"/>
                  </a:lnTo>
                  <a:lnTo>
                    <a:pt x="4770" y="766"/>
                  </a:lnTo>
                  <a:lnTo>
                    <a:pt x="4785" y="765"/>
                  </a:lnTo>
                  <a:lnTo>
                    <a:pt x="4802" y="762"/>
                  </a:lnTo>
                  <a:lnTo>
                    <a:pt x="4826" y="758"/>
                  </a:lnTo>
                  <a:lnTo>
                    <a:pt x="4853" y="755"/>
                  </a:lnTo>
                  <a:lnTo>
                    <a:pt x="4883" y="752"/>
                  </a:lnTo>
                  <a:lnTo>
                    <a:pt x="4917" y="750"/>
                  </a:lnTo>
                  <a:lnTo>
                    <a:pt x="4912" y="765"/>
                  </a:lnTo>
                  <a:lnTo>
                    <a:pt x="4904" y="780"/>
                  </a:lnTo>
                  <a:lnTo>
                    <a:pt x="4898" y="793"/>
                  </a:lnTo>
                  <a:lnTo>
                    <a:pt x="4891" y="807"/>
                  </a:lnTo>
                  <a:lnTo>
                    <a:pt x="4883" y="821"/>
                  </a:lnTo>
                  <a:lnTo>
                    <a:pt x="4875" y="832"/>
                  </a:lnTo>
                  <a:lnTo>
                    <a:pt x="4865" y="845"/>
                  </a:lnTo>
                  <a:lnTo>
                    <a:pt x="4856" y="855"/>
                  </a:lnTo>
                  <a:lnTo>
                    <a:pt x="4847" y="867"/>
                  </a:lnTo>
                  <a:lnTo>
                    <a:pt x="4836" y="876"/>
                  </a:lnTo>
                  <a:lnTo>
                    <a:pt x="4825" y="885"/>
                  </a:lnTo>
                  <a:lnTo>
                    <a:pt x="4814" y="895"/>
                  </a:lnTo>
                  <a:lnTo>
                    <a:pt x="4802" y="903"/>
                  </a:lnTo>
                  <a:lnTo>
                    <a:pt x="4789" y="911"/>
                  </a:lnTo>
                  <a:lnTo>
                    <a:pt x="4777" y="918"/>
                  </a:lnTo>
                  <a:lnTo>
                    <a:pt x="4763" y="924"/>
                  </a:lnTo>
                  <a:lnTo>
                    <a:pt x="4749" y="930"/>
                  </a:lnTo>
                  <a:lnTo>
                    <a:pt x="4735" y="936"/>
                  </a:lnTo>
                  <a:lnTo>
                    <a:pt x="4720" y="941"/>
                  </a:lnTo>
                  <a:lnTo>
                    <a:pt x="4705" y="945"/>
                  </a:lnTo>
                  <a:lnTo>
                    <a:pt x="4690" y="948"/>
                  </a:lnTo>
                  <a:lnTo>
                    <a:pt x="4675" y="950"/>
                  </a:lnTo>
                  <a:lnTo>
                    <a:pt x="4659" y="951"/>
                  </a:lnTo>
                  <a:lnTo>
                    <a:pt x="4644" y="952"/>
                  </a:lnTo>
                  <a:lnTo>
                    <a:pt x="4635" y="956"/>
                  </a:lnTo>
                  <a:lnTo>
                    <a:pt x="4627" y="959"/>
                  </a:lnTo>
                  <a:lnTo>
                    <a:pt x="4620" y="962"/>
                  </a:lnTo>
                  <a:lnTo>
                    <a:pt x="4613" y="966"/>
                  </a:lnTo>
                  <a:lnTo>
                    <a:pt x="4607" y="971"/>
                  </a:lnTo>
                  <a:lnTo>
                    <a:pt x="4602" y="977"/>
                  </a:lnTo>
                  <a:lnTo>
                    <a:pt x="4598" y="984"/>
                  </a:lnTo>
                  <a:lnTo>
                    <a:pt x="4594" y="991"/>
                  </a:lnTo>
                  <a:lnTo>
                    <a:pt x="4592" y="997"/>
                  </a:lnTo>
                  <a:lnTo>
                    <a:pt x="4592" y="1005"/>
                  </a:lnTo>
                  <a:lnTo>
                    <a:pt x="4593" y="1012"/>
                  </a:lnTo>
                  <a:lnTo>
                    <a:pt x="4595" y="1019"/>
                  </a:lnTo>
                  <a:lnTo>
                    <a:pt x="4599" y="1027"/>
                  </a:lnTo>
                  <a:lnTo>
                    <a:pt x="4604" y="1034"/>
                  </a:lnTo>
                  <a:lnTo>
                    <a:pt x="4610" y="1042"/>
                  </a:lnTo>
                  <a:lnTo>
                    <a:pt x="4617" y="1051"/>
                  </a:lnTo>
                  <a:lnTo>
                    <a:pt x="4624" y="1058"/>
                  </a:lnTo>
                  <a:lnTo>
                    <a:pt x="4631" y="1064"/>
                  </a:lnTo>
                  <a:lnTo>
                    <a:pt x="4638" y="1070"/>
                  </a:lnTo>
                  <a:lnTo>
                    <a:pt x="4646" y="1075"/>
                  </a:lnTo>
                  <a:lnTo>
                    <a:pt x="4654" y="1080"/>
                  </a:lnTo>
                  <a:lnTo>
                    <a:pt x="4662" y="1084"/>
                  </a:lnTo>
                  <a:lnTo>
                    <a:pt x="4672" y="1088"/>
                  </a:lnTo>
                  <a:lnTo>
                    <a:pt x="4681" y="1093"/>
                  </a:lnTo>
                  <a:lnTo>
                    <a:pt x="4689" y="1095"/>
                  </a:lnTo>
                  <a:lnTo>
                    <a:pt x="4697" y="1097"/>
                  </a:lnTo>
                  <a:lnTo>
                    <a:pt x="4706" y="1097"/>
                  </a:lnTo>
                  <a:lnTo>
                    <a:pt x="4715" y="1097"/>
                  </a:lnTo>
                  <a:lnTo>
                    <a:pt x="4724" y="1096"/>
                  </a:lnTo>
                  <a:lnTo>
                    <a:pt x="4735" y="1094"/>
                  </a:lnTo>
                  <a:lnTo>
                    <a:pt x="4745" y="1091"/>
                  </a:lnTo>
                  <a:lnTo>
                    <a:pt x="4756" y="1087"/>
                  </a:lnTo>
                  <a:lnTo>
                    <a:pt x="4767" y="1083"/>
                  </a:lnTo>
                  <a:lnTo>
                    <a:pt x="4779" y="1078"/>
                  </a:lnTo>
                  <a:lnTo>
                    <a:pt x="4791" y="1072"/>
                  </a:lnTo>
                  <a:lnTo>
                    <a:pt x="4804" y="1065"/>
                  </a:lnTo>
                  <a:lnTo>
                    <a:pt x="4831" y="1049"/>
                  </a:lnTo>
                  <a:lnTo>
                    <a:pt x="4859" y="1030"/>
                  </a:lnTo>
                  <a:lnTo>
                    <a:pt x="4879" y="1011"/>
                  </a:lnTo>
                  <a:lnTo>
                    <a:pt x="4897" y="993"/>
                  </a:lnTo>
                  <a:lnTo>
                    <a:pt x="4914" y="974"/>
                  </a:lnTo>
                  <a:lnTo>
                    <a:pt x="4928" y="957"/>
                  </a:lnTo>
                  <a:lnTo>
                    <a:pt x="4942" y="939"/>
                  </a:lnTo>
                  <a:lnTo>
                    <a:pt x="4954" y="921"/>
                  </a:lnTo>
                  <a:lnTo>
                    <a:pt x="4965" y="903"/>
                  </a:lnTo>
                  <a:lnTo>
                    <a:pt x="4974" y="885"/>
                  </a:lnTo>
                  <a:lnTo>
                    <a:pt x="4981" y="871"/>
                  </a:lnTo>
                  <a:lnTo>
                    <a:pt x="4988" y="856"/>
                  </a:lnTo>
                  <a:lnTo>
                    <a:pt x="4994" y="839"/>
                  </a:lnTo>
                  <a:lnTo>
                    <a:pt x="4999" y="823"/>
                  </a:lnTo>
                  <a:lnTo>
                    <a:pt x="5005" y="804"/>
                  </a:lnTo>
                  <a:lnTo>
                    <a:pt x="5010" y="785"/>
                  </a:lnTo>
                  <a:lnTo>
                    <a:pt x="5015" y="765"/>
                  </a:lnTo>
                  <a:lnTo>
                    <a:pt x="5019" y="744"/>
                  </a:lnTo>
                  <a:lnTo>
                    <a:pt x="5033" y="742"/>
                  </a:lnTo>
                  <a:lnTo>
                    <a:pt x="5047" y="741"/>
                  </a:lnTo>
                  <a:lnTo>
                    <a:pt x="5061" y="740"/>
                  </a:lnTo>
                  <a:lnTo>
                    <a:pt x="5077" y="741"/>
                  </a:lnTo>
                  <a:lnTo>
                    <a:pt x="5094" y="742"/>
                  </a:lnTo>
                  <a:lnTo>
                    <a:pt x="5111" y="744"/>
                  </a:lnTo>
                  <a:lnTo>
                    <a:pt x="5130" y="747"/>
                  </a:lnTo>
                  <a:lnTo>
                    <a:pt x="5150" y="752"/>
                  </a:lnTo>
                  <a:lnTo>
                    <a:pt x="5166" y="755"/>
                  </a:lnTo>
                  <a:lnTo>
                    <a:pt x="5180" y="757"/>
                  </a:lnTo>
                  <a:lnTo>
                    <a:pt x="5194" y="757"/>
                  </a:lnTo>
                  <a:lnTo>
                    <a:pt x="5206" y="756"/>
                  </a:lnTo>
                  <a:lnTo>
                    <a:pt x="5211" y="754"/>
                  </a:lnTo>
                  <a:lnTo>
                    <a:pt x="5216" y="752"/>
                  </a:lnTo>
                  <a:lnTo>
                    <a:pt x="5221" y="750"/>
                  </a:lnTo>
                  <a:lnTo>
                    <a:pt x="5225" y="747"/>
                  </a:lnTo>
                  <a:lnTo>
                    <a:pt x="5230" y="743"/>
                  </a:lnTo>
                  <a:lnTo>
                    <a:pt x="5234" y="740"/>
                  </a:lnTo>
                  <a:lnTo>
                    <a:pt x="5237" y="736"/>
                  </a:lnTo>
                  <a:lnTo>
                    <a:pt x="5240" y="732"/>
                  </a:lnTo>
                  <a:lnTo>
                    <a:pt x="5244" y="723"/>
                  </a:lnTo>
                  <a:lnTo>
                    <a:pt x="5249" y="713"/>
                  </a:lnTo>
                  <a:lnTo>
                    <a:pt x="5254" y="699"/>
                  </a:lnTo>
                  <a:lnTo>
                    <a:pt x="5258" y="684"/>
                  </a:lnTo>
                  <a:lnTo>
                    <a:pt x="5267" y="645"/>
                  </a:lnTo>
                  <a:lnTo>
                    <a:pt x="5277" y="596"/>
                  </a:lnTo>
                  <a:lnTo>
                    <a:pt x="5303" y="603"/>
                  </a:lnTo>
                  <a:lnTo>
                    <a:pt x="5329" y="614"/>
                  </a:lnTo>
                  <a:lnTo>
                    <a:pt x="5356" y="625"/>
                  </a:lnTo>
                  <a:lnTo>
                    <a:pt x="5385" y="639"/>
                  </a:lnTo>
                  <a:lnTo>
                    <a:pt x="5397" y="643"/>
                  </a:lnTo>
                  <a:lnTo>
                    <a:pt x="5409" y="646"/>
                  </a:lnTo>
                  <a:lnTo>
                    <a:pt x="5420" y="648"/>
                  </a:lnTo>
                  <a:lnTo>
                    <a:pt x="5431" y="648"/>
                  </a:lnTo>
                  <a:lnTo>
                    <a:pt x="5442" y="646"/>
                  </a:lnTo>
                  <a:lnTo>
                    <a:pt x="5452" y="643"/>
                  </a:lnTo>
                  <a:lnTo>
                    <a:pt x="5462" y="638"/>
                  </a:lnTo>
                  <a:lnTo>
                    <a:pt x="5471" y="631"/>
                  </a:lnTo>
                  <a:lnTo>
                    <a:pt x="5482" y="622"/>
                  </a:lnTo>
                  <a:lnTo>
                    <a:pt x="5493" y="613"/>
                  </a:lnTo>
                  <a:lnTo>
                    <a:pt x="5503" y="601"/>
                  </a:lnTo>
                  <a:lnTo>
                    <a:pt x="5513" y="591"/>
                  </a:lnTo>
                  <a:lnTo>
                    <a:pt x="5523" y="578"/>
                  </a:lnTo>
                  <a:lnTo>
                    <a:pt x="5532" y="566"/>
                  </a:lnTo>
                  <a:lnTo>
                    <a:pt x="5542" y="553"/>
                  </a:lnTo>
                  <a:lnTo>
                    <a:pt x="5550" y="538"/>
                  </a:lnTo>
                  <a:lnTo>
                    <a:pt x="5554" y="529"/>
                  </a:lnTo>
                  <a:lnTo>
                    <a:pt x="5557" y="521"/>
                  </a:lnTo>
                  <a:lnTo>
                    <a:pt x="5557" y="517"/>
                  </a:lnTo>
                  <a:lnTo>
                    <a:pt x="5557" y="514"/>
                  </a:lnTo>
                  <a:lnTo>
                    <a:pt x="5556" y="511"/>
                  </a:lnTo>
                  <a:lnTo>
                    <a:pt x="5555" y="508"/>
                  </a:lnTo>
                  <a:lnTo>
                    <a:pt x="5553" y="506"/>
                  </a:lnTo>
                  <a:lnTo>
                    <a:pt x="5551" y="504"/>
                  </a:lnTo>
                  <a:lnTo>
                    <a:pt x="5548" y="502"/>
                  </a:lnTo>
                  <a:lnTo>
                    <a:pt x="5545" y="501"/>
                  </a:lnTo>
                  <a:lnTo>
                    <a:pt x="5536" y="499"/>
                  </a:lnTo>
                  <a:lnTo>
                    <a:pt x="5526" y="498"/>
                  </a:lnTo>
                  <a:lnTo>
                    <a:pt x="5513" y="496"/>
                  </a:lnTo>
                  <a:lnTo>
                    <a:pt x="5497" y="496"/>
                  </a:lnTo>
                  <a:lnTo>
                    <a:pt x="5475" y="495"/>
                  </a:lnTo>
                  <a:lnTo>
                    <a:pt x="5448" y="494"/>
                  </a:lnTo>
                  <a:lnTo>
                    <a:pt x="5417" y="493"/>
                  </a:lnTo>
                  <a:lnTo>
                    <a:pt x="5381" y="492"/>
                  </a:lnTo>
                  <a:lnTo>
                    <a:pt x="5341" y="490"/>
                  </a:lnTo>
                  <a:lnTo>
                    <a:pt x="5295" y="488"/>
                  </a:lnTo>
                  <a:lnTo>
                    <a:pt x="5297" y="480"/>
                  </a:lnTo>
                  <a:lnTo>
                    <a:pt x="5300" y="472"/>
                  </a:lnTo>
                  <a:lnTo>
                    <a:pt x="5302" y="466"/>
                  </a:lnTo>
                  <a:lnTo>
                    <a:pt x="5304" y="461"/>
                  </a:lnTo>
                  <a:lnTo>
                    <a:pt x="5308" y="450"/>
                  </a:lnTo>
                  <a:lnTo>
                    <a:pt x="5310" y="440"/>
                  </a:lnTo>
                  <a:lnTo>
                    <a:pt x="5310" y="429"/>
                  </a:lnTo>
                  <a:lnTo>
                    <a:pt x="5308" y="418"/>
                  </a:lnTo>
                  <a:lnTo>
                    <a:pt x="5305" y="409"/>
                  </a:lnTo>
                  <a:lnTo>
                    <a:pt x="5301" y="398"/>
                  </a:lnTo>
                  <a:lnTo>
                    <a:pt x="5294" y="388"/>
                  </a:lnTo>
                  <a:lnTo>
                    <a:pt x="5286" y="378"/>
                  </a:lnTo>
                  <a:lnTo>
                    <a:pt x="5280" y="374"/>
                  </a:lnTo>
                  <a:lnTo>
                    <a:pt x="5274" y="370"/>
                  </a:lnTo>
                  <a:lnTo>
                    <a:pt x="5266" y="366"/>
                  </a:lnTo>
                  <a:lnTo>
                    <a:pt x="5257" y="363"/>
                  </a:lnTo>
                  <a:lnTo>
                    <a:pt x="5246" y="360"/>
                  </a:lnTo>
                  <a:lnTo>
                    <a:pt x="5235" y="356"/>
                  </a:lnTo>
                  <a:lnTo>
                    <a:pt x="5221" y="354"/>
                  </a:lnTo>
                  <a:lnTo>
                    <a:pt x="5207" y="351"/>
                  </a:lnTo>
                  <a:lnTo>
                    <a:pt x="5174" y="347"/>
                  </a:lnTo>
                  <a:lnTo>
                    <a:pt x="5137" y="344"/>
                  </a:lnTo>
                  <a:lnTo>
                    <a:pt x="5095" y="342"/>
                  </a:lnTo>
                  <a:lnTo>
                    <a:pt x="5047" y="342"/>
                  </a:lnTo>
                  <a:lnTo>
                    <a:pt x="5047" y="330"/>
                  </a:lnTo>
                  <a:lnTo>
                    <a:pt x="5045" y="320"/>
                  </a:lnTo>
                  <a:lnTo>
                    <a:pt x="5043" y="310"/>
                  </a:lnTo>
                  <a:lnTo>
                    <a:pt x="5040" y="301"/>
                  </a:lnTo>
                  <a:lnTo>
                    <a:pt x="5037" y="294"/>
                  </a:lnTo>
                  <a:lnTo>
                    <a:pt x="5034" y="286"/>
                  </a:lnTo>
                  <a:lnTo>
                    <a:pt x="5029" y="281"/>
                  </a:lnTo>
                  <a:lnTo>
                    <a:pt x="5024" y="276"/>
                  </a:lnTo>
                  <a:lnTo>
                    <a:pt x="5020" y="273"/>
                  </a:lnTo>
                  <a:lnTo>
                    <a:pt x="5016" y="270"/>
                  </a:lnTo>
                  <a:lnTo>
                    <a:pt x="5011" y="268"/>
                  </a:lnTo>
                  <a:lnTo>
                    <a:pt x="5006" y="266"/>
                  </a:lnTo>
                  <a:lnTo>
                    <a:pt x="4994" y="263"/>
                  </a:lnTo>
                  <a:lnTo>
                    <a:pt x="4980" y="263"/>
                  </a:lnTo>
                  <a:lnTo>
                    <a:pt x="4976" y="263"/>
                  </a:lnTo>
                  <a:lnTo>
                    <a:pt x="4972" y="264"/>
                  </a:lnTo>
                  <a:lnTo>
                    <a:pt x="4969" y="266"/>
                  </a:lnTo>
                  <a:lnTo>
                    <a:pt x="4965" y="269"/>
                  </a:lnTo>
                  <a:lnTo>
                    <a:pt x="4957" y="277"/>
                  </a:lnTo>
                  <a:lnTo>
                    <a:pt x="4947" y="287"/>
                  </a:lnTo>
                  <a:lnTo>
                    <a:pt x="4944" y="296"/>
                  </a:lnTo>
                  <a:lnTo>
                    <a:pt x="4941" y="307"/>
                  </a:lnTo>
                  <a:lnTo>
                    <a:pt x="4939" y="322"/>
                  </a:lnTo>
                  <a:lnTo>
                    <a:pt x="4937" y="340"/>
                  </a:lnTo>
                  <a:lnTo>
                    <a:pt x="4913" y="339"/>
                  </a:lnTo>
                  <a:lnTo>
                    <a:pt x="4893" y="338"/>
                  </a:lnTo>
                  <a:lnTo>
                    <a:pt x="4878" y="337"/>
                  </a:lnTo>
                  <a:lnTo>
                    <a:pt x="4868" y="335"/>
                  </a:lnTo>
                  <a:lnTo>
                    <a:pt x="4851" y="333"/>
                  </a:lnTo>
                  <a:lnTo>
                    <a:pt x="4834" y="333"/>
                  </a:lnTo>
                  <a:lnTo>
                    <a:pt x="4817" y="334"/>
                  </a:lnTo>
                  <a:lnTo>
                    <a:pt x="4802" y="338"/>
                  </a:lnTo>
                  <a:lnTo>
                    <a:pt x="4786" y="342"/>
                  </a:lnTo>
                  <a:lnTo>
                    <a:pt x="4771" y="347"/>
                  </a:lnTo>
                  <a:lnTo>
                    <a:pt x="4756" y="354"/>
                  </a:lnTo>
                  <a:lnTo>
                    <a:pt x="4742" y="363"/>
                  </a:lnTo>
                  <a:lnTo>
                    <a:pt x="4734" y="369"/>
                  </a:lnTo>
                  <a:lnTo>
                    <a:pt x="4727" y="376"/>
                  </a:lnTo>
                  <a:lnTo>
                    <a:pt x="4723" y="383"/>
                  </a:lnTo>
                  <a:lnTo>
                    <a:pt x="4719" y="390"/>
                  </a:lnTo>
                  <a:lnTo>
                    <a:pt x="4717" y="397"/>
                  </a:lnTo>
                  <a:lnTo>
                    <a:pt x="4716" y="404"/>
                  </a:lnTo>
                  <a:lnTo>
                    <a:pt x="4717" y="412"/>
                  </a:lnTo>
                  <a:lnTo>
                    <a:pt x="4719" y="420"/>
                  </a:lnTo>
                  <a:lnTo>
                    <a:pt x="4721" y="425"/>
                  </a:lnTo>
                  <a:lnTo>
                    <a:pt x="4723" y="430"/>
                  </a:lnTo>
                  <a:lnTo>
                    <a:pt x="4726" y="434"/>
                  </a:lnTo>
                  <a:lnTo>
                    <a:pt x="4729" y="438"/>
                  </a:lnTo>
                  <a:lnTo>
                    <a:pt x="4734" y="441"/>
                  </a:lnTo>
                  <a:lnTo>
                    <a:pt x="4738" y="443"/>
                  </a:lnTo>
                  <a:lnTo>
                    <a:pt x="4743" y="446"/>
                  </a:lnTo>
                  <a:lnTo>
                    <a:pt x="4748" y="447"/>
                  </a:lnTo>
                  <a:lnTo>
                    <a:pt x="4755" y="449"/>
                  </a:lnTo>
                  <a:lnTo>
                    <a:pt x="4761" y="450"/>
                  </a:lnTo>
                  <a:lnTo>
                    <a:pt x="4768" y="450"/>
                  </a:lnTo>
                  <a:lnTo>
                    <a:pt x="4775" y="450"/>
                  </a:lnTo>
                  <a:lnTo>
                    <a:pt x="4792" y="449"/>
                  </a:lnTo>
                  <a:lnTo>
                    <a:pt x="4811" y="445"/>
                  </a:lnTo>
                  <a:lnTo>
                    <a:pt x="4840" y="441"/>
                  </a:lnTo>
                  <a:lnTo>
                    <a:pt x="4872" y="437"/>
                  </a:lnTo>
                  <a:lnTo>
                    <a:pt x="4905" y="433"/>
                  </a:lnTo>
                  <a:lnTo>
                    <a:pt x="4941" y="430"/>
                  </a:lnTo>
                  <a:close/>
                  <a:moveTo>
                    <a:pt x="5041" y="570"/>
                  </a:moveTo>
                  <a:lnTo>
                    <a:pt x="5078" y="570"/>
                  </a:lnTo>
                  <a:lnTo>
                    <a:pt x="5114" y="572"/>
                  </a:lnTo>
                  <a:lnTo>
                    <a:pt x="5146" y="574"/>
                  </a:lnTo>
                  <a:lnTo>
                    <a:pt x="5177" y="577"/>
                  </a:lnTo>
                  <a:lnTo>
                    <a:pt x="5176" y="585"/>
                  </a:lnTo>
                  <a:lnTo>
                    <a:pt x="5174" y="594"/>
                  </a:lnTo>
                  <a:lnTo>
                    <a:pt x="5173" y="605"/>
                  </a:lnTo>
                  <a:lnTo>
                    <a:pt x="5171" y="616"/>
                  </a:lnTo>
                  <a:lnTo>
                    <a:pt x="5167" y="624"/>
                  </a:lnTo>
                  <a:lnTo>
                    <a:pt x="5163" y="632"/>
                  </a:lnTo>
                  <a:lnTo>
                    <a:pt x="5157" y="638"/>
                  </a:lnTo>
                  <a:lnTo>
                    <a:pt x="5151" y="643"/>
                  </a:lnTo>
                  <a:lnTo>
                    <a:pt x="5144" y="646"/>
                  </a:lnTo>
                  <a:lnTo>
                    <a:pt x="5135" y="648"/>
                  </a:lnTo>
                  <a:lnTo>
                    <a:pt x="5108" y="649"/>
                  </a:lnTo>
                  <a:lnTo>
                    <a:pt x="5082" y="650"/>
                  </a:lnTo>
                  <a:lnTo>
                    <a:pt x="5058" y="650"/>
                  </a:lnTo>
                  <a:lnTo>
                    <a:pt x="5034" y="651"/>
                  </a:lnTo>
                  <a:lnTo>
                    <a:pt x="5035" y="631"/>
                  </a:lnTo>
                  <a:lnTo>
                    <a:pt x="5037" y="610"/>
                  </a:lnTo>
                  <a:lnTo>
                    <a:pt x="5038" y="591"/>
                  </a:lnTo>
                  <a:lnTo>
                    <a:pt x="5041" y="570"/>
                  </a:lnTo>
                  <a:close/>
                  <a:moveTo>
                    <a:pt x="5045" y="424"/>
                  </a:moveTo>
                  <a:lnTo>
                    <a:pt x="5065" y="421"/>
                  </a:lnTo>
                  <a:lnTo>
                    <a:pt x="5084" y="420"/>
                  </a:lnTo>
                  <a:lnTo>
                    <a:pt x="5103" y="420"/>
                  </a:lnTo>
                  <a:lnTo>
                    <a:pt x="5120" y="421"/>
                  </a:lnTo>
                  <a:lnTo>
                    <a:pt x="5135" y="423"/>
                  </a:lnTo>
                  <a:lnTo>
                    <a:pt x="5149" y="426"/>
                  </a:lnTo>
                  <a:lnTo>
                    <a:pt x="5163" y="432"/>
                  </a:lnTo>
                  <a:lnTo>
                    <a:pt x="5174" y="437"/>
                  </a:lnTo>
                  <a:lnTo>
                    <a:pt x="5179" y="440"/>
                  </a:lnTo>
                  <a:lnTo>
                    <a:pt x="5184" y="445"/>
                  </a:lnTo>
                  <a:lnTo>
                    <a:pt x="5186" y="452"/>
                  </a:lnTo>
                  <a:lnTo>
                    <a:pt x="5187" y="459"/>
                  </a:lnTo>
                  <a:lnTo>
                    <a:pt x="5186" y="471"/>
                  </a:lnTo>
                  <a:lnTo>
                    <a:pt x="5186" y="484"/>
                  </a:lnTo>
                  <a:lnTo>
                    <a:pt x="5148" y="482"/>
                  </a:lnTo>
                  <a:lnTo>
                    <a:pt x="5112" y="481"/>
                  </a:lnTo>
                  <a:lnTo>
                    <a:pt x="5078" y="481"/>
                  </a:lnTo>
                  <a:lnTo>
                    <a:pt x="5045" y="481"/>
                  </a:lnTo>
                  <a:lnTo>
                    <a:pt x="5045" y="467"/>
                  </a:lnTo>
                  <a:lnTo>
                    <a:pt x="5045" y="454"/>
                  </a:lnTo>
                  <a:lnTo>
                    <a:pt x="5045" y="439"/>
                  </a:lnTo>
                  <a:lnTo>
                    <a:pt x="5045" y="424"/>
                  </a:lnTo>
                  <a:close/>
                  <a:moveTo>
                    <a:pt x="5116" y="824"/>
                  </a:moveTo>
                  <a:lnTo>
                    <a:pt x="5109" y="819"/>
                  </a:lnTo>
                  <a:lnTo>
                    <a:pt x="5103" y="815"/>
                  </a:lnTo>
                  <a:lnTo>
                    <a:pt x="5098" y="812"/>
                  </a:lnTo>
                  <a:lnTo>
                    <a:pt x="5092" y="811"/>
                  </a:lnTo>
                  <a:lnTo>
                    <a:pt x="5085" y="811"/>
                  </a:lnTo>
                  <a:lnTo>
                    <a:pt x="5080" y="813"/>
                  </a:lnTo>
                  <a:lnTo>
                    <a:pt x="5075" y="815"/>
                  </a:lnTo>
                  <a:lnTo>
                    <a:pt x="5070" y="820"/>
                  </a:lnTo>
                  <a:lnTo>
                    <a:pt x="5065" y="824"/>
                  </a:lnTo>
                  <a:lnTo>
                    <a:pt x="5063" y="829"/>
                  </a:lnTo>
                  <a:lnTo>
                    <a:pt x="5062" y="834"/>
                  </a:lnTo>
                  <a:lnTo>
                    <a:pt x="5062" y="842"/>
                  </a:lnTo>
                  <a:lnTo>
                    <a:pt x="5064" y="849"/>
                  </a:lnTo>
                  <a:lnTo>
                    <a:pt x="5067" y="858"/>
                  </a:lnTo>
                  <a:lnTo>
                    <a:pt x="5073" y="868"/>
                  </a:lnTo>
                  <a:lnTo>
                    <a:pt x="5079" y="878"/>
                  </a:lnTo>
                  <a:lnTo>
                    <a:pt x="5086" y="891"/>
                  </a:lnTo>
                  <a:lnTo>
                    <a:pt x="5096" y="903"/>
                  </a:lnTo>
                  <a:lnTo>
                    <a:pt x="5106" y="917"/>
                  </a:lnTo>
                  <a:lnTo>
                    <a:pt x="5118" y="931"/>
                  </a:lnTo>
                  <a:lnTo>
                    <a:pt x="5144" y="964"/>
                  </a:lnTo>
                  <a:lnTo>
                    <a:pt x="5176" y="998"/>
                  </a:lnTo>
                  <a:lnTo>
                    <a:pt x="5189" y="1012"/>
                  </a:lnTo>
                  <a:lnTo>
                    <a:pt x="5202" y="1025"/>
                  </a:lnTo>
                  <a:lnTo>
                    <a:pt x="5216" y="1036"/>
                  </a:lnTo>
                  <a:lnTo>
                    <a:pt x="5229" y="1047"/>
                  </a:lnTo>
                  <a:lnTo>
                    <a:pt x="5241" y="1056"/>
                  </a:lnTo>
                  <a:lnTo>
                    <a:pt x="5254" y="1064"/>
                  </a:lnTo>
                  <a:lnTo>
                    <a:pt x="5266" y="1071"/>
                  </a:lnTo>
                  <a:lnTo>
                    <a:pt x="5279" y="1077"/>
                  </a:lnTo>
                  <a:lnTo>
                    <a:pt x="5289" y="1081"/>
                  </a:lnTo>
                  <a:lnTo>
                    <a:pt x="5301" y="1083"/>
                  </a:lnTo>
                  <a:lnTo>
                    <a:pt x="5311" y="1083"/>
                  </a:lnTo>
                  <a:lnTo>
                    <a:pt x="5322" y="1081"/>
                  </a:lnTo>
                  <a:lnTo>
                    <a:pt x="5332" y="1078"/>
                  </a:lnTo>
                  <a:lnTo>
                    <a:pt x="5343" y="1074"/>
                  </a:lnTo>
                  <a:lnTo>
                    <a:pt x="5353" y="1066"/>
                  </a:lnTo>
                  <a:lnTo>
                    <a:pt x="5364" y="1058"/>
                  </a:lnTo>
                  <a:lnTo>
                    <a:pt x="5369" y="1052"/>
                  </a:lnTo>
                  <a:lnTo>
                    <a:pt x="5373" y="1044"/>
                  </a:lnTo>
                  <a:lnTo>
                    <a:pt x="5377" y="1037"/>
                  </a:lnTo>
                  <a:lnTo>
                    <a:pt x="5380" y="1029"/>
                  </a:lnTo>
                  <a:lnTo>
                    <a:pt x="5382" y="1020"/>
                  </a:lnTo>
                  <a:lnTo>
                    <a:pt x="5384" y="1012"/>
                  </a:lnTo>
                  <a:lnTo>
                    <a:pt x="5384" y="1003"/>
                  </a:lnTo>
                  <a:lnTo>
                    <a:pt x="5384" y="992"/>
                  </a:lnTo>
                  <a:lnTo>
                    <a:pt x="5382" y="988"/>
                  </a:lnTo>
                  <a:lnTo>
                    <a:pt x="5380" y="983"/>
                  </a:lnTo>
                  <a:lnTo>
                    <a:pt x="5377" y="977"/>
                  </a:lnTo>
                  <a:lnTo>
                    <a:pt x="5374" y="973"/>
                  </a:lnTo>
                  <a:lnTo>
                    <a:pt x="5370" y="968"/>
                  </a:lnTo>
                  <a:lnTo>
                    <a:pt x="5366" y="963"/>
                  </a:lnTo>
                  <a:lnTo>
                    <a:pt x="5359" y="959"/>
                  </a:lnTo>
                  <a:lnTo>
                    <a:pt x="5353" y="953"/>
                  </a:lnTo>
                  <a:lnTo>
                    <a:pt x="5339" y="945"/>
                  </a:lnTo>
                  <a:lnTo>
                    <a:pt x="5321" y="936"/>
                  </a:lnTo>
                  <a:lnTo>
                    <a:pt x="5299" y="927"/>
                  </a:lnTo>
                  <a:lnTo>
                    <a:pt x="5275" y="918"/>
                  </a:lnTo>
                  <a:lnTo>
                    <a:pt x="5247" y="907"/>
                  </a:lnTo>
                  <a:lnTo>
                    <a:pt x="5223" y="896"/>
                  </a:lnTo>
                  <a:lnTo>
                    <a:pt x="5200" y="884"/>
                  </a:lnTo>
                  <a:lnTo>
                    <a:pt x="5179" y="873"/>
                  </a:lnTo>
                  <a:lnTo>
                    <a:pt x="5161" y="860"/>
                  </a:lnTo>
                  <a:lnTo>
                    <a:pt x="5144" y="849"/>
                  </a:lnTo>
                  <a:lnTo>
                    <a:pt x="5128" y="836"/>
                  </a:lnTo>
                  <a:lnTo>
                    <a:pt x="5116" y="824"/>
                  </a:lnTo>
                  <a:close/>
                  <a:moveTo>
                    <a:pt x="5984" y="724"/>
                  </a:moveTo>
                  <a:lnTo>
                    <a:pt x="5986" y="741"/>
                  </a:lnTo>
                  <a:lnTo>
                    <a:pt x="5988" y="759"/>
                  </a:lnTo>
                  <a:lnTo>
                    <a:pt x="5988" y="778"/>
                  </a:lnTo>
                  <a:lnTo>
                    <a:pt x="5989" y="799"/>
                  </a:lnTo>
                  <a:lnTo>
                    <a:pt x="5989" y="820"/>
                  </a:lnTo>
                  <a:lnTo>
                    <a:pt x="5988" y="843"/>
                  </a:lnTo>
                  <a:lnTo>
                    <a:pt x="5987" y="867"/>
                  </a:lnTo>
                  <a:lnTo>
                    <a:pt x="5986" y="893"/>
                  </a:lnTo>
                  <a:lnTo>
                    <a:pt x="5984" y="926"/>
                  </a:lnTo>
                  <a:lnTo>
                    <a:pt x="5983" y="958"/>
                  </a:lnTo>
                  <a:lnTo>
                    <a:pt x="5983" y="986"/>
                  </a:lnTo>
                  <a:lnTo>
                    <a:pt x="5983" y="1010"/>
                  </a:lnTo>
                  <a:lnTo>
                    <a:pt x="5984" y="1032"/>
                  </a:lnTo>
                  <a:lnTo>
                    <a:pt x="5985" y="1050"/>
                  </a:lnTo>
                  <a:lnTo>
                    <a:pt x="5987" y="1065"/>
                  </a:lnTo>
                  <a:lnTo>
                    <a:pt x="5991" y="1077"/>
                  </a:lnTo>
                  <a:lnTo>
                    <a:pt x="5994" y="1087"/>
                  </a:lnTo>
                  <a:lnTo>
                    <a:pt x="5998" y="1096"/>
                  </a:lnTo>
                  <a:lnTo>
                    <a:pt x="6003" y="1103"/>
                  </a:lnTo>
                  <a:lnTo>
                    <a:pt x="6009" y="1109"/>
                  </a:lnTo>
                  <a:lnTo>
                    <a:pt x="6016" y="1114"/>
                  </a:lnTo>
                  <a:lnTo>
                    <a:pt x="6022" y="1119"/>
                  </a:lnTo>
                  <a:lnTo>
                    <a:pt x="6030" y="1121"/>
                  </a:lnTo>
                  <a:lnTo>
                    <a:pt x="6039" y="1123"/>
                  </a:lnTo>
                  <a:lnTo>
                    <a:pt x="6046" y="1122"/>
                  </a:lnTo>
                  <a:lnTo>
                    <a:pt x="6053" y="1121"/>
                  </a:lnTo>
                  <a:lnTo>
                    <a:pt x="6061" y="1118"/>
                  </a:lnTo>
                  <a:lnTo>
                    <a:pt x="6068" y="1113"/>
                  </a:lnTo>
                  <a:lnTo>
                    <a:pt x="6074" y="1107"/>
                  </a:lnTo>
                  <a:lnTo>
                    <a:pt x="6081" y="1101"/>
                  </a:lnTo>
                  <a:lnTo>
                    <a:pt x="6086" y="1093"/>
                  </a:lnTo>
                  <a:lnTo>
                    <a:pt x="6092" y="1082"/>
                  </a:lnTo>
                  <a:lnTo>
                    <a:pt x="6095" y="1075"/>
                  </a:lnTo>
                  <a:lnTo>
                    <a:pt x="6098" y="1065"/>
                  </a:lnTo>
                  <a:lnTo>
                    <a:pt x="6101" y="1056"/>
                  </a:lnTo>
                  <a:lnTo>
                    <a:pt x="6104" y="1045"/>
                  </a:lnTo>
                  <a:lnTo>
                    <a:pt x="6106" y="1035"/>
                  </a:lnTo>
                  <a:lnTo>
                    <a:pt x="6107" y="1022"/>
                  </a:lnTo>
                  <a:lnTo>
                    <a:pt x="6108" y="1010"/>
                  </a:lnTo>
                  <a:lnTo>
                    <a:pt x="6108" y="996"/>
                  </a:lnTo>
                  <a:lnTo>
                    <a:pt x="6107" y="967"/>
                  </a:lnTo>
                  <a:lnTo>
                    <a:pt x="6104" y="935"/>
                  </a:lnTo>
                  <a:lnTo>
                    <a:pt x="6098" y="900"/>
                  </a:lnTo>
                  <a:lnTo>
                    <a:pt x="6092" y="861"/>
                  </a:lnTo>
                  <a:lnTo>
                    <a:pt x="6091" y="821"/>
                  </a:lnTo>
                  <a:lnTo>
                    <a:pt x="6090" y="784"/>
                  </a:lnTo>
                  <a:lnTo>
                    <a:pt x="6092" y="752"/>
                  </a:lnTo>
                  <a:lnTo>
                    <a:pt x="6094" y="724"/>
                  </a:lnTo>
                  <a:lnTo>
                    <a:pt x="6105" y="719"/>
                  </a:lnTo>
                  <a:lnTo>
                    <a:pt x="6114" y="714"/>
                  </a:lnTo>
                  <a:lnTo>
                    <a:pt x="6123" y="708"/>
                  </a:lnTo>
                  <a:lnTo>
                    <a:pt x="6132" y="700"/>
                  </a:lnTo>
                  <a:lnTo>
                    <a:pt x="6141" y="691"/>
                  </a:lnTo>
                  <a:lnTo>
                    <a:pt x="6153" y="682"/>
                  </a:lnTo>
                  <a:lnTo>
                    <a:pt x="6166" y="673"/>
                  </a:lnTo>
                  <a:lnTo>
                    <a:pt x="6181" y="664"/>
                  </a:lnTo>
                  <a:lnTo>
                    <a:pt x="6188" y="660"/>
                  </a:lnTo>
                  <a:lnTo>
                    <a:pt x="6196" y="655"/>
                  </a:lnTo>
                  <a:lnTo>
                    <a:pt x="6202" y="649"/>
                  </a:lnTo>
                  <a:lnTo>
                    <a:pt x="6208" y="643"/>
                  </a:lnTo>
                  <a:lnTo>
                    <a:pt x="6214" y="636"/>
                  </a:lnTo>
                  <a:lnTo>
                    <a:pt x="6221" y="627"/>
                  </a:lnTo>
                  <a:lnTo>
                    <a:pt x="6227" y="619"/>
                  </a:lnTo>
                  <a:lnTo>
                    <a:pt x="6233" y="608"/>
                  </a:lnTo>
                  <a:lnTo>
                    <a:pt x="6243" y="590"/>
                  </a:lnTo>
                  <a:lnTo>
                    <a:pt x="6250" y="572"/>
                  </a:lnTo>
                  <a:lnTo>
                    <a:pt x="6252" y="563"/>
                  </a:lnTo>
                  <a:lnTo>
                    <a:pt x="6253" y="556"/>
                  </a:lnTo>
                  <a:lnTo>
                    <a:pt x="6254" y="550"/>
                  </a:lnTo>
                  <a:lnTo>
                    <a:pt x="6255" y="543"/>
                  </a:lnTo>
                  <a:lnTo>
                    <a:pt x="6254" y="535"/>
                  </a:lnTo>
                  <a:lnTo>
                    <a:pt x="6254" y="528"/>
                  </a:lnTo>
                  <a:lnTo>
                    <a:pt x="6252" y="521"/>
                  </a:lnTo>
                  <a:lnTo>
                    <a:pt x="6250" y="513"/>
                  </a:lnTo>
                  <a:lnTo>
                    <a:pt x="6248" y="507"/>
                  </a:lnTo>
                  <a:lnTo>
                    <a:pt x="6245" y="501"/>
                  </a:lnTo>
                  <a:lnTo>
                    <a:pt x="6242" y="494"/>
                  </a:lnTo>
                  <a:lnTo>
                    <a:pt x="6238" y="488"/>
                  </a:lnTo>
                  <a:lnTo>
                    <a:pt x="6229" y="480"/>
                  </a:lnTo>
                  <a:lnTo>
                    <a:pt x="6222" y="471"/>
                  </a:lnTo>
                  <a:lnTo>
                    <a:pt x="6214" y="465"/>
                  </a:lnTo>
                  <a:lnTo>
                    <a:pt x="6207" y="460"/>
                  </a:lnTo>
                  <a:lnTo>
                    <a:pt x="6201" y="456"/>
                  </a:lnTo>
                  <a:lnTo>
                    <a:pt x="6194" y="453"/>
                  </a:lnTo>
                  <a:lnTo>
                    <a:pt x="6187" y="452"/>
                  </a:lnTo>
                  <a:lnTo>
                    <a:pt x="6181" y="452"/>
                  </a:lnTo>
                  <a:lnTo>
                    <a:pt x="6175" y="453"/>
                  </a:lnTo>
                  <a:lnTo>
                    <a:pt x="6167" y="455"/>
                  </a:lnTo>
                  <a:lnTo>
                    <a:pt x="6159" y="459"/>
                  </a:lnTo>
                  <a:lnTo>
                    <a:pt x="6151" y="464"/>
                  </a:lnTo>
                  <a:lnTo>
                    <a:pt x="6146" y="468"/>
                  </a:lnTo>
                  <a:lnTo>
                    <a:pt x="6143" y="472"/>
                  </a:lnTo>
                  <a:lnTo>
                    <a:pt x="6140" y="477"/>
                  </a:lnTo>
                  <a:lnTo>
                    <a:pt x="6137" y="481"/>
                  </a:lnTo>
                  <a:lnTo>
                    <a:pt x="6135" y="486"/>
                  </a:lnTo>
                  <a:lnTo>
                    <a:pt x="6134" y="491"/>
                  </a:lnTo>
                  <a:lnTo>
                    <a:pt x="6133" y="496"/>
                  </a:lnTo>
                  <a:lnTo>
                    <a:pt x="6132" y="503"/>
                  </a:lnTo>
                  <a:lnTo>
                    <a:pt x="6136" y="523"/>
                  </a:lnTo>
                  <a:lnTo>
                    <a:pt x="6137" y="539"/>
                  </a:lnTo>
                  <a:lnTo>
                    <a:pt x="6137" y="547"/>
                  </a:lnTo>
                  <a:lnTo>
                    <a:pt x="6137" y="553"/>
                  </a:lnTo>
                  <a:lnTo>
                    <a:pt x="6136" y="558"/>
                  </a:lnTo>
                  <a:lnTo>
                    <a:pt x="6135" y="562"/>
                  </a:lnTo>
                  <a:lnTo>
                    <a:pt x="6122" y="575"/>
                  </a:lnTo>
                  <a:lnTo>
                    <a:pt x="6106" y="593"/>
                  </a:lnTo>
                  <a:lnTo>
                    <a:pt x="6093" y="600"/>
                  </a:lnTo>
                  <a:lnTo>
                    <a:pt x="6082" y="606"/>
                  </a:lnTo>
                  <a:lnTo>
                    <a:pt x="6068" y="609"/>
                  </a:lnTo>
                  <a:lnTo>
                    <a:pt x="6054" y="612"/>
                  </a:lnTo>
                  <a:lnTo>
                    <a:pt x="6040" y="612"/>
                  </a:lnTo>
                  <a:lnTo>
                    <a:pt x="6025" y="609"/>
                  </a:lnTo>
                  <a:lnTo>
                    <a:pt x="6009" y="605"/>
                  </a:lnTo>
                  <a:lnTo>
                    <a:pt x="5993" y="600"/>
                  </a:lnTo>
                  <a:lnTo>
                    <a:pt x="5982" y="594"/>
                  </a:lnTo>
                  <a:lnTo>
                    <a:pt x="5973" y="589"/>
                  </a:lnTo>
                  <a:lnTo>
                    <a:pt x="5965" y="583"/>
                  </a:lnTo>
                  <a:lnTo>
                    <a:pt x="5959" y="579"/>
                  </a:lnTo>
                  <a:lnTo>
                    <a:pt x="5954" y="574"/>
                  </a:lnTo>
                  <a:lnTo>
                    <a:pt x="5950" y="570"/>
                  </a:lnTo>
                  <a:lnTo>
                    <a:pt x="5948" y="566"/>
                  </a:lnTo>
                  <a:lnTo>
                    <a:pt x="5948" y="561"/>
                  </a:lnTo>
                  <a:lnTo>
                    <a:pt x="5948" y="553"/>
                  </a:lnTo>
                  <a:lnTo>
                    <a:pt x="5950" y="546"/>
                  </a:lnTo>
                  <a:lnTo>
                    <a:pt x="5954" y="538"/>
                  </a:lnTo>
                  <a:lnTo>
                    <a:pt x="5959" y="531"/>
                  </a:lnTo>
                  <a:lnTo>
                    <a:pt x="5965" y="524"/>
                  </a:lnTo>
                  <a:lnTo>
                    <a:pt x="5973" y="517"/>
                  </a:lnTo>
                  <a:lnTo>
                    <a:pt x="5982" y="511"/>
                  </a:lnTo>
                  <a:lnTo>
                    <a:pt x="5993" y="504"/>
                  </a:lnTo>
                  <a:lnTo>
                    <a:pt x="6028" y="484"/>
                  </a:lnTo>
                  <a:lnTo>
                    <a:pt x="6062" y="464"/>
                  </a:lnTo>
                  <a:lnTo>
                    <a:pt x="6091" y="445"/>
                  </a:lnTo>
                  <a:lnTo>
                    <a:pt x="6118" y="426"/>
                  </a:lnTo>
                  <a:lnTo>
                    <a:pt x="6142" y="409"/>
                  </a:lnTo>
                  <a:lnTo>
                    <a:pt x="6164" y="391"/>
                  </a:lnTo>
                  <a:lnTo>
                    <a:pt x="6183" y="373"/>
                  </a:lnTo>
                  <a:lnTo>
                    <a:pt x="6199" y="357"/>
                  </a:lnTo>
                  <a:lnTo>
                    <a:pt x="6211" y="341"/>
                  </a:lnTo>
                  <a:lnTo>
                    <a:pt x="6222" y="326"/>
                  </a:lnTo>
                  <a:lnTo>
                    <a:pt x="6225" y="318"/>
                  </a:lnTo>
                  <a:lnTo>
                    <a:pt x="6228" y="310"/>
                  </a:lnTo>
                  <a:lnTo>
                    <a:pt x="6231" y="303"/>
                  </a:lnTo>
                  <a:lnTo>
                    <a:pt x="6233" y="297"/>
                  </a:lnTo>
                  <a:lnTo>
                    <a:pt x="6234" y="289"/>
                  </a:lnTo>
                  <a:lnTo>
                    <a:pt x="6234" y="282"/>
                  </a:lnTo>
                  <a:lnTo>
                    <a:pt x="6234" y="276"/>
                  </a:lnTo>
                  <a:lnTo>
                    <a:pt x="6233" y="270"/>
                  </a:lnTo>
                  <a:lnTo>
                    <a:pt x="6231" y="262"/>
                  </a:lnTo>
                  <a:lnTo>
                    <a:pt x="6229" y="256"/>
                  </a:lnTo>
                  <a:lnTo>
                    <a:pt x="6225" y="250"/>
                  </a:lnTo>
                  <a:lnTo>
                    <a:pt x="6222" y="244"/>
                  </a:lnTo>
                  <a:lnTo>
                    <a:pt x="6212" y="232"/>
                  </a:lnTo>
                  <a:lnTo>
                    <a:pt x="6202" y="220"/>
                  </a:lnTo>
                  <a:lnTo>
                    <a:pt x="6189" y="209"/>
                  </a:lnTo>
                  <a:lnTo>
                    <a:pt x="6176" y="198"/>
                  </a:lnTo>
                  <a:lnTo>
                    <a:pt x="6165" y="193"/>
                  </a:lnTo>
                  <a:lnTo>
                    <a:pt x="6154" y="189"/>
                  </a:lnTo>
                  <a:lnTo>
                    <a:pt x="6142" y="186"/>
                  </a:lnTo>
                  <a:lnTo>
                    <a:pt x="6129" y="186"/>
                  </a:lnTo>
                  <a:lnTo>
                    <a:pt x="6120" y="187"/>
                  </a:lnTo>
                  <a:lnTo>
                    <a:pt x="6112" y="189"/>
                  </a:lnTo>
                  <a:lnTo>
                    <a:pt x="6104" y="193"/>
                  </a:lnTo>
                  <a:lnTo>
                    <a:pt x="6096" y="200"/>
                  </a:lnTo>
                  <a:lnTo>
                    <a:pt x="6090" y="207"/>
                  </a:lnTo>
                  <a:lnTo>
                    <a:pt x="6086" y="213"/>
                  </a:lnTo>
                  <a:lnTo>
                    <a:pt x="6083" y="220"/>
                  </a:lnTo>
                  <a:lnTo>
                    <a:pt x="6081" y="229"/>
                  </a:lnTo>
                  <a:lnTo>
                    <a:pt x="6082" y="233"/>
                  </a:lnTo>
                  <a:lnTo>
                    <a:pt x="6084" y="239"/>
                  </a:lnTo>
                  <a:lnTo>
                    <a:pt x="6087" y="246"/>
                  </a:lnTo>
                  <a:lnTo>
                    <a:pt x="6090" y="253"/>
                  </a:lnTo>
                  <a:lnTo>
                    <a:pt x="6096" y="265"/>
                  </a:lnTo>
                  <a:lnTo>
                    <a:pt x="6100" y="277"/>
                  </a:lnTo>
                  <a:lnTo>
                    <a:pt x="6103" y="288"/>
                  </a:lnTo>
                  <a:lnTo>
                    <a:pt x="6103" y="298"/>
                  </a:lnTo>
                  <a:lnTo>
                    <a:pt x="6101" y="303"/>
                  </a:lnTo>
                  <a:lnTo>
                    <a:pt x="6100" y="307"/>
                  </a:lnTo>
                  <a:lnTo>
                    <a:pt x="6098" y="312"/>
                  </a:lnTo>
                  <a:lnTo>
                    <a:pt x="6096" y="317"/>
                  </a:lnTo>
                  <a:lnTo>
                    <a:pt x="6090" y="324"/>
                  </a:lnTo>
                  <a:lnTo>
                    <a:pt x="6083" y="331"/>
                  </a:lnTo>
                  <a:lnTo>
                    <a:pt x="6060" y="349"/>
                  </a:lnTo>
                  <a:lnTo>
                    <a:pt x="6042" y="362"/>
                  </a:lnTo>
                  <a:lnTo>
                    <a:pt x="6034" y="366"/>
                  </a:lnTo>
                  <a:lnTo>
                    <a:pt x="6028" y="370"/>
                  </a:lnTo>
                  <a:lnTo>
                    <a:pt x="6023" y="372"/>
                  </a:lnTo>
                  <a:lnTo>
                    <a:pt x="6019" y="373"/>
                  </a:lnTo>
                  <a:lnTo>
                    <a:pt x="6010" y="371"/>
                  </a:lnTo>
                  <a:lnTo>
                    <a:pt x="6001" y="368"/>
                  </a:lnTo>
                  <a:lnTo>
                    <a:pt x="5988" y="361"/>
                  </a:lnTo>
                  <a:lnTo>
                    <a:pt x="5974" y="351"/>
                  </a:lnTo>
                  <a:lnTo>
                    <a:pt x="5959" y="341"/>
                  </a:lnTo>
                  <a:lnTo>
                    <a:pt x="5949" y="330"/>
                  </a:lnTo>
                  <a:lnTo>
                    <a:pt x="5946" y="326"/>
                  </a:lnTo>
                  <a:lnTo>
                    <a:pt x="5942" y="322"/>
                  </a:lnTo>
                  <a:lnTo>
                    <a:pt x="5941" y="318"/>
                  </a:lnTo>
                  <a:lnTo>
                    <a:pt x="5940" y="315"/>
                  </a:lnTo>
                  <a:lnTo>
                    <a:pt x="5941" y="310"/>
                  </a:lnTo>
                  <a:lnTo>
                    <a:pt x="5942" y="305"/>
                  </a:lnTo>
                  <a:lnTo>
                    <a:pt x="5943" y="301"/>
                  </a:lnTo>
                  <a:lnTo>
                    <a:pt x="5946" y="296"/>
                  </a:lnTo>
                  <a:lnTo>
                    <a:pt x="5952" y="285"/>
                  </a:lnTo>
                  <a:lnTo>
                    <a:pt x="5960" y="274"/>
                  </a:lnTo>
                  <a:lnTo>
                    <a:pt x="5971" y="261"/>
                  </a:lnTo>
                  <a:lnTo>
                    <a:pt x="5984" y="249"/>
                  </a:lnTo>
                  <a:lnTo>
                    <a:pt x="6000" y="235"/>
                  </a:lnTo>
                  <a:lnTo>
                    <a:pt x="6019" y="220"/>
                  </a:lnTo>
                  <a:lnTo>
                    <a:pt x="6036" y="207"/>
                  </a:lnTo>
                  <a:lnTo>
                    <a:pt x="6051" y="192"/>
                  </a:lnTo>
                  <a:lnTo>
                    <a:pt x="6065" y="178"/>
                  </a:lnTo>
                  <a:lnTo>
                    <a:pt x="6076" y="162"/>
                  </a:lnTo>
                  <a:lnTo>
                    <a:pt x="6086" y="145"/>
                  </a:lnTo>
                  <a:lnTo>
                    <a:pt x="6094" y="128"/>
                  </a:lnTo>
                  <a:lnTo>
                    <a:pt x="6100" y="111"/>
                  </a:lnTo>
                  <a:lnTo>
                    <a:pt x="6106" y="92"/>
                  </a:lnTo>
                  <a:lnTo>
                    <a:pt x="6105" y="82"/>
                  </a:lnTo>
                  <a:lnTo>
                    <a:pt x="6104" y="74"/>
                  </a:lnTo>
                  <a:lnTo>
                    <a:pt x="6103" y="66"/>
                  </a:lnTo>
                  <a:lnTo>
                    <a:pt x="6100" y="57"/>
                  </a:lnTo>
                  <a:lnTo>
                    <a:pt x="6097" y="49"/>
                  </a:lnTo>
                  <a:lnTo>
                    <a:pt x="6094" y="41"/>
                  </a:lnTo>
                  <a:lnTo>
                    <a:pt x="6090" y="33"/>
                  </a:lnTo>
                  <a:lnTo>
                    <a:pt x="6085" y="26"/>
                  </a:lnTo>
                  <a:lnTo>
                    <a:pt x="6081" y="21"/>
                  </a:lnTo>
                  <a:lnTo>
                    <a:pt x="6076" y="17"/>
                  </a:lnTo>
                  <a:lnTo>
                    <a:pt x="6071" y="12"/>
                  </a:lnTo>
                  <a:lnTo>
                    <a:pt x="6066" y="10"/>
                  </a:lnTo>
                  <a:lnTo>
                    <a:pt x="6060" y="8"/>
                  </a:lnTo>
                  <a:lnTo>
                    <a:pt x="6054" y="6"/>
                  </a:lnTo>
                  <a:lnTo>
                    <a:pt x="6048" y="6"/>
                  </a:lnTo>
                  <a:lnTo>
                    <a:pt x="6041" y="6"/>
                  </a:lnTo>
                  <a:lnTo>
                    <a:pt x="6033" y="7"/>
                  </a:lnTo>
                  <a:lnTo>
                    <a:pt x="6026" y="10"/>
                  </a:lnTo>
                  <a:lnTo>
                    <a:pt x="6019" y="15"/>
                  </a:lnTo>
                  <a:lnTo>
                    <a:pt x="6011" y="22"/>
                  </a:lnTo>
                  <a:lnTo>
                    <a:pt x="6003" y="31"/>
                  </a:lnTo>
                  <a:lnTo>
                    <a:pt x="5997" y="42"/>
                  </a:lnTo>
                  <a:lnTo>
                    <a:pt x="5991" y="53"/>
                  </a:lnTo>
                  <a:lnTo>
                    <a:pt x="5986" y="66"/>
                  </a:lnTo>
                  <a:lnTo>
                    <a:pt x="5983" y="75"/>
                  </a:lnTo>
                  <a:lnTo>
                    <a:pt x="5980" y="86"/>
                  </a:lnTo>
                  <a:lnTo>
                    <a:pt x="5976" y="96"/>
                  </a:lnTo>
                  <a:lnTo>
                    <a:pt x="5972" y="106"/>
                  </a:lnTo>
                  <a:lnTo>
                    <a:pt x="5960" y="127"/>
                  </a:lnTo>
                  <a:lnTo>
                    <a:pt x="5947" y="149"/>
                  </a:lnTo>
                  <a:lnTo>
                    <a:pt x="5931" y="171"/>
                  </a:lnTo>
                  <a:lnTo>
                    <a:pt x="5912" y="194"/>
                  </a:lnTo>
                  <a:lnTo>
                    <a:pt x="5891" y="217"/>
                  </a:lnTo>
                  <a:lnTo>
                    <a:pt x="5867" y="241"/>
                  </a:lnTo>
                  <a:lnTo>
                    <a:pt x="5851" y="256"/>
                  </a:lnTo>
                  <a:lnTo>
                    <a:pt x="5837" y="271"/>
                  </a:lnTo>
                  <a:lnTo>
                    <a:pt x="5825" y="284"/>
                  </a:lnTo>
                  <a:lnTo>
                    <a:pt x="5815" y="298"/>
                  </a:lnTo>
                  <a:lnTo>
                    <a:pt x="5807" y="311"/>
                  </a:lnTo>
                  <a:lnTo>
                    <a:pt x="5802" y="324"/>
                  </a:lnTo>
                  <a:lnTo>
                    <a:pt x="5799" y="337"/>
                  </a:lnTo>
                  <a:lnTo>
                    <a:pt x="5798" y="348"/>
                  </a:lnTo>
                  <a:lnTo>
                    <a:pt x="5798" y="352"/>
                  </a:lnTo>
                  <a:lnTo>
                    <a:pt x="5799" y="357"/>
                  </a:lnTo>
                  <a:lnTo>
                    <a:pt x="5800" y="362"/>
                  </a:lnTo>
                  <a:lnTo>
                    <a:pt x="5802" y="365"/>
                  </a:lnTo>
                  <a:lnTo>
                    <a:pt x="5807" y="373"/>
                  </a:lnTo>
                  <a:lnTo>
                    <a:pt x="5815" y="381"/>
                  </a:lnTo>
                  <a:lnTo>
                    <a:pt x="5827" y="391"/>
                  </a:lnTo>
                  <a:lnTo>
                    <a:pt x="5842" y="400"/>
                  </a:lnTo>
                  <a:lnTo>
                    <a:pt x="5859" y="411"/>
                  </a:lnTo>
                  <a:lnTo>
                    <a:pt x="5878" y="421"/>
                  </a:lnTo>
                  <a:lnTo>
                    <a:pt x="5891" y="429"/>
                  </a:lnTo>
                  <a:lnTo>
                    <a:pt x="5901" y="435"/>
                  </a:lnTo>
                  <a:lnTo>
                    <a:pt x="5904" y="438"/>
                  </a:lnTo>
                  <a:lnTo>
                    <a:pt x="5906" y="441"/>
                  </a:lnTo>
                  <a:lnTo>
                    <a:pt x="5907" y="444"/>
                  </a:lnTo>
                  <a:lnTo>
                    <a:pt x="5908" y="447"/>
                  </a:lnTo>
                  <a:lnTo>
                    <a:pt x="5907" y="450"/>
                  </a:lnTo>
                  <a:lnTo>
                    <a:pt x="5905" y="455"/>
                  </a:lnTo>
                  <a:lnTo>
                    <a:pt x="5902" y="459"/>
                  </a:lnTo>
                  <a:lnTo>
                    <a:pt x="5897" y="463"/>
                  </a:lnTo>
                  <a:lnTo>
                    <a:pt x="5885" y="471"/>
                  </a:lnTo>
                  <a:lnTo>
                    <a:pt x="5867" y="481"/>
                  </a:lnTo>
                  <a:lnTo>
                    <a:pt x="5856" y="488"/>
                  </a:lnTo>
                  <a:lnTo>
                    <a:pt x="5844" y="494"/>
                  </a:lnTo>
                  <a:lnTo>
                    <a:pt x="5834" y="502"/>
                  </a:lnTo>
                  <a:lnTo>
                    <a:pt x="5825" y="509"/>
                  </a:lnTo>
                  <a:lnTo>
                    <a:pt x="5817" y="516"/>
                  </a:lnTo>
                  <a:lnTo>
                    <a:pt x="5811" y="524"/>
                  </a:lnTo>
                  <a:lnTo>
                    <a:pt x="5804" y="531"/>
                  </a:lnTo>
                  <a:lnTo>
                    <a:pt x="5800" y="539"/>
                  </a:lnTo>
                  <a:lnTo>
                    <a:pt x="5796" y="548"/>
                  </a:lnTo>
                  <a:lnTo>
                    <a:pt x="5794" y="556"/>
                  </a:lnTo>
                  <a:lnTo>
                    <a:pt x="5792" y="564"/>
                  </a:lnTo>
                  <a:lnTo>
                    <a:pt x="5792" y="573"/>
                  </a:lnTo>
                  <a:lnTo>
                    <a:pt x="5792" y="582"/>
                  </a:lnTo>
                  <a:lnTo>
                    <a:pt x="5794" y="591"/>
                  </a:lnTo>
                  <a:lnTo>
                    <a:pt x="5797" y="600"/>
                  </a:lnTo>
                  <a:lnTo>
                    <a:pt x="5800" y="609"/>
                  </a:lnTo>
                  <a:lnTo>
                    <a:pt x="5807" y="619"/>
                  </a:lnTo>
                  <a:lnTo>
                    <a:pt x="5817" y="627"/>
                  </a:lnTo>
                  <a:lnTo>
                    <a:pt x="5830" y="639"/>
                  </a:lnTo>
                  <a:lnTo>
                    <a:pt x="5844" y="647"/>
                  </a:lnTo>
                  <a:lnTo>
                    <a:pt x="5850" y="650"/>
                  </a:lnTo>
                  <a:lnTo>
                    <a:pt x="5856" y="653"/>
                  </a:lnTo>
                  <a:lnTo>
                    <a:pt x="5862" y="655"/>
                  </a:lnTo>
                  <a:lnTo>
                    <a:pt x="5867" y="656"/>
                  </a:lnTo>
                  <a:lnTo>
                    <a:pt x="5887" y="665"/>
                  </a:lnTo>
                  <a:lnTo>
                    <a:pt x="5906" y="674"/>
                  </a:lnTo>
                  <a:lnTo>
                    <a:pt x="5921" y="684"/>
                  </a:lnTo>
                  <a:lnTo>
                    <a:pt x="5937" y="695"/>
                  </a:lnTo>
                  <a:lnTo>
                    <a:pt x="5947" y="702"/>
                  </a:lnTo>
                  <a:lnTo>
                    <a:pt x="5957" y="710"/>
                  </a:lnTo>
                  <a:lnTo>
                    <a:pt x="5971" y="717"/>
                  </a:lnTo>
                  <a:lnTo>
                    <a:pt x="5984" y="724"/>
                  </a:lnTo>
                  <a:close/>
                  <a:moveTo>
                    <a:pt x="5942" y="808"/>
                  </a:moveTo>
                  <a:lnTo>
                    <a:pt x="5943" y="799"/>
                  </a:lnTo>
                  <a:lnTo>
                    <a:pt x="5943" y="791"/>
                  </a:lnTo>
                  <a:lnTo>
                    <a:pt x="5942" y="784"/>
                  </a:lnTo>
                  <a:lnTo>
                    <a:pt x="5941" y="777"/>
                  </a:lnTo>
                  <a:lnTo>
                    <a:pt x="5939" y="772"/>
                  </a:lnTo>
                  <a:lnTo>
                    <a:pt x="5936" y="767"/>
                  </a:lnTo>
                  <a:lnTo>
                    <a:pt x="5933" y="764"/>
                  </a:lnTo>
                  <a:lnTo>
                    <a:pt x="5929" y="761"/>
                  </a:lnTo>
                  <a:lnTo>
                    <a:pt x="5925" y="760"/>
                  </a:lnTo>
                  <a:lnTo>
                    <a:pt x="5920" y="761"/>
                  </a:lnTo>
                  <a:lnTo>
                    <a:pt x="5915" y="763"/>
                  </a:lnTo>
                  <a:lnTo>
                    <a:pt x="5911" y="766"/>
                  </a:lnTo>
                  <a:lnTo>
                    <a:pt x="5906" y="770"/>
                  </a:lnTo>
                  <a:lnTo>
                    <a:pt x="5901" y="776"/>
                  </a:lnTo>
                  <a:lnTo>
                    <a:pt x="5894" y="783"/>
                  </a:lnTo>
                  <a:lnTo>
                    <a:pt x="5889" y="791"/>
                  </a:lnTo>
                  <a:lnTo>
                    <a:pt x="5878" y="803"/>
                  </a:lnTo>
                  <a:lnTo>
                    <a:pt x="5865" y="815"/>
                  </a:lnTo>
                  <a:lnTo>
                    <a:pt x="5851" y="827"/>
                  </a:lnTo>
                  <a:lnTo>
                    <a:pt x="5838" y="838"/>
                  </a:lnTo>
                  <a:lnTo>
                    <a:pt x="5822" y="850"/>
                  </a:lnTo>
                  <a:lnTo>
                    <a:pt x="5806" y="860"/>
                  </a:lnTo>
                  <a:lnTo>
                    <a:pt x="5790" y="872"/>
                  </a:lnTo>
                  <a:lnTo>
                    <a:pt x="5773" y="882"/>
                  </a:lnTo>
                  <a:lnTo>
                    <a:pt x="5758" y="893"/>
                  </a:lnTo>
                  <a:lnTo>
                    <a:pt x="5748" y="903"/>
                  </a:lnTo>
                  <a:lnTo>
                    <a:pt x="5744" y="908"/>
                  </a:lnTo>
                  <a:lnTo>
                    <a:pt x="5739" y="914"/>
                  </a:lnTo>
                  <a:lnTo>
                    <a:pt x="5736" y="919"/>
                  </a:lnTo>
                  <a:lnTo>
                    <a:pt x="5734" y="925"/>
                  </a:lnTo>
                  <a:lnTo>
                    <a:pt x="5732" y="930"/>
                  </a:lnTo>
                  <a:lnTo>
                    <a:pt x="5732" y="936"/>
                  </a:lnTo>
                  <a:lnTo>
                    <a:pt x="5731" y="942"/>
                  </a:lnTo>
                  <a:lnTo>
                    <a:pt x="5732" y="947"/>
                  </a:lnTo>
                  <a:lnTo>
                    <a:pt x="5733" y="953"/>
                  </a:lnTo>
                  <a:lnTo>
                    <a:pt x="5734" y="959"/>
                  </a:lnTo>
                  <a:lnTo>
                    <a:pt x="5737" y="965"/>
                  </a:lnTo>
                  <a:lnTo>
                    <a:pt x="5740" y="971"/>
                  </a:lnTo>
                  <a:lnTo>
                    <a:pt x="5746" y="981"/>
                  </a:lnTo>
                  <a:lnTo>
                    <a:pt x="5752" y="989"/>
                  </a:lnTo>
                  <a:lnTo>
                    <a:pt x="5758" y="996"/>
                  </a:lnTo>
                  <a:lnTo>
                    <a:pt x="5766" y="1002"/>
                  </a:lnTo>
                  <a:lnTo>
                    <a:pt x="5773" y="1007"/>
                  </a:lnTo>
                  <a:lnTo>
                    <a:pt x="5781" y="1010"/>
                  </a:lnTo>
                  <a:lnTo>
                    <a:pt x="5790" y="1013"/>
                  </a:lnTo>
                  <a:lnTo>
                    <a:pt x="5799" y="1014"/>
                  </a:lnTo>
                  <a:lnTo>
                    <a:pt x="5808" y="1013"/>
                  </a:lnTo>
                  <a:lnTo>
                    <a:pt x="5819" y="1011"/>
                  </a:lnTo>
                  <a:lnTo>
                    <a:pt x="5829" y="1006"/>
                  </a:lnTo>
                  <a:lnTo>
                    <a:pt x="5841" y="998"/>
                  </a:lnTo>
                  <a:lnTo>
                    <a:pt x="5852" y="990"/>
                  </a:lnTo>
                  <a:lnTo>
                    <a:pt x="5865" y="979"/>
                  </a:lnTo>
                  <a:lnTo>
                    <a:pt x="5878" y="965"/>
                  </a:lnTo>
                  <a:lnTo>
                    <a:pt x="5891" y="949"/>
                  </a:lnTo>
                  <a:lnTo>
                    <a:pt x="5902" y="931"/>
                  </a:lnTo>
                  <a:lnTo>
                    <a:pt x="5911" y="914"/>
                  </a:lnTo>
                  <a:lnTo>
                    <a:pt x="5919" y="896"/>
                  </a:lnTo>
                  <a:lnTo>
                    <a:pt x="5926" y="878"/>
                  </a:lnTo>
                  <a:lnTo>
                    <a:pt x="5932" y="860"/>
                  </a:lnTo>
                  <a:lnTo>
                    <a:pt x="5936" y="843"/>
                  </a:lnTo>
                  <a:lnTo>
                    <a:pt x="5940" y="826"/>
                  </a:lnTo>
                  <a:lnTo>
                    <a:pt x="5942" y="808"/>
                  </a:lnTo>
                  <a:close/>
                  <a:moveTo>
                    <a:pt x="6202" y="910"/>
                  </a:moveTo>
                  <a:lnTo>
                    <a:pt x="6207" y="922"/>
                  </a:lnTo>
                  <a:lnTo>
                    <a:pt x="6213" y="934"/>
                  </a:lnTo>
                  <a:lnTo>
                    <a:pt x="6221" y="945"/>
                  </a:lnTo>
                  <a:lnTo>
                    <a:pt x="6229" y="954"/>
                  </a:lnTo>
                  <a:lnTo>
                    <a:pt x="6239" y="963"/>
                  </a:lnTo>
                  <a:lnTo>
                    <a:pt x="6250" y="970"/>
                  </a:lnTo>
                  <a:lnTo>
                    <a:pt x="6262" y="977"/>
                  </a:lnTo>
                  <a:lnTo>
                    <a:pt x="6273" y="983"/>
                  </a:lnTo>
                  <a:lnTo>
                    <a:pt x="6284" y="986"/>
                  </a:lnTo>
                  <a:lnTo>
                    <a:pt x="6293" y="988"/>
                  </a:lnTo>
                  <a:lnTo>
                    <a:pt x="6301" y="987"/>
                  </a:lnTo>
                  <a:lnTo>
                    <a:pt x="6310" y="985"/>
                  </a:lnTo>
                  <a:lnTo>
                    <a:pt x="6318" y="981"/>
                  </a:lnTo>
                  <a:lnTo>
                    <a:pt x="6324" y="974"/>
                  </a:lnTo>
                  <a:lnTo>
                    <a:pt x="6331" y="967"/>
                  </a:lnTo>
                  <a:lnTo>
                    <a:pt x="6337" y="957"/>
                  </a:lnTo>
                  <a:lnTo>
                    <a:pt x="6340" y="949"/>
                  </a:lnTo>
                  <a:lnTo>
                    <a:pt x="6342" y="943"/>
                  </a:lnTo>
                  <a:lnTo>
                    <a:pt x="6344" y="936"/>
                  </a:lnTo>
                  <a:lnTo>
                    <a:pt x="6346" y="929"/>
                  </a:lnTo>
                  <a:lnTo>
                    <a:pt x="6346" y="922"/>
                  </a:lnTo>
                  <a:lnTo>
                    <a:pt x="6346" y="916"/>
                  </a:lnTo>
                  <a:lnTo>
                    <a:pt x="6346" y="910"/>
                  </a:lnTo>
                  <a:lnTo>
                    <a:pt x="6344" y="903"/>
                  </a:lnTo>
                  <a:lnTo>
                    <a:pt x="6343" y="897"/>
                  </a:lnTo>
                  <a:lnTo>
                    <a:pt x="6340" y="891"/>
                  </a:lnTo>
                  <a:lnTo>
                    <a:pt x="6337" y="884"/>
                  </a:lnTo>
                  <a:lnTo>
                    <a:pt x="6333" y="878"/>
                  </a:lnTo>
                  <a:lnTo>
                    <a:pt x="6329" y="873"/>
                  </a:lnTo>
                  <a:lnTo>
                    <a:pt x="6323" y="867"/>
                  </a:lnTo>
                  <a:lnTo>
                    <a:pt x="6317" y="861"/>
                  </a:lnTo>
                  <a:lnTo>
                    <a:pt x="6311" y="855"/>
                  </a:lnTo>
                  <a:lnTo>
                    <a:pt x="6299" y="847"/>
                  </a:lnTo>
                  <a:lnTo>
                    <a:pt x="6285" y="833"/>
                  </a:lnTo>
                  <a:lnTo>
                    <a:pt x="6266" y="816"/>
                  </a:lnTo>
                  <a:lnTo>
                    <a:pt x="6244" y="796"/>
                  </a:lnTo>
                  <a:lnTo>
                    <a:pt x="6235" y="785"/>
                  </a:lnTo>
                  <a:lnTo>
                    <a:pt x="6226" y="777"/>
                  </a:lnTo>
                  <a:lnTo>
                    <a:pt x="6218" y="769"/>
                  </a:lnTo>
                  <a:lnTo>
                    <a:pt x="6209" y="763"/>
                  </a:lnTo>
                  <a:lnTo>
                    <a:pt x="6202" y="759"/>
                  </a:lnTo>
                  <a:lnTo>
                    <a:pt x="6194" y="756"/>
                  </a:lnTo>
                  <a:lnTo>
                    <a:pt x="6187" y="755"/>
                  </a:lnTo>
                  <a:lnTo>
                    <a:pt x="6180" y="756"/>
                  </a:lnTo>
                  <a:lnTo>
                    <a:pt x="6175" y="757"/>
                  </a:lnTo>
                  <a:lnTo>
                    <a:pt x="6171" y="760"/>
                  </a:lnTo>
                  <a:lnTo>
                    <a:pt x="6167" y="763"/>
                  </a:lnTo>
                  <a:lnTo>
                    <a:pt x="6164" y="766"/>
                  </a:lnTo>
                  <a:lnTo>
                    <a:pt x="6162" y="770"/>
                  </a:lnTo>
                  <a:lnTo>
                    <a:pt x="6161" y="776"/>
                  </a:lnTo>
                  <a:lnTo>
                    <a:pt x="6161" y="781"/>
                  </a:lnTo>
                  <a:lnTo>
                    <a:pt x="6161" y="787"/>
                  </a:lnTo>
                  <a:lnTo>
                    <a:pt x="6163" y="800"/>
                  </a:lnTo>
                  <a:lnTo>
                    <a:pt x="6166" y="814"/>
                  </a:lnTo>
                  <a:lnTo>
                    <a:pt x="6173" y="831"/>
                  </a:lnTo>
                  <a:lnTo>
                    <a:pt x="6180" y="850"/>
                  </a:lnTo>
                  <a:lnTo>
                    <a:pt x="6188" y="870"/>
                  </a:lnTo>
                  <a:lnTo>
                    <a:pt x="6195" y="887"/>
                  </a:lnTo>
                  <a:lnTo>
                    <a:pt x="6199" y="899"/>
                  </a:lnTo>
                  <a:lnTo>
                    <a:pt x="6202" y="910"/>
                  </a:lnTo>
                  <a:close/>
                  <a:moveTo>
                    <a:pt x="6522" y="193"/>
                  </a:moveTo>
                  <a:lnTo>
                    <a:pt x="6509" y="186"/>
                  </a:lnTo>
                  <a:lnTo>
                    <a:pt x="6496" y="181"/>
                  </a:lnTo>
                  <a:lnTo>
                    <a:pt x="6481" y="179"/>
                  </a:lnTo>
                  <a:lnTo>
                    <a:pt x="6468" y="178"/>
                  </a:lnTo>
                  <a:lnTo>
                    <a:pt x="6453" y="179"/>
                  </a:lnTo>
                  <a:lnTo>
                    <a:pt x="6438" y="181"/>
                  </a:lnTo>
                  <a:lnTo>
                    <a:pt x="6423" y="186"/>
                  </a:lnTo>
                  <a:lnTo>
                    <a:pt x="6407" y="193"/>
                  </a:lnTo>
                  <a:lnTo>
                    <a:pt x="6400" y="198"/>
                  </a:lnTo>
                  <a:lnTo>
                    <a:pt x="6393" y="204"/>
                  </a:lnTo>
                  <a:lnTo>
                    <a:pt x="6387" y="210"/>
                  </a:lnTo>
                  <a:lnTo>
                    <a:pt x="6382" y="215"/>
                  </a:lnTo>
                  <a:lnTo>
                    <a:pt x="6378" y="221"/>
                  </a:lnTo>
                  <a:lnTo>
                    <a:pt x="6375" y="228"/>
                  </a:lnTo>
                  <a:lnTo>
                    <a:pt x="6373" y="234"/>
                  </a:lnTo>
                  <a:lnTo>
                    <a:pt x="6371" y="240"/>
                  </a:lnTo>
                  <a:lnTo>
                    <a:pt x="6371" y="248"/>
                  </a:lnTo>
                  <a:lnTo>
                    <a:pt x="6374" y="254"/>
                  </a:lnTo>
                  <a:lnTo>
                    <a:pt x="6377" y="261"/>
                  </a:lnTo>
                  <a:lnTo>
                    <a:pt x="6381" y="268"/>
                  </a:lnTo>
                  <a:lnTo>
                    <a:pt x="6387" y="273"/>
                  </a:lnTo>
                  <a:lnTo>
                    <a:pt x="6395" y="278"/>
                  </a:lnTo>
                  <a:lnTo>
                    <a:pt x="6404" y="283"/>
                  </a:lnTo>
                  <a:lnTo>
                    <a:pt x="6414" y="288"/>
                  </a:lnTo>
                  <a:lnTo>
                    <a:pt x="6426" y="293"/>
                  </a:lnTo>
                  <a:lnTo>
                    <a:pt x="6438" y="296"/>
                  </a:lnTo>
                  <a:lnTo>
                    <a:pt x="6451" y="299"/>
                  </a:lnTo>
                  <a:lnTo>
                    <a:pt x="6465" y="300"/>
                  </a:lnTo>
                  <a:lnTo>
                    <a:pt x="6478" y="301"/>
                  </a:lnTo>
                  <a:lnTo>
                    <a:pt x="6492" y="301"/>
                  </a:lnTo>
                  <a:lnTo>
                    <a:pt x="6506" y="300"/>
                  </a:lnTo>
                  <a:lnTo>
                    <a:pt x="6521" y="299"/>
                  </a:lnTo>
                  <a:lnTo>
                    <a:pt x="6556" y="298"/>
                  </a:lnTo>
                  <a:lnTo>
                    <a:pt x="6587" y="298"/>
                  </a:lnTo>
                  <a:lnTo>
                    <a:pt x="6613" y="299"/>
                  </a:lnTo>
                  <a:lnTo>
                    <a:pt x="6635" y="301"/>
                  </a:lnTo>
                  <a:lnTo>
                    <a:pt x="6653" y="304"/>
                  </a:lnTo>
                  <a:lnTo>
                    <a:pt x="6666" y="308"/>
                  </a:lnTo>
                  <a:lnTo>
                    <a:pt x="6671" y="311"/>
                  </a:lnTo>
                  <a:lnTo>
                    <a:pt x="6675" y="314"/>
                  </a:lnTo>
                  <a:lnTo>
                    <a:pt x="6677" y="317"/>
                  </a:lnTo>
                  <a:lnTo>
                    <a:pt x="6679" y="320"/>
                  </a:lnTo>
                  <a:lnTo>
                    <a:pt x="6680" y="337"/>
                  </a:lnTo>
                  <a:lnTo>
                    <a:pt x="6681" y="351"/>
                  </a:lnTo>
                  <a:lnTo>
                    <a:pt x="6681" y="366"/>
                  </a:lnTo>
                  <a:lnTo>
                    <a:pt x="6680" y="379"/>
                  </a:lnTo>
                  <a:lnTo>
                    <a:pt x="6678" y="393"/>
                  </a:lnTo>
                  <a:lnTo>
                    <a:pt x="6675" y="406"/>
                  </a:lnTo>
                  <a:lnTo>
                    <a:pt x="6671" y="417"/>
                  </a:lnTo>
                  <a:lnTo>
                    <a:pt x="6666" y="429"/>
                  </a:lnTo>
                  <a:lnTo>
                    <a:pt x="6661" y="432"/>
                  </a:lnTo>
                  <a:lnTo>
                    <a:pt x="6657" y="435"/>
                  </a:lnTo>
                  <a:lnTo>
                    <a:pt x="6651" y="438"/>
                  </a:lnTo>
                  <a:lnTo>
                    <a:pt x="6644" y="440"/>
                  </a:lnTo>
                  <a:lnTo>
                    <a:pt x="6635" y="442"/>
                  </a:lnTo>
                  <a:lnTo>
                    <a:pt x="6626" y="443"/>
                  </a:lnTo>
                  <a:lnTo>
                    <a:pt x="6615" y="444"/>
                  </a:lnTo>
                  <a:lnTo>
                    <a:pt x="6603" y="445"/>
                  </a:lnTo>
                  <a:lnTo>
                    <a:pt x="6576" y="445"/>
                  </a:lnTo>
                  <a:lnTo>
                    <a:pt x="6543" y="444"/>
                  </a:lnTo>
                  <a:lnTo>
                    <a:pt x="6506" y="440"/>
                  </a:lnTo>
                  <a:lnTo>
                    <a:pt x="6465" y="436"/>
                  </a:lnTo>
                  <a:lnTo>
                    <a:pt x="6451" y="434"/>
                  </a:lnTo>
                  <a:lnTo>
                    <a:pt x="6437" y="433"/>
                  </a:lnTo>
                  <a:lnTo>
                    <a:pt x="6425" y="433"/>
                  </a:lnTo>
                  <a:lnTo>
                    <a:pt x="6414" y="434"/>
                  </a:lnTo>
                  <a:lnTo>
                    <a:pt x="6404" y="435"/>
                  </a:lnTo>
                  <a:lnTo>
                    <a:pt x="6393" y="438"/>
                  </a:lnTo>
                  <a:lnTo>
                    <a:pt x="6385" y="441"/>
                  </a:lnTo>
                  <a:lnTo>
                    <a:pt x="6378" y="445"/>
                  </a:lnTo>
                  <a:lnTo>
                    <a:pt x="6370" y="450"/>
                  </a:lnTo>
                  <a:lnTo>
                    <a:pt x="6365" y="457"/>
                  </a:lnTo>
                  <a:lnTo>
                    <a:pt x="6360" y="463"/>
                  </a:lnTo>
                  <a:lnTo>
                    <a:pt x="6356" y="471"/>
                  </a:lnTo>
                  <a:lnTo>
                    <a:pt x="6353" y="480"/>
                  </a:lnTo>
                  <a:lnTo>
                    <a:pt x="6351" y="489"/>
                  </a:lnTo>
                  <a:lnTo>
                    <a:pt x="6348" y="500"/>
                  </a:lnTo>
                  <a:lnTo>
                    <a:pt x="6348" y="511"/>
                  </a:lnTo>
                  <a:lnTo>
                    <a:pt x="6348" y="518"/>
                  </a:lnTo>
                  <a:lnTo>
                    <a:pt x="6350" y="526"/>
                  </a:lnTo>
                  <a:lnTo>
                    <a:pt x="6352" y="533"/>
                  </a:lnTo>
                  <a:lnTo>
                    <a:pt x="6354" y="539"/>
                  </a:lnTo>
                  <a:lnTo>
                    <a:pt x="6355" y="547"/>
                  </a:lnTo>
                  <a:lnTo>
                    <a:pt x="6355" y="556"/>
                  </a:lnTo>
                  <a:lnTo>
                    <a:pt x="6355" y="570"/>
                  </a:lnTo>
                  <a:lnTo>
                    <a:pt x="6354" y="585"/>
                  </a:lnTo>
                  <a:lnTo>
                    <a:pt x="6352" y="616"/>
                  </a:lnTo>
                  <a:lnTo>
                    <a:pt x="6352" y="644"/>
                  </a:lnTo>
                  <a:lnTo>
                    <a:pt x="6352" y="670"/>
                  </a:lnTo>
                  <a:lnTo>
                    <a:pt x="6353" y="694"/>
                  </a:lnTo>
                  <a:lnTo>
                    <a:pt x="6355" y="716"/>
                  </a:lnTo>
                  <a:lnTo>
                    <a:pt x="6359" y="736"/>
                  </a:lnTo>
                  <a:lnTo>
                    <a:pt x="6363" y="754"/>
                  </a:lnTo>
                  <a:lnTo>
                    <a:pt x="6368" y="769"/>
                  </a:lnTo>
                  <a:lnTo>
                    <a:pt x="6375" y="783"/>
                  </a:lnTo>
                  <a:lnTo>
                    <a:pt x="6383" y="796"/>
                  </a:lnTo>
                  <a:lnTo>
                    <a:pt x="6391" y="807"/>
                  </a:lnTo>
                  <a:lnTo>
                    <a:pt x="6401" y="819"/>
                  </a:lnTo>
                  <a:lnTo>
                    <a:pt x="6411" y="830"/>
                  </a:lnTo>
                  <a:lnTo>
                    <a:pt x="6423" y="841"/>
                  </a:lnTo>
                  <a:lnTo>
                    <a:pt x="6435" y="850"/>
                  </a:lnTo>
                  <a:lnTo>
                    <a:pt x="6449" y="859"/>
                  </a:lnTo>
                  <a:lnTo>
                    <a:pt x="6491" y="883"/>
                  </a:lnTo>
                  <a:lnTo>
                    <a:pt x="6533" y="904"/>
                  </a:lnTo>
                  <a:lnTo>
                    <a:pt x="6575" y="925"/>
                  </a:lnTo>
                  <a:lnTo>
                    <a:pt x="6617" y="943"/>
                  </a:lnTo>
                  <a:lnTo>
                    <a:pt x="6660" y="961"/>
                  </a:lnTo>
                  <a:lnTo>
                    <a:pt x="6703" y="976"/>
                  </a:lnTo>
                  <a:lnTo>
                    <a:pt x="6747" y="990"/>
                  </a:lnTo>
                  <a:lnTo>
                    <a:pt x="6791" y="1003"/>
                  </a:lnTo>
                  <a:lnTo>
                    <a:pt x="6811" y="1004"/>
                  </a:lnTo>
                  <a:lnTo>
                    <a:pt x="6830" y="1003"/>
                  </a:lnTo>
                  <a:lnTo>
                    <a:pt x="6839" y="1002"/>
                  </a:lnTo>
                  <a:lnTo>
                    <a:pt x="6848" y="1000"/>
                  </a:lnTo>
                  <a:lnTo>
                    <a:pt x="6856" y="998"/>
                  </a:lnTo>
                  <a:lnTo>
                    <a:pt x="6864" y="995"/>
                  </a:lnTo>
                  <a:lnTo>
                    <a:pt x="6873" y="993"/>
                  </a:lnTo>
                  <a:lnTo>
                    <a:pt x="6880" y="989"/>
                  </a:lnTo>
                  <a:lnTo>
                    <a:pt x="6887" y="985"/>
                  </a:lnTo>
                  <a:lnTo>
                    <a:pt x="6895" y="981"/>
                  </a:lnTo>
                  <a:lnTo>
                    <a:pt x="6902" y="976"/>
                  </a:lnTo>
                  <a:lnTo>
                    <a:pt x="6909" y="970"/>
                  </a:lnTo>
                  <a:lnTo>
                    <a:pt x="6916" y="965"/>
                  </a:lnTo>
                  <a:lnTo>
                    <a:pt x="6922" y="959"/>
                  </a:lnTo>
                  <a:lnTo>
                    <a:pt x="6938" y="942"/>
                  </a:lnTo>
                  <a:lnTo>
                    <a:pt x="6951" y="926"/>
                  </a:lnTo>
                  <a:lnTo>
                    <a:pt x="6964" y="910"/>
                  </a:lnTo>
                  <a:lnTo>
                    <a:pt x="6974" y="894"/>
                  </a:lnTo>
                  <a:lnTo>
                    <a:pt x="6984" y="877"/>
                  </a:lnTo>
                  <a:lnTo>
                    <a:pt x="6992" y="861"/>
                  </a:lnTo>
                  <a:lnTo>
                    <a:pt x="6997" y="845"/>
                  </a:lnTo>
                  <a:lnTo>
                    <a:pt x="7003" y="828"/>
                  </a:lnTo>
                  <a:lnTo>
                    <a:pt x="7004" y="821"/>
                  </a:lnTo>
                  <a:lnTo>
                    <a:pt x="7004" y="814"/>
                  </a:lnTo>
                  <a:lnTo>
                    <a:pt x="7004" y="808"/>
                  </a:lnTo>
                  <a:lnTo>
                    <a:pt x="7004" y="803"/>
                  </a:lnTo>
                  <a:lnTo>
                    <a:pt x="7002" y="799"/>
                  </a:lnTo>
                  <a:lnTo>
                    <a:pt x="6999" y="795"/>
                  </a:lnTo>
                  <a:lnTo>
                    <a:pt x="6996" y="791"/>
                  </a:lnTo>
                  <a:lnTo>
                    <a:pt x="6993" y="789"/>
                  </a:lnTo>
                  <a:lnTo>
                    <a:pt x="6989" y="787"/>
                  </a:lnTo>
                  <a:lnTo>
                    <a:pt x="6984" y="787"/>
                  </a:lnTo>
                  <a:lnTo>
                    <a:pt x="6978" y="786"/>
                  </a:lnTo>
                  <a:lnTo>
                    <a:pt x="6972" y="787"/>
                  </a:lnTo>
                  <a:lnTo>
                    <a:pt x="6957" y="789"/>
                  </a:lnTo>
                  <a:lnTo>
                    <a:pt x="6940" y="796"/>
                  </a:lnTo>
                  <a:lnTo>
                    <a:pt x="6917" y="805"/>
                  </a:lnTo>
                  <a:lnTo>
                    <a:pt x="6894" y="813"/>
                  </a:lnTo>
                  <a:lnTo>
                    <a:pt x="6868" y="820"/>
                  </a:lnTo>
                  <a:lnTo>
                    <a:pt x="6840" y="825"/>
                  </a:lnTo>
                  <a:lnTo>
                    <a:pt x="6811" y="829"/>
                  </a:lnTo>
                  <a:lnTo>
                    <a:pt x="6781" y="831"/>
                  </a:lnTo>
                  <a:lnTo>
                    <a:pt x="6748" y="833"/>
                  </a:lnTo>
                  <a:lnTo>
                    <a:pt x="6715" y="833"/>
                  </a:lnTo>
                  <a:lnTo>
                    <a:pt x="6682" y="831"/>
                  </a:lnTo>
                  <a:lnTo>
                    <a:pt x="6653" y="828"/>
                  </a:lnTo>
                  <a:lnTo>
                    <a:pt x="6625" y="824"/>
                  </a:lnTo>
                  <a:lnTo>
                    <a:pt x="6599" y="819"/>
                  </a:lnTo>
                  <a:lnTo>
                    <a:pt x="6573" y="812"/>
                  </a:lnTo>
                  <a:lnTo>
                    <a:pt x="6551" y="805"/>
                  </a:lnTo>
                  <a:lnTo>
                    <a:pt x="6532" y="796"/>
                  </a:lnTo>
                  <a:lnTo>
                    <a:pt x="6513" y="785"/>
                  </a:lnTo>
                  <a:lnTo>
                    <a:pt x="6505" y="781"/>
                  </a:lnTo>
                  <a:lnTo>
                    <a:pt x="6499" y="776"/>
                  </a:lnTo>
                  <a:lnTo>
                    <a:pt x="6493" y="770"/>
                  </a:lnTo>
                  <a:lnTo>
                    <a:pt x="6488" y="765"/>
                  </a:lnTo>
                  <a:lnTo>
                    <a:pt x="6482" y="759"/>
                  </a:lnTo>
                  <a:lnTo>
                    <a:pt x="6478" y="753"/>
                  </a:lnTo>
                  <a:lnTo>
                    <a:pt x="6474" y="746"/>
                  </a:lnTo>
                  <a:lnTo>
                    <a:pt x="6470" y="739"/>
                  </a:lnTo>
                  <a:lnTo>
                    <a:pt x="6467" y="732"/>
                  </a:lnTo>
                  <a:lnTo>
                    <a:pt x="6464" y="724"/>
                  </a:lnTo>
                  <a:lnTo>
                    <a:pt x="6461" y="716"/>
                  </a:lnTo>
                  <a:lnTo>
                    <a:pt x="6459" y="708"/>
                  </a:lnTo>
                  <a:lnTo>
                    <a:pt x="6456" y="690"/>
                  </a:lnTo>
                  <a:lnTo>
                    <a:pt x="6455" y="670"/>
                  </a:lnTo>
                  <a:lnTo>
                    <a:pt x="6456" y="652"/>
                  </a:lnTo>
                  <a:lnTo>
                    <a:pt x="6457" y="636"/>
                  </a:lnTo>
                  <a:lnTo>
                    <a:pt x="6458" y="620"/>
                  </a:lnTo>
                  <a:lnTo>
                    <a:pt x="6460" y="606"/>
                  </a:lnTo>
                  <a:lnTo>
                    <a:pt x="6463" y="593"/>
                  </a:lnTo>
                  <a:lnTo>
                    <a:pt x="6466" y="581"/>
                  </a:lnTo>
                  <a:lnTo>
                    <a:pt x="6469" y="572"/>
                  </a:lnTo>
                  <a:lnTo>
                    <a:pt x="6473" y="562"/>
                  </a:lnTo>
                  <a:lnTo>
                    <a:pt x="6476" y="558"/>
                  </a:lnTo>
                  <a:lnTo>
                    <a:pt x="6479" y="554"/>
                  </a:lnTo>
                  <a:lnTo>
                    <a:pt x="6485" y="551"/>
                  </a:lnTo>
                  <a:lnTo>
                    <a:pt x="6491" y="548"/>
                  </a:lnTo>
                  <a:lnTo>
                    <a:pt x="6498" y="545"/>
                  </a:lnTo>
                  <a:lnTo>
                    <a:pt x="6506" y="543"/>
                  </a:lnTo>
                  <a:lnTo>
                    <a:pt x="6516" y="541"/>
                  </a:lnTo>
                  <a:lnTo>
                    <a:pt x="6526" y="539"/>
                  </a:lnTo>
                  <a:lnTo>
                    <a:pt x="6555" y="539"/>
                  </a:lnTo>
                  <a:lnTo>
                    <a:pt x="6581" y="539"/>
                  </a:lnTo>
                  <a:lnTo>
                    <a:pt x="6608" y="540"/>
                  </a:lnTo>
                  <a:lnTo>
                    <a:pt x="6633" y="543"/>
                  </a:lnTo>
                  <a:lnTo>
                    <a:pt x="6645" y="544"/>
                  </a:lnTo>
                  <a:lnTo>
                    <a:pt x="6656" y="544"/>
                  </a:lnTo>
                  <a:lnTo>
                    <a:pt x="6668" y="543"/>
                  </a:lnTo>
                  <a:lnTo>
                    <a:pt x="6679" y="540"/>
                  </a:lnTo>
                  <a:lnTo>
                    <a:pt x="6692" y="537"/>
                  </a:lnTo>
                  <a:lnTo>
                    <a:pt x="6704" y="533"/>
                  </a:lnTo>
                  <a:lnTo>
                    <a:pt x="6717" y="529"/>
                  </a:lnTo>
                  <a:lnTo>
                    <a:pt x="6729" y="523"/>
                  </a:lnTo>
                  <a:lnTo>
                    <a:pt x="6738" y="517"/>
                  </a:lnTo>
                  <a:lnTo>
                    <a:pt x="6746" y="511"/>
                  </a:lnTo>
                  <a:lnTo>
                    <a:pt x="6755" y="503"/>
                  </a:lnTo>
                  <a:lnTo>
                    <a:pt x="6762" y="493"/>
                  </a:lnTo>
                  <a:lnTo>
                    <a:pt x="6769" y="482"/>
                  </a:lnTo>
                  <a:lnTo>
                    <a:pt x="6775" y="469"/>
                  </a:lnTo>
                  <a:lnTo>
                    <a:pt x="6782" y="456"/>
                  </a:lnTo>
                  <a:lnTo>
                    <a:pt x="6787" y="440"/>
                  </a:lnTo>
                  <a:lnTo>
                    <a:pt x="6789" y="421"/>
                  </a:lnTo>
                  <a:lnTo>
                    <a:pt x="6792" y="404"/>
                  </a:lnTo>
                  <a:lnTo>
                    <a:pt x="6796" y="389"/>
                  </a:lnTo>
                  <a:lnTo>
                    <a:pt x="6801" y="375"/>
                  </a:lnTo>
                  <a:lnTo>
                    <a:pt x="6805" y="363"/>
                  </a:lnTo>
                  <a:lnTo>
                    <a:pt x="6810" y="351"/>
                  </a:lnTo>
                  <a:lnTo>
                    <a:pt x="6815" y="342"/>
                  </a:lnTo>
                  <a:lnTo>
                    <a:pt x="6821" y="334"/>
                  </a:lnTo>
                  <a:lnTo>
                    <a:pt x="6828" y="326"/>
                  </a:lnTo>
                  <a:lnTo>
                    <a:pt x="6832" y="318"/>
                  </a:lnTo>
                  <a:lnTo>
                    <a:pt x="6835" y="311"/>
                  </a:lnTo>
                  <a:lnTo>
                    <a:pt x="6836" y="304"/>
                  </a:lnTo>
                  <a:lnTo>
                    <a:pt x="6836" y="296"/>
                  </a:lnTo>
                  <a:lnTo>
                    <a:pt x="6833" y="287"/>
                  </a:lnTo>
                  <a:lnTo>
                    <a:pt x="6830" y="278"/>
                  </a:lnTo>
                  <a:lnTo>
                    <a:pt x="6824" y="270"/>
                  </a:lnTo>
                  <a:lnTo>
                    <a:pt x="6817" y="261"/>
                  </a:lnTo>
                  <a:lnTo>
                    <a:pt x="6809" y="252"/>
                  </a:lnTo>
                  <a:lnTo>
                    <a:pt x="6798" y="243"/>
                  </a:lnTo>
                  <a:lnTo>
                    <a:pt x="6787" y="234"/>
                  </a:lnTo>
                  <a:lnTo>
                    <a:pt x="6769" y="225"/>
                  </a:lnTo>
                  <a:lnTo>
                    <a:pt x="6752" y="217"/>
                  </a:lnTo>
                  <a:lnTo>
                    <a:pt x="6734" y="212"/>
                  </a:lnTo>
                  <a:lnTo>
                    <a:pt x="6716" y="208"/>
                  </a:lnTo>
                  <a:lnTo>
                    <a:pt x="6697" y="206"/>
                  </a:lnTo>
                  <a:lnTo>
                    <a:pt x="6677" y="205"/>
                  </a:lnTo>
                  <a:lnTo>
                    <a:pt x="6657" y="206"/>
                  </a:lnTo>
                  <a:lnTo>
                    <a:pt x="6637" y="209"/>
                  </a:lnTo>
                  <a:lnTo>
                    <a:pt x="6615" y="208"/>
                  </a:lnTo>
                  <a:lnTo>
                    <a:pt x="6595" y="208"/>
                  </a:lnTo>
                  <a:lnTo>
                    <a:pt x="6578" y="207"/>
                  </a:lnTo>
                  <a:lnTo>
                    <a:pt x="6562" y="205"/>
                  </a:lnTo>
                  <a:lnTo>
                    <a:pt x="6548" y="203"/>
                  </a:lnTo>
                  <a:lnTo>
                    <a:pt x="6538" y="200"/>
                  </a:lnTo>
                  <a:lnTo>
                    <a:pt x="6528" y="196"/>
                  </a:lnTo>
                  <a:lnTo>
                    <a:pt x="6522" y="193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0" name="Freeform 78"/>
            <p:cNvSpPr>
              <a:spLocks noEditPoints="1"/>
            </p:cNvSpPr>
            <p:nvPr/>
          </p:nvSpPr>
          <p:spPr bwMode="auto">
            <a:xfrm>
              <a:off x="1438" y="413"/>
              <a:ext cx="2280" cy="388"/>
            </a:xfrm>
            <a:custGeom>
              <a:avLst/>
              <a:gdLst>
                <a:gd name="T0" fmla="*/ 7767 w 11399"/>
                <a:gd name="T1" fmla="*/ 291 h 1943"/>
                <a:gd name="T2" fmla="*/ 8512 w 11399"/>
                <a:gd name="T3" fmla="*/ 433 h 1943"/>
                <a:gd name="T4" fmla="*/ 7851 w 11399"/>
                <a:gd name="T5" fmla="*/ 3 h 1943"/>
                <a:gd name="T6" fmla="*/ 7356 w 11399"/>
                <a:gd name="T7" fmla="*/ 508 h 1943"/>
                <a:gd name="T8" fmla="*/ 7659 w 11399"/>
                <a:gd name="T9" fmla="*/ 539 h 1943"/>
                <a:gd name="T10" fmla="*/ 7994 w 11399"/>
                <a:gd name="T11" fmla="*/ 708 h 1943"/>
                <a:gd name="T12" fmla="*/ 7427 w 11399"/>
                <a:gd name="T13" fmla="*/ 733 h 1943"/>
                <a:gd name="T14" fmla="*/ 7491 w 11399"/>
                <a:gd name="T15" fmla="*/ 710 h 1943"/>
                <a:gd name="T16" fmla="*/ 7970 w 11399"/>
                <a:gd name="T17" fmla="*/ 1065 h 1943"/>
                <a:gd name="T18" fmla="*/ 8298 w 11399"/>
                <a:gd name="T19" fmla="*/ 954 h 1943"/>
                <a:gd name="T20" fmla="*/ 7583 w 11399"/>
                <a:gd name="T21" fmla="*/ 762 h 1943"/>
                <a:gd name="T22" fmla="*/ 7940 w 11399"/>
                <a:gd name="T23" fmla="*/ 747 h 1943"/>
                <a:gd name="T24" fmla="*/ 8248 w 11399"/>
                <a:gd name="T25" fmla="*/ 721 h 1943"/>
                <a:gd name="T26" fmla="*/ 9243 w 11399"/>
                <a:gd name="T27" fmla="*/ 371 h 1943"/>
                <a:gd name="T28" fmla="*/ 9723 w 11399"/>
                <a:gd name="T29" fmla="*/ 420 h 1943"/>
                <a:gd name="T30" fmla="*/ 9400 w 11399"/>
                <a:gd name="T31" fmla="*/ 317 h 1943"/>
                <a:gd name="T32" fmla="*/ 9074 w 11399"/>
                <a:gd name="T33" fmla="*/ 1127 h 1943"/>
                <a:gd name="T34" fmla="*/ 9626 w 11399"/>
                <a:gd name="T35" fmla="*/ 714 h 1943"/>
                <a:gd name="T36" fmla="*/ 9947 w 11399"/>
                <a:gd name="T37" fmla="*/ 602 h 1943"/>
                <a:gd name="T38" fmla="*/ 8724 w 11399"/>
                <a:gd name="T39" fmla="*/ 721 h 1943"/>
                <a:gd name="T40" fmla="*/ 8951 w 11399"/>
                <a:gd name="T41" fmla="*/ 901 h 1943"/>
                <a:gd name="T42" fmla="*/ 9417 w 11399"/>
                <a:gd name="T43" fmla="*/ 787 h 1943"/>
                <a:gd name="T44" fmla="*/ 9060 w 11399"/>
                <a:gd name="T45" fmla="*/ 1014 h 1943"/>
                <a:gd name="T46" fmla="*/ 9108 w 11399"/>
                <a:gd name="T47" fmla="*/ 913 h 1943"/>
                <a:gd name="T48" fmla="*/ 9526 w 11399"/>
                <a:gd name="T49" fmla="*/ 888 h 1943"/>
                <a:gd name="T50" fmla="*/ 9346 w 11399"/>
                <a:gd name="T51" fmla="*/ 978 h 1943"/>
                <a:gd name="T52" fmla="*/ 9225 w 11399"/>
                <a:gd name="T53" fmla="*/ 219 h 1943"/>
                <a:gd name="T54" fmla="*/ 9282 w 11399"/>
                <a:gd name="T55" fmla="*/ 107 h 1943"/>
                <a:gd name="T56" fmla="*/ 8850 w 11399"/>
                <a:gd name="T57" fmla="*/ 178 h 1943"/>
                <a:gd name="T58" fmla="*/ 9203 w 11399"/>
                <a:gd name="T59" fmla="*/ 541 h 1943"/>
                <a:gd name="T60" fmla="*/ 8937 w 11399"/>
                <a:gd name="T61" fmla="*/ 162 h 1943"/>
                <a:gd name="T62" fmla="*/ 9048 w 11399"/>
                <a:gd name="T63" fmla="*/ 266 h 1943"/>
                <a:gd name="T64" fmla="*/ 8969 w 11399"/>
                <a:gd name="T65" fmla="*/ 443 h 1943"/>
                <a:gd name="T66" fmla="*/ 9627 w 11399"/>
                <a:gd name="T67" fmla="*/ 53 h 1943"/>
                <a:gd name="T68" fmla="*/ 9476 w 11399"/>
                <a:gd name="T69" fmla="*/ 246 h 1943"/>
                <a:gd name="T70" fmla="*/ 9688 w 11399"/>
                <a:gd name="T71" fmla="*/ 100 h 1943"/>
                <a:gd name="T72" fmla="*/ 10181 w 11399"/>
                <a:gd name="T73" fmla="*/ 707 h 1943"/>
                <a:gd name="T74" fmla="*/ 10385 w 11399"/>
                <a:gd name="T75" fmla="*/ 729 h 1943"/>
                <a:gd name="T76" fmla="*/ 10568 w 11399"/>
                <a:gd name="T77" fmla="*/ 179 h 1943"/>
                <a:gd name="T78" fmla="*/ 10162 w 11399"/>
                <a:gd name="T79" fmla="*/ 169 h 1943"/>
                <a:gd name="T80" fmla="*/ 10354 w 11399"/>
                <a:gd name="T81" fmla="*/ 437 h 1943"/>
                <a:gd name="T82" fmla="*/ 10682 w 11399"/>
                <a:gd name="T83" fmla="*/ 189 h 1943"/>
                <a:gd name="T84" fmla="*/ 10722 w 11399"/>
                <a:gd name="T85" fmla="*/ 292 h 1943"/>
                <a:gd name="T86" fmla="*/ 11293 w 11399"/>
                <a:gd name="T87" fmla="*/ 386 h 1943"/>
                <a:gd name="T88" fmla="*/ 10922 w 11399"/>
                <a:gd name="T89" fmla="*/ 49 h 1943"/>
                <a:gd name="T90" fmla="*/ 10952 w 11399"/>
                <a:gd name="T91" fmla="*/ 466 h 1943"/>
                <a:gd name="T92" fmla="*/ 10914 w 11399"/>
                <a:gd name="T93" fmla="*/ 949 h 1943"/>
                <a:gd name="T94" fmla="*/ 11389 w 11399"/>
                <a:gd name="T95" fmla="*/ 916 h 1943"/>
                <a:gd name="T96" fmla="*/ 11099 w 11399"/>
                <a:gd name="T97" fmla="*/ 649 h 1943"/>
                <a:gd name="T98" fmla="*/ 10630 w 11399"/>
                <a:gd name="T99" fmla="*/ 672 h 1943"/>
                <a:gd name="T100" fmla="*/ 10473 w 11399"/>
                <a:gd name="T101" fmla="*/ 1043 h 1943"/>
                <a:gd name="T102" fmla="*/ 99 w 11399"/>
                <a:gd name="T103" fmla="*/ 1654 h 1943"/>
                <a:gd name="T104" fmla="*/ 620 w 11399"/>
                <a:gd name="T105" fmla="*/ 1887 h 1943"/>
                <a:gd name="T106" fmla="*/ 527 w 11399"/>
                <a:gd name="T107" fmla="*/ 1713 h 1943"/>
                <a:gd name="T108" fmla="*/ 519 w 11399"/>
                <a:gd name="T109" fmla="*/ 1845 h 1943"/>
                <a:gd name="T110" fmla="*/ 764 w 11399"/>
                <a:gd name="T111" fmla="*/ 1583 h 1943"/>
                <a:gd name="T112" fmla="*/ 785 w 11399"/>
                <a:gd name="T113" fmla="*/ 1788 h 1943"/>
                <a:gd name="T114" fmla="*/ 1286 w 11399"/>
                <a:gd name="T115" fmla="*/ 1662 h 1943"/>
                <a:gd name="T116" fmla="*/ 1451 w 11399"/>
                <a:gd name="T117" fmla="*/ 1694 h 1943"/>
                <a:gd name="T118" fmla="*/ 1420 w 11399"/>
                <a:gd name="T119" fmla="*/ 1837 h 1943"/>
                <a:gd name="T120" fmla="*/ 1415 w 11399"/>
                <a:gd name="T121" fmla="*/ 1583 h 1943"/>
                <a:gd name="T122" fmla="*/ 1986 w 11399"/>
                <a:gd name="T123" fmla="*/ 1845 h 1943"/>
                <a:gd name="T124" fmla="*/ 2324 w 11399"/>
                <a:gd name="T125" fmla="*/ 1571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399" h="1943">
                  <a:moveTo>
                    <a:pt x="7755" y="388"/>
                  </a:moveTo>
                  <a:lnTo>
                    <a:pt x="7776" y="385"/>
                  </a:lnTo>
                  <a:lnTo>
                    <a:pt x="7799" y="383"/>
                  </a:lnTo>
                  <a:lnTo>
                    <a:pt x="7822" y="381"/>
                  </a:lnTo>
                  <a:lnTo>
                    <a:pt x="7845" y="379"/>
                  </a:lnTo>
                  <a:lnTo>
                    <a:pt x="7869" y="378"/>
                  </a:lnTo>
                  <a:lnTo>
                    <a:pt x="7894" y="376"/>
                  </a:lnTo>
                  <a:lnTo>
                    <a:pt x="7920" y="375"/>
                  </a:lnTo>
                  <a:lnTo>
                    <a:pt x="7945" y="374"/>
                  </a:lnTo>
                  <a:lnTo>
                    <a:pt x="7957" y="373"/>
                  </a:lnTo>
                  <a:lnTo>
                    <a:pt x="7968" y="372"/>
                  </a:lnTo>
                  <a:lnTo>
                    <a:pt x="7978" y="371"/>
                  </a:lnTo>
                  <a:lnTo>
                    <a:pt x="7986" y="368"/>
                  </a:lnTo>
                  <a:lnTo>
                    <a:pt x="7993" y="364"/>
                  </a:lnTo>
                  <a:lnTo>
                    <a:pt x="8001" y="361"/>
                  </a:lnTo>
                  <a:lnTo>
                    <a:pt x="8006" y="357"/>
                  </a:lnTo>
                  <a:lnTo>
                    <a:pt x="8011" y="353"/>
                  </a:lnTo>
                  <a:lnTo>
                    <a:pt x="8013" y="349"/>
                  </a:lnTo>
                  <a:lnTo>
                    <a:pt x="8015" y="345"/>
                  </a:lnTo>
                  <a:lnTo>
                    <a:pt x="8016" y="341"/>
                  </a:lnTo>
                  <a:lnTo>
                    <a:pt x="8015" y="336"/>
                  </a:lnTo>
                  <a:lnTo>
                    <a:pt x="8014" y="332"/>
                  </a:lnTo>
                  <a:lnTo>
                    <a:pt x="8012" y="328"/>
                  </a:lnTo>
                  <a:lnTo>
                    <a:pt x="8010" y="323"/>
                  </a:lnTo>
                  <a:lnTo>
                    <a:pt x="8006" y="318"/>
                  </a:lnTo>
                  <a:lnTo>
                    <a:pt x="8001" y="314"/>
                  </a:lnTo>
                  <a:lnTo>
                    <a:pt x="7994" y="310"/>
                  </a:lnTo>
                  <a:lnTo>
                    <a:pt x="7988" y="307"/>
                  </a:lnTo>
                  <a:lnTo>
                    <a:pt x="7982" y="305"/>
                  </a:lnTo>
                  <a:lnTo>
                    <a:pt x="7974" y="303"/>
                  </a:lnTo>
                  <a:lnTo>
                    <a:pt x="7967" y="302"/>
                  </a:lnTo>
                  <a:lnTo>
                    <a:pt x="7959" y="301"/>
                  </a:lnTo>
                  <a:lnTo>
                    <a:pt x="7949" y="301"/>
                  </a:lnTo>
                  <a:lnTo>
                    <a:pt x="7923" y="301"/>
                  </a:lnTo>
                  <a:lnTo>
                    <a:pt x="7902" y="300"/>
                  </a:lnTo>
                  <a:lnTo>
                    <a:pt x="7885" y="297"/>
                  </a:lnTo>
                  <a:lnTo>
                    <a:pt x="7875" y="296"/>
                  </a:lnTo>
                  <a:lnTo>
                    <a:pt x="7867" y="295"/>
                  </a:lnTo>
                  <a:lnTo>
                    <a:pt x="7859" y="294"/>
                  </a:lnTo>
                  <a:lnTo>
                    <a:pt x="7853" y="292"/>
                  </a:lnTo>
                  <a:lnTo>
                    <a:pt x="7848" y="289"/>
                  </a:lnTo>
                  <a:lnTo>
                    <a:pt x="7829" y="284"/>
                  </a:lnTo>
                  <a:lnTo>
                    <a:pt x="7812" y="282"/>
                  </a:lnTo>
                  <a:lnTo>
                    <a:pt x="7805" y="282"/>
                  </a:lnTo>
                  <a:lnTo>
                    <a:pt x="7798" y="282"/>
                  </a:lnTo>
                  <a:lnTo>
                    <a:pt x="7791" y="283"/>
                  </a:lnTo>
                  <a:lnTo>
                    <a:pt x="7785" y="284"/>
                  </a:lnTo>
                  <a:lnTo>
                    <a:pt x="7780" y="286"/>
                  </a:lnTo>
                  <a:lnTo>
                    <a:pt x="7773" y="288"/>
                  </a:lnTo>
                  <a:lnTo>
                    <a:pt x="7767" y="291"/>
                  </a:lnTo>
                  <a:lnTo>
                    <a:pt x="7761" y="295"/>
                  </a:lnTo>
                  <a:lnTo>
                    <a:pt x="7747" y="306"/>
                  </a:lnTo>
                  <a:lnTo>
                    <a:pt x="7732" y="319"/>
                  </a:lnTo>
                  <a:lnTo>
                    <a:pt x="7725" y="326"/>
                  </a:lnTo>
                  <a:lnTo>
                    <a:pt x="7721" y="333"/>
                  </a:lnTo>
                  <a:lnTo>
                    <a:pt x="7717" y="339"/>
                  </a:lnTo>
                  <a:lnTo>
                    <a:pt x="7714" y="346"/>
                  </a:lnTo>
                  <a:lnTo>
                    <a:pt x="7712" y="351"/>
                  </a:lnTo>
                  <a:lnTo>
                    <a:pt x="7710" y="357"/>
                  </a:lnTo>
                  <a:lnTo>
                    <a:pt x="7710" y="362"/>
                  </a:lnTo>
                  <a:lnTo>
                    <a:pt x="7711" y="368"/>
                  </a:lnTo>
                  <a:lnTo>
                    <a:pt x="7713" y="373"/>
                  </a:lnTo>
                  <a:lnTo>
                    <a:pt x="7717" y="377"/>
                  </a:lnTo>
                  <a:lnTo>
                    <a:pt x="7721" y="381"/>
                  </a:lnTo>
                  <a:lnTo>
                    <a:pt x="7726" y="383"/>
                  </a:lnTo>
                  <a:lnTo>
                    <a:pt x="7732" y="386"/>
                  </a:lnTo>
                  <a:lnTo>
                    <a:pt x="7739" y="387"/>
                  </a:lnTo>
                  <a:lnTo>
                    <a:pt x="7746" y="388"/>
                  </a:lnTo>
                  <a:lnTo>
                    <a:pt x="7755" y="388"/>
                  </a:lnTo>
                  <a:close/>
                  <a:moveTo>
                    <a:pt x="7895" y="201"/>
                  </a:moveTo>
                  <a:lnTo>
                    <a:pt x="7916" y="212"/>
                  </a:lnTo>
                  <a:lnTo>
                    <a:pt x="7941" y="226"/>
                  </a:lnTo>
                  <a:lnTo>
                    <a:pt x="7967" y="244"/>
                  </a:lnTo>
                  <a:lnTo>
                    <a:pt x="7997" y="267"/>
                  </a:lnTo>
                  <a:lnTo>
                    <a:pt x="8030" y="293"/>
                  </a:lnTo>
                  <a:lnTo>
                    <a:pt x="8065" y="324"/>
                  </a:lnTo>
                  <a:lnTo>
                    <a:pt x="8103" y="357"/>
                  </a:lnTo>
                  <a:lnTo>
                    <a:pt x="8145" y="396"/>
                  </a:lnTo>
                  <a:lnTo>
                    <a:pt x="8173" y="422"/>
                  </a:lnTo>
                  <a:lnTo>
                    <a:pt x="8200" y="446"/>
                  </a:lnTo>
                  <a:lnTo>
                    <a:pt x="8225" y="466"/>
                  </a:lnTo>
                  <a:lnTo>
                    <a:pt x="8245" y="483"/>
                  </a:lnTo>
                  <a:lnTo>
                    <a:pt x="8265" y="496"/>
                  </a:lnTo>
                  <a:lnTo>
                    <a:pt x="8282" y="506"/>
                  </a:lnTo>
                  <a:lnTo>
                    <a:pt x="8289" y="510"/>
                  </a:lnTo>
                  <a:lnTo>
                    <a:pt x="8296" y="513"/>
                  </a:lnTo>
                  <a:lnTo>
                    <a:pt x="8302" y="514"/>
                  </a:lnTo>
                  <a:lnTo>
                    <a:pt x="8308" y="515"/>
                  </a:lnTo>
                  <a:lnTo>
                    <a:pt x="8325" y="515"/>
                  </a:lnTo>
                  <a:lnTo>
                    <a:pt x="8345" y="512"/>
                  </a:lnTo>
                  <a:lnTo>
                    <a:pt x="8366" y="508"/>
                  </a:lnTo>
                  <a:lnTo>
                    <a:pt x="8388" y="500"/>
                  </a:lnTo>
                  <a:lnTo>
                    <a:pt x="8414" y="491"/>
                  </a:lnTo>
                  <a:lnTo>
                    <a:pt x="8437" y="481"/>
                  </a:lnTo>
                  <a:lnTo>
                    <a:pt x="8458" y="472"/>
                  </a:lnTo>
                  <a:lnTo>
                    <a:pt x="8476" y="463"/>
                  </a:lnTo>
                  <a:lnTo>
                    <a:pt x="8490" y="452"/>
                  </a:lnTo>
                  <a:lnTo>
                    <a:pt x="8503" y="443"/>
                  </a:lnTo>
                  <a:lnTo>
                    <a:pt x="8508" y="439"/>
                  </a:lnTo>
                  <a:lnTo>
                    <a:pt x="8512" y="433"/>
                  </a:lnTo>
                  <a:lnTo>
                    <a:pt x="8517" y="428"/>
                  </a:lnTo>
                  <a:lnTo>
                    <a:pt x="8519" y="424"/>
                  </a:lnTo>
                  <a:lnTo>
                    <a:pt x="8522" y="418"/>
                  </a:lnTo>
                  <a:lnTo>
                    <a:pt x="8522" y="411"/>
                  </a:lnTo>
                  <a:lnTo>
                    <a:pt x="8521" y="406"/>
                  </a:lnTo>
                  <a:lnTo>
                    <a:pt x="8518" y="402"/>
                  </a:lnTo>
                  <a:lnTo>
                    <a:pt x="8513" y="399"/>
                  </a:lnTo>
                  <a:lnTo>
                    <a:pt x="8508" y="396"/>
                  </a:lnTo>
                  <a:lnTo>
                    <a:pt x="8500" y="394"/>
                  </a:lnTo>
                  <a:lnTo>
                    <a:pt x="8491" y="393"/>
                  </a:lnTo>
                  <a:lnTo>
                    <a:pt x="8477" y="391"/>
                  </a:lnTo>
                  <a:lnTo>
                    <a:pt x="8460" y="386"/>
                  </a:lnTo>
                  <a:lnTo>
                    <a:pt x="8440" y="380"/>
                  </a:lnTo>
                  <a:lnTo>
                    <a:pt x="8417" y="372"/>
                  </a:lnTo>
                  <a:lnTo>
                    <a:pt x="8392" y="362"/>
                  </a:lnTo>
                  <a:lnTo>
                    <a:pt x="8363" y="350"/>
                  </a:lnTo>
                  <a:lnTo>
                    <a:pt x="8330" y="336"/>
                  </a:lnTo>
                  <a:lnTo>
                    <a:pt x="8296" y="319"/>
                  </a:lnTo>
                  <a:lnTo>
                    <a:pt x="8265" y="305"/>
                  </a:lnTo>
                  <a:lnTo>
                    <a:pt x="8234" y="289"/>
                  </a:lnTo>
                  <a:lnTo>
                    <a:pt x="8203" y="271"/>
                  </a:lnTo>
                  <a:lnTo>
                    <a:pt x="8170" y="254"/>
                  </a:lnTo>
                  <a:lnTo>
                    <a:pt x="8138" y="234"/>
                  </a:lnTo>
                  <a:lnTo>
                    <a:pt x="8105" y="214"/>
                  </a:lnTo>
                  <a:lnTo>
                    <a:pt x="8072" y="192"/>
                  </a:lnTo>
                  <a:lnTo>
                    <a:pt x="8037" y="170"/>
                  </a:lnTo>
                  <a:lnTo>
                    <a:pt x="8014" y="153"/>
                  </a:lnTo>
                  <a:lnTo>
                    <a:pt x="7993" y="137"/>
                  </a:lnTo>
                  <a:lnTo>
                    <a:pt x="7975" y="123"/>
                  </a:lnTo>
                  <a:lnTo>
                    <a:pt x="7961" y="110"/>
                  </a:lnTo>
                  <a:lnTo>
                    <a:pt x="7949" y="99"/>
                  </a:lnTo>
                  <a:lnTo>
                    <a:pt x="7941" y="88"/>
                  </a:lnTo>
                  <a:lnTo>
                    <a:pt x="7938" y="84"/>
                  </a:lnTo>
                  <a:lnTo>
                    <a:pt x="7936" y="80"/>
                  </a:lnTo>
                  <a:lnTo>
                    <a:pt x="7935" y="76"/>
                  </a:lnTo>
                  <a:lnTo>
                    <a:pt x="7934" y="73"/>
                  </a:lnTo>
                  <a:lnTo>
                    <a:pt x="7932" y="65"/>
                  </a:lnTo>
                  <a:lnTo>
                    <a:pt x="7929" y="58"/>
                  </a:lnTo>
                  <a:lnTo>
                    <a:pt x="7926" y="51"/>
                  </a:lnTo>
                  <a:lnTo>
                    <a:pt x="7922" y="44"/>
                  </a:lnTo>
                  <a:lnTo>
                    <a:pt x="7918" y="38"/>
                  </a:lnTo>
                  <a:lnTo>
                    <a:pt x="7913" y="32"/>
                  </a:lnTo>
                  <a:lnTo>
                    <a:pt x="7906" y="27"/>
                  </a:lnTo>
                  <a:lnTo>
                    <a:pt x="7900" y="21"/>
                  </a:lnTo>
                  <a:lnTo>
                    <a:pt x="7892" y="13"/>
                  </a:lnTo>
                  <a:lnTo>
                    <a:pt x="7882" y="7"/>
                  </a:lnTo>
                  <a:lnTo>
                    <a:pt x="7874" y="3"/>
                  </a:lnTo>
                  <a:lnTo>
                    <a:pt x="7866" y="0"/>
                  </a:lnTo>
                  <a:lnTo>
                    <a:pt x="7858" y="2"/>
                  </a:lnTo>
                  <a:lnTo>
                    <a:pt x="7851" y="3"/>
                  </a:lnTo>
                  <a:lnTo>
                    <a:pt x="7845" y="6"/>
                  </a:lnTo>
                  <a:lnTo>
                    <a:pt x="7838" y="8"/>
                  </a:lnTo>
                  <a:lnTo>
                    <a:pt x="7833" y="12"/>
                  </a:lnTo>
                  <a:lnTo>
                    <a:pt x="7827" y="16"/>
                  </a:lnTo>
                  <a:lnTo>
                    <a:pt x="7822" y="21"/>
                  </a:lnTo>
                  <a:lnTo>
                    <a:pt x="7817" y="27"/>
                  </a:lnTo>
                  <a:lnTo>
                    <a:pt x="7810" y="37"/>
                  </a:lnTo>
                  <a:lnTo>
                    <a:pt x="7804" y="51"/>
                  </a:lnTo>
                  <a:lnTo>
                    <a:pt x="7798" y="65"/>
                  </a:lnTo>
                  <a:lnTo>
                    <a:pt x="7790" y="84"/>
                  </a:lnTo>
                  <a:lnTo>
                    <a:pt x="7785" y="95"/>
                  </a:lnTo>
                  <a:lnTo>
                    <a:pt x="7778" y="106"/>
                  </a:lnTo>
                  <a:lnTo>
                    <a:pt x="7768" y="118"/>
                  </a:lnTo>
                  <a:lnTo>
                    <a:pt x="7757" y="130"/>
                  </a:lnTo>
                  <a:lnTo>
                    <a:pt x="7742" y="143"/>
                  </a:lnTo>
                  <a:lnTo>
                    <a:pt x="7726" y="156"/>
                  </a:lnTo>
                  <a:lnTo>
                    <a:pt x="7708" y="170"/>
                  </a:lnTo>
                  <a:lnTo>
                    <a:pt x="7687" y="185"/>
                  </a:lnTo>
                  <a:lnTo>
                    <a:pt x="7664" y="200"/>
                  </a:lnTo>
                  <a:lnTo>
                    <a:pt x="7640" y="216"/>
                  </a:lnTo>
                  <a:lnTo>
                    <a:pt x="7612" y="233"/>
                  </a:lnTo>
                  <a:lnTo>
                    <a:pt x="7582" y="249"/>
                  </a:lnTo>
                  <a:lnTo>
                    <a:pt x="7517" y="285"/>
                  </a:lnTo>
                  <a:lnTo>
                    <a:pt x="7443" y="323"/>
                  </a:lnTo>
                  <a:lnTo>
                    <a:pt x="7409" y="337"/>
                  </a:lnTo>
                  <a:lnTo>
                    <a:pt x="7377" y="351"/>
                  </a:lnTo>
                  <a:lnTo>
                    <a:pt x="7346" y="362"/>
                  </a:lnTo>
                  <a:lnTo>
                    <a:pt x="7317" y="373"/>
                  </a:lnTo>
                  <a:lnTo>
                    <a:pt x="7309" y="376"/>
                  </a:lnTo>
                  <a:lnTo>
                    <a:pt x="7300" y="379"/>
                  </a:lnTo>
                  <a:lnTo>
                    <a:pt x="7294" y="383"/>
                  </a:lnTo>
                  <a:lnTo>
                    <a:pt x="7288" y="387"/>
                  </a:lnTo>
                  <a:lnTo>
                    <a:pt x="7284" y="392"/>
                  </a:lnTo>
                  <a:lnTo>
                    <a:pt x="7280" y="396"/>
                  </a:lnTo>
                  <a:lnTo>
                    <a:pt x="7277" y="400"/>
                  </a:lnTo>
                  <a:lnTo>
                    <a:pt x="7276" y="405"/>
                  </a:lnTo>
                  <a:lnTo>
                    <a:pt x="7275" y="412"/>
                  </a:lnTo>
                  <a:lnTo>
                    <a:pt x="7275" y="419"/>
                  </a:lnTo>
                  <a:lnTo>
                    <a:pt x="7277" y="426"/>
                  </a:lnTo>
                  <a:lnTo>
                    <a:pt x="7280" y="433"/>
                  </a:lnTo>
                  <a:lnTo>
                    <a:pt x="7284" y="442"/>
                  </a:lnTo>
                  <a:lnTo>
                    <a:pt x="7289" y="449"/>
                  </a:lnTo>
                  <a:lnTo>
                    <a:pt x="7295" y="457"/>
                  </a:lnTo>
                  <a:lnTo>
                    <a:pt x="7303" y="465"/>
                  </a:lnTo>
                  <a:lnTo>
                    <a:pt x="7317" y="480"/>
                  </a:lnTo>
                  <a:lnTo>
                    <a:pt x="7331" y="493"/>
                  </a:lnTo>
                  <a:lnTo>
                    <a:pt x="7337" y="498"/>
                  </a:lnTo>
                  <a:lnTo>
                    <a:pt x="7343" y="502"/>
                  </a:lnTo>
                  <a:lnTo>
                    <a:pt x="7350" y="506"/>
                  </a:lnTo>
                  <a:lnTo>
                    <a:pt x="7356" y="508"/>
                  </a:lnTo>
                  <a:lnTo>
                    <a:pt x="7363" y="509"/>
                  </a:lnTo>
                  <a:lnTo>
                    <a:pt x="7371" y="509"/>
                  </a:lnTo>
                  <a:lnTo>
                    <a:pt x="7379" y="507"/>
                  </a:lnTo>
                  <a:lnTo>
                    <a:pt x="7387" y="504"/>
                  </a:lnTo>
                  <a:lnTo>
                    <a:pt x="7397" y="501"/>
                  </a:lnTo>
                  <a:lnTo>
                    <a:pt x="7407" y="497"/>
                  </a:lnTo>
                  <a:lnTo>
                    <a:pt x="7419" y="493"/>
                  </a:lnTo>
                  <a:lnTo>
                    <a:pt x="7431" y="487"/>
                  </a:lnTo>
                  <a:lnTo>
                    <a:pt x="7493" y="445"/>
                  </a:lnTo>
                  <a:lnTo>
                    <a:pt x="7550" y="406"/>
                  </a:lnTo>
                  <a:lnTo>
                    <a:pt x="7600" y="371"/>
                  </a:lnTo>
                  <a:lnTo>
                    <a:pt x="7644" y="338"/>
                  </a:lnTo>
                  <a:lnTo>
                    <a:pt x="7682" y="309"/>
                  </a:lnTo>
                  <a:lnTo>
                    <a:pt x="7715" y="283"/>
                  </a:lnTo>
                  <a:lnTo>
                    <a:pt x="7742" y="260"/>
                  </a:lnTo>
                  <a:lnTo>
                    <a:pt x="7762" y="240"/>
                  </a:lnTo>
                  <a:lnTo>
                    <a:pt x="7769" y="233"/>
                  </a:lnTo>
                  <a:lnTo>
                    <a:pt x="7777" y="225"/>
                  </a:lnTo>
                  <a:lnTo>
                    <a:pt x="7784" y="219"/>
                  </a:lnTo>
                  <a:lnTo>
                    <a:pt x="7791" y="214"/>
                  </a:lnTo>
                  <a:lnTo>
                    <a:pt x="7800" y="210"/>
                  </a:lnTo>
                  <a:lnTo>
                    <a:pt x="7807" y="205"/>
                  </a:lnTo>
                  <a:lnTo>
                    <a:pt x="7815" y="202"/>
                  </a:lnTo>
                  <a:lnTo>
                    <a:pt x="7824" y="199"/>
                  </a:lnTo>
                  <a:lnTo>
                    <a:pt x="7832" y="197"/>
                  </a:lnTo>
                  <a:lnTo>
                    <a:pt x="7840" y="196"/>
                  </a:lnTo>
                  <a:lnTo>
                    <a:pt x="7849" y="195"/>
                  </a:lnTo>
                  <a:lnTo>
                    <a:pt x="7858" y="195"/>
                  </a:lnTo>
                  <a:lnTo>
                    <a:pt x="7867" y="195"/>
                  </a:lnTo>
                  <a:lnTo>
                    <a:pt x="7876" y="197"/>
                  </a:lnTo>
                  <a:lnTo>
                    <a:pt x="7885" y="198"/>
                  </a:lnTo>
                  <a:lnTo>
                    <a:pt x="7895" y="201"/>
                  </a:lnTo>
                  <a:close/>
                  <a:moveTo>
                    <a:pt x="7689" y="431"/>
                  </a:moveTo>
                  <a:lnTo>
                    <a:pt x="7675" y="432"/>
                  </a:lnTo>
                  <a:lnTo>
                    <a:pt x="7664" y="435"/>
                  </a:lnTo>
                  <a:lnTo>
                    <a:pt x="7653" y="440"/>
                  </a:lnTo>
                  <a:lnTo>
                    <a:pt x="7645" y="445"/>
                  </a:lnTo>
                  <a:lnTo>
                    <a:pt x="7637" y="452"/>
                  </a:lnTo>
                  <a:lnTo>
                    <a:pt x="7632" y="460"/>
                  </a:lnTo>
                  <a:lnTo>
                    <a:pt x="7627" y="469"/>
                  </a:lnTo>
                  <a:lnTo>
                    <a:pt x="7625" y="479"/>
                  </a:lnTo>
                  <a:lnTo>
                    <a:pt x="7624" y="488"/>
                  </a:lnTo>
                  <a:lnTo>
                    <a:pt x="7625" y="496"/>
                  </a:lnTo>
                  <a:lnTo>
                    <a:pt x="7626" y="503"/>
                  </a:lnTo>
                  <a:lnTo>
                    <a:pt x="7629" y="510"/>
                  </a:lnTo>
                  <a:lnTo>
                    <a:pt x="7632" y="517"/>
                  </a:lnTo>
                  <a:lnTo>
                    <a:pt x="7637" y="522"/>
                  </a:lnTo>
                  <a:lnTo>
                    <a:pt x="7644" y="529"/>
                  </a:lnTo>
                  <a:lnTo>
                    <a:pt x="7651" y="534"/>
                  </a:lnTo>
                  <a:lnTo>
                    <a:pt x="7659" y="539"/>
                  </a:lnTo>
                  <a:lnTo>
                    <a:pt x="7669" y="542"/>
                  </a:lnTo>
                  <a:lnTo>
                    <a:pt x="7679" y="545"/>
                  </a:lnTo>
                  <a:lnTo>
                    <a:pt x="7690" y="546"/>
                  </a:lnTo>
                  <a:lnTo>
                    <a:pt x="7701" y="546"/>
                  </a:lnTo>
                  <a:lnTo>
                    <a:pt x="7713" y="544"/>
                  </a:lnTo>
                  <a:lnTo>
                    <a:pt x="7726" y="542"/>
                  </a:lnTo>
                  <a:lnTo>
                    <a:pt x="7740" y="538"/>
                  </a:lnTo>
                  <a:lnTo>
                    <a:pt x="7760" y="533"/>
                  </a:lnTo>
                  <a:lnTo>
                    <a:pt x="7780" y="530"/>
                  </a:lnTo>
                  <a:lnTo>
                    <a:pt x="7799" y="526"/>
                  </a:lnTo>
                  <a:lnTo>
                    <a:pt x="7817" y="524"/>
                  </a:lnTo>
                  <a:lnTo>
                    <a:pt x="7835" y="523"/>
                  </a:lnTo>
                  <a:lnTo>
                    <a:pt x="7853" y="522"/>
                  </a:lnTo>
                  <a:lnTo>
                    <a:pt x="7870" y="523"/>
                  </a:lnTo>
                  <a:lnTo>
                    <a:pt x="7887" y="525"/>
                  </a:lnTo>
                  <a:lnTo>
                    <a:pt x="7900" y="524"/>
                  </a:lnTo>
                  <a:lnTo>
                    <a:pt x="7912" y="525"/>
                  </a:lnTo>
                  <a:lnTo>
                    <a:pt x="7921" y="527"/>
                  </a:lnTo>
                  <a:lnTo>
                    <a:pt x="7929" y="532"/>
                  </a:lnTo>
                  <a:lnTo>
                    <a:pt x="7933" y="534"/>
                  </a:lnTo>
                  <a:lnTo>
                    <a:pt x="7936" y="536"/>
                  </a:lnTo>
                  <a:lnTo>
                    <a:pt x="7938" y="539"/>
                  </a:lnTo>
                  <a:lnTo>
                    <a:pt x="7940" y="542"/>
                  </a:lnTo>
                  <a:lnTo>
                    <a:pt x="7943" y="549"/>
                  </a:lnTo>
                  <a:lnTo>
                    <a:pt x="7944" y="558"/>
                  </a:lnTo>
                  <a:lnTo>
                    <a:pt x="7949" y="545"/>
                  </a:lnTo>
                  <a:lnTo>
                    <a:pt x="7955" y="533"/>
                  </a:lnTo>
                  <a:lnTo>
                    <a:pt x="7947" y="552"/>
                  </a:lnTo>
                  <a:lnTo>
                    <a:pt x="7941" y="569"/>
                  </a:lnTo>
                  <a:lnTo>
                    <a:pt x="7936" y="586"/>
                  </a:lnTo>
                  <a:lnTo>
                    <a:pt x="7930" y="603"/>
                  </a:lnTo>
                  <a:lnTo>
                    <a:pt x="7927" y="617"/>
                  </a:lnTo>
                  <a:lnTo>
                    <a:pt x="7925" y="631"/>
                  </a:lnTo>
                  <a:lnTo>
                    <a:pt x="7923" y="644"/>
                  </a:lnTo>
                  <a:lnTo>
                    <a:pt x="7923" y="655"/>
                  </a:lnTo>
                  <a:lnTo>
                    <a:pt x="7923" y="668"/>
                  </a:lnTo>
                  <a:lnTo>
                    <a:pt x="7924" y="679"/>
                  </a:lnTo>
                  <a:lnTo>
                    <a:pt x="7926" y="689"/>
                  </a:lnTo>
                  <a:lnTo>
                    <a:pt x="7929" y="698"/>
                  </a:lnTo>
                  <a:lnTo>
                    <a:pt x="7933" y="705"/>
                  </a:lnTo>
                  <a:lnTo>
                    <a:pt x="7938" y="712"/>
                  </a:lnTo>
                  <a:lnTo>
                    <a:pt x="7943" y="716"/>
                  </a:lnTo>
                  <a:lnTo>
                    <a:pt x="7949" y="720"/>
                  </a:lnTo>
                  <a:lnTo>
                    <a:pt x="7957" y="721"/>
                  </a:lnTo>
                  <a:lnTo>
                    <a:pt x="7963" y="722"/>
                  </a:lnTo>
                  <a:lnTo>
                    <a:pt x="7970" y="722"/>
                  </a:lnTo>
                  <a:lnTo>
                    <a:pt x="7977" y="720"/>
                  </a:lnTo>
                  <a:lnTo>
                    <a:pt x="7983" y="718"/>
                  </a:lnTo>
                  <a:lnTo>
                    <a:pt x="7989" y="714"/>
                  </a:lnTo>
                  <a:lnTo>
                    <a:pt x="7994" y="708"/>
                  </a:lnTo>
                  <a:lnTo>
                    <a:pt x="8001" y="702"/>
                  </a:lnTo>
                  <a:lnTo>
                    <a:pt x="8007" y="694"/>
                  </a:lnTo>
                  <a:lnTo>
                    <a:pt x="8013" y="683"/>
                  </a:lnTo>
                  <a:lnTo>
                    <a:pt x="8019" y="672"/>
                  </a:lnTo>
                  <a:lnTo>
                    <a:pt x="8025" y="659"/>
                  </a:lnTo>
                  <a:lnTo>
                    <a:pt x="8029" y="645"/>
                  </a:lnTo>
                  <a:lnTo>
                    <a:pt x="8033" y="629"/>
                  </a:lnTo>
                  <a:lnTo>
                    <a:pt x="8037" y="612"/>
                  </a:lnTo>
                  <a:lnTo>
                    <a:pt x="8040" y="593"/>
                  </a:lnTo>
                  <a:lnTo>
                    <a:pt x="8045" y="580"/>
                  </a:lnTo>
                  <a:lnTo>
                    <a:pt x="8050" y="568"/>
                  </a:lnTo>
                  <a:lnTo>
                    <a:pt x="8056" y="558"/>
                  </a:lnTo>
                  <a:lnTo>
                    <a:pt x="8063" y="549"/>
                  </a:lnTo>
                  <a:lnTo>
                    <a:pt x="8071" y="542"/>
                  </a:lnTo>
                  <a:lnTo>
                    <a:pt x="8079" y="537"/>
                  </a:lnTo>
                  <a:lnTo>
                    <a:pt x="8089" y="533"/>
                  </a:lnTo>
                  <a:lnTo>
                    <a:pt x="8098" y="531"/>
                  </a:lnTo>
                  <a:lnTo>
                    <a:pt x="8104" y="530"/>
                  </a:lnTo>
                  <a:lnTo>
                    <a:pt x="8108" y="529"/>
                  </a:lnTo>
                  <a:lnTo>
                    <a:pt x="8112" y="526"/>
                  </a:lnTo>
                  <a:lnTo>
                    <a:pt x="8114" y="523"/>
                  </a:lnTo>
                  <a:lnTo>
                    <a:pt x="8115" y="513"/>
                  </a:lnTo>
                  <a:lnTo>
                    <a:pt x="8115" y="503"/>
                  </a:lnTo>
                  <a:lnTo>
                    <a:pt x="8114" y="494"/>
                  </a:lnTo>
                  <a:lnTo>
                    <a:pt x="8112" y="485"/>
                  </a:lnTo>
                  <a:lnTo>
                    <a:pt x="8108" y="476"/>
                  </a:lnTo>
                  <a:lnTo>
                    <a:pt x="8104" y="469"/>
                  </a:lnTo>
                  <a:lnTo>
                    <a:pt x="8099" y="463"/>
                  </a:lnTo>
                  <a:lnTo>
                    <a:pt x="8093" y="456"/>
                  </a:lnTo>
                  <a:lnTo>
                    <a:pt x="8085" y="451"/>
                  </a:lnTo>
                  <a:lnTo>
                    <a:pt x="8077" y="447"/>
                  </a:lnTo>
                  <a:lnTo>
                    <a:pt x="8068" y="443"/>
                  </a:lnTo>
                  <a:lnTo>
                    <a:pt x="8057" y="439"/>
                  </a:lnTo>
                  <a:lnTo>
                    <a:pt x="8046" y="437"/>
                  </a:lnTo>
                  <a:lnTo>
                    <a:pt x="8033" y="434"/>
                  </a:lnTo>
                  <a:lnTo>
                    <a:pt x="8020" y="433"/>
                  </a:lnTo>
                  <a:lnTo>
                    <a:pt x="8006" y="432"/>
                  </a:lnTo>
                  <a:lnTo>
                    <a:pt x="7988" y="434"/>
                  </a:lnTo>
                  <a:lnTo>
                    <a:pt x="7969" y="437"/>
                  </a:lnTo>
                  <a:lnTo>
                    <a:pt x="7949" y="438"/>
                  </a:lnTo>
                  <a:lnTo>
                    <a:pt x="7929" y="438"/>
                  </a:lnTo>
                  <a:lnTo>
                    <a:pt x="7907" y="438"/>
                  </a:lnTo>
                  <a:lnTo>
                    <a:pt x="7885" y="437"/>
                  </a:lnTo>
                  <a:lnTo>
                    <a:pt x="7861" y="435"/>
                  </a:lnTo>
                  <a:lnTo>
                    <a:pt x="7837" y="433"/>
                  </a:lnTo>
                  <a:lnTo>
                    <a:pt x="7787" y="430"/>
                  </a:lnTo>
                  <a:lnTo>
                    <a:pt x="7745" y="429"/>
                  </a:lnTo>
                  <a:lnTo>
                    <a:pt x="7713" y="429"/>
                  </a:lnTo>
                  <a:lnTo>
                    <a:pt x="7689" y="431"/>
                  </a:lnTo>
                  <a:close/>
                  <a:moveTo>
                    <a:pt x="7427" y="733"/>
                  </a:moveTo>
                  <a:lnTo>
                    <a:pt x="7398" y="764"/>
                  </a:lnTo>
                  <a:lnTo>
                    <a:pt x="7372" y="789"/>
                  </a:lnTo>
                  <a:lnTo>
                    <a:pt x="7359" y="799"/>
                  </a:lnTo>
                  <a:lnTo>
                    <a:pt x="7348" y="809"/>
                  </a:lnTo>
                  <a:lnTo>
                    <a:pt x="7337" y="817"/>
                  </a:lnTo>
                  <a:lnTo>
                    <a:pt x="7327" y="823"/>
                  </a:lnTo>
                  <a:lnTo>
                    <a:pt x="7318" y="829"/>
                  </a:lnTo>
                  <a:lnTo>
                    <a:pt x="7310" y="833"/>
                  </a:lnTo>
                  <a:lnTo>
                    <a:pt x="7303" y="838"/>
                  </a:lnTo>
                  <a:lnTo>
                    <a:pt x="7297" y="844"/>
                  </a:lnTo>
                  <a:lnTo>
                    <a:pt x="7292" y="850"/>
                  </a:lnTo>
                  <a:lnTo>
                    <a:pt x="7289" y="856"/>
                  </a:lnTo>
                  <a:lnTo>
                    <a:pt x="7286" y="861"/>
                  </a:lnTo>
                  <a:lnTo>
                    <a:pt x="7284" y="867"/>
                  </a:lnTo>
                  <a:lnTo>
                    <a:pt x="7283" y="875"/>
                  </a:lnTo>
                  <a:lnTo>
                    <a:pt x="7283" y="882"/>
                  </a:lnTo>
                  <a:lnTo>
                    <a:pt x="7284" y="889"/>
                  </a:lnTo>
                  <a:lnTo>
                    <a:pt x="7286" y="897"/>
                  </a:lnTo>
                  <a:lnTo>
                    <a:pt x="7289" y="904"/>
                  </a:lnTo>
                  <a:lnTo>
                    <a:pt x="7292" y="911"/>
                  </a:lnTo>
                  <a:lnTo>
                    <a:pt x="7297" y="920"/>
                  </a:lnTo>
                  <a:lnTo>
                    <a:pt x="7303" y="928"/>
                  </a:lnTo>
                  <a:lnTo>
                    <a:pt x="7312" y="938"/>
                  </a:lnTo>
                  <a:lnTo>
                    <a:pt x="7321" y="948"/>
                  </a:lnTo>
                  <a:lnTo>
                    <a:pt x="7330" y="955"/>
                  </a:lnTo>
                  <a:lnTo>
                    <a:pt x="7339" y="961"/>
                  </a:lnTo>
                  <a:lnTo>
                    <a:pt x="7348" y="966"/>
                  </a:lnTo>
                  <a:lnTo>
                    <a:pt x="7357" y="968"/>
                  </a:lnTo>
                  <a:lnTo>
                    <a:pt x="7365" y="969"/>
                  </a:lnTo>
                  <a:lnTo>
                    <a:pt x="7374" y="968"/>
                  </a:lnTo>
                  <a:lnTo>
                    <a:pt x="7381" y="966"/>
                  </a:lnTo>
                  <a:lnTo>
                    <a:pt x="7387" y="961"/>
                  </a:lnTo>
                  <a:lnTo>
                    <a:pt x="7394" y="956"/>
                  </a:lnTo>
                  <a:lnTo>
                    <a:pt x="7400" y="949"/>
                  </a:lnTo>
                  <a:lnTo>
                    <a:pt x="7406" y="939"/>
                  </a:lnTo>
                  <a:lnTo>
                    <a:pt x="7411" y="929"/>
                  </a:lnTo>
                  <a:lnTo>
                    <a:pt x="7417" y="916"/>
                  </a:lnTo>
                  <a:lnTo>
                    <a:pt x="7422" y="902"/>
                  </a:lnTo>
                  <a:lnTo>
                    <a:pt x="7433" y="874"/>
                  </a:lnTo>
                  <a:lnTo>
                    <a:pt x="7448" y="843"/>
                  </a:lnTo>
                  <a:lnTo>
                    <a:pt x="7465" y="813"/>
                  </a:lnTo>
                  <a:lnTo>
                    <a:pt x="7485" y="781"/>
                  </a:lnTo>
                  <a:lnTo>
                    <a:pt x="7491" y="768"/>
                  </a:lnTo>
                  <a:lnTo>
                    <a:pt x="7495" y="758"/>
                  </a:lnTo>
                  <a:lnTo>
                    <a:pt x="7498" y="747"/>
                  </a:lnTo>
                  <a:lnTo>
                    <a:pt x="7500" y="738"/>
                  </a:lnTo>
                  <a:lnTo>
                    <a:pt x="7500" y="729"/>
                  </a:lnTo>
                  <a:lnTo>
                    <a:pt x="7498" y="722"/>
                  </a:lnTo>
                  <a:lnTo>
                    <a:pt x="7495" y="716"/>
                  </a:lnTo>
                  <a:lnTo>
                    <a:pt x="7491" y="710"/>
                  </a:lnTo>
                  <a:lnTo>
                    <a:pt x="7487" y="707"/>
                  </a:lnTo>
                  <a:lnTo>
                    <a:pt x="7480" y="706"/>
                  </a:lnTo>
                  <a:lnTo>
                    <a:pt x="7474" y="706"/>
                  </a:lnTo>
                  <a:lnTo>
                    <a:pt x="7466" y="708"/>
                  </a:lnTo>
                  <a:lnTo>
                    <a:pt x="7457" y="712"/>
                  </a:lnTo>
                  <a:lnTo>
                    <a:pt x="7448" y="717"/>
                  </a:lnTo>
                  <a:lnTo>
                    <a:pt x="7439" y="724"/>
                  </a:lnTo>
                  <a:lnTo>
                    <a:pt x="7427" y="733"/>
                  </a:lnTo>
                  <a:close/>
                  <a:moveTo>
                    <a:pt x="7535" y="870"/>
                  </a:moveTo>
                  <a:lnTo>
                    <a:pt x="7532" y="884"/>
                  </a:lnTo>
                  <a:lnTo>
                    <a:pt x="7525" y="903"/>
                  </a:lnTo>
                  <a:lnTo>
                    <a:pt x="7517" y="925"/>
                  </a:lnTo>
                  <a:lnTo>
                    <a:pt x="7506" y="952"/>
                  </a:lnTo>
                  <a:lnTo>
                    <a:pt x="7500" y="965"/>
                  </a:lnTo>
                  <a:lnTo>
                    <a:pt x="7496" y="976"/>
                  </a:lnTo>
                  <a:lnTo>
                    <a:pt x="7493" y="987"/>
                  </a:lnTo>
                  <a:lnTo>
                    <a:pt x="7492" y="996"/>
                  </a:lnTo>
                  <a:lnTo>
                    <a:pt x="7493" y="1004"/>
                  </a:lnTo>
                  <a:lnTo>
                    <a:pt x="7495" y="1012"/>
                  </a:lnTo>
                  <a:lnTo>
                    <a:pt x="7498" y="1018"/>
                  </a:lnTo>
                  <a:lnTo>
                    <a:pt x="7503" y="1023"/>
                  </a:lnTo>
                  <a:lnTo>
                    <a:pt x="7508" y="1026"/>
                  </a:lnTo>
                  <a:lnTo>
                    <a:pt x="7513" y="1027"/>
                  </a:lnTo>
                  <a:lnTo>
                    <a:pt x="7518" y="1026"/>
                  </a:lnTo>
                  <a:lnTo>
                    <a:pt x="7524" y="1023"/>
                  </a:lnTo>
                  <a:lnTo>
                    <a:pt x="7531" y="1019"/>
                  </a:lnTo>
                  <a:lnTo>
                    <a:pt x="7537" y="1013"/>
                  </a:lnTo>
                  <a:lnTo>
                    <a:pt x="7544" y="1005"/>
                  </a:lnTo>
                  <a:lnTo>
                    <a:pt x="7553" y="995"/>
                  </a:lnTo>
                  <a:lnTo>
                    <a:pt x="7565" y="973"/>
                  </a:lnTo>
                  <a:lnTo>
                    <a:pt x="7579" y="951"/>
                  </a:lnTo>
                  <a:lnTo>
                    <a:pt x="7593" y="928"/>
                  </a:lnTo>
                  <a:lnTo>
                    <a:pt x="7610" y="905"/>
                  </a:lnTo>
                  <a:lnTo>
                    <a:pt x="7617" y="896"/>
                  </a:lnTo>
                  <a:lnTo>
                    <a:pt x="7624" y="889"/>
                  </a:lnTo>
                  <a:lnTo>
                    <a:pt x="7631" y="884"/>
                  </a:lnTo>
                  <a:lnTo>
                    <a:pt x="7641" y="880"/>
                  </a:lnTo>
                  <a:lnTo>
                    <a:pt x="7650" y="879"/>
                  </a:lnTo>
                  <a:lnTo>
                    <a:pt x="7660" y="880"/>
                  </a:lnTo>
                  <a:lnTo>
                    <a:pt x="7672" y="882"/>
                  </a:lnTo>
                  <a:lnTo>
                    <a:pt x="7683" y="886"/>
                  </a:lnTo>
                  <a:lnTo>
                    <a:pt x="7700" y="895"/>
                  </a:lnTo>
                  <a:lnTo>
                    <a:pt x="7722" y="907"/>
                  </a:lnTo>
                  <a:lnTo>
                    <a:pt x="7748" y="924"/>
                  </a:lnTo>
                  <a:lnTo>
                    <a:pt x="7780" y="944"/>
                  </a:lnTo>
                  <a:lnTo>
                    <a:pt x="7822" y="972"/>
                  </a:lnTo>
                  <a:lnTo>
                    <a:pt x="7861" y="998"/>
                  </a:lnTo>
                  <a:lnTo>
                    <a:pt x="7899" y="1023"/>
                  </a:lnTo>
                  <a:lnTo>
                    <a:pt x="7936" y="1045"/>
                  </a:lnTo>
                  <a:lnTo>
                    <a:pt x="7970" y="1065"/>
                  </a:lnTo>
                  <a:lnTo>
                    <a:pt x="8004" y="1084"/>
                  </a:lnTo>
                  <a:lnTo>
                    <a:pt x="8035" y="1099"/>
                  </a:lnTo>
                  <a:lnTo>
                    <a:pt x="8064" y="1113"/>
                  </a:lnTo>
                  <a:lnTo>
                    <a:pt x="8093" y="1126"/>
                  </a:lnTo>
                  <a:lnTo>
                    <a:pt x="8120" y="1135"/>
                  </a:lnTo>
                  <a:lnTo>
                    <a:pt x="8144" y="1143"/>
                  </a:lnTo>
                  <a:lnTo>
                    <a:pt x="8168" y="1150"/>
                  </a:lnTo>
                  <a:lnTo>
                    <a:pt x="8189" y="1153"/>
                  </a:lnTo>
                  <a:lnTo>
                    <a:pt x="8209" y="1155"/>
                  </a:lnTo>
                  <a:lnTo>
                    <a:pt x="8218" y="1155"/>
                  </a:lnTo>
                  <a:lnTo>
                    <a:pt x="8228" y="1155"/>
                  </a:lnTo>
                  <a:lnTo>
                    <a:pt x="8236" y="1154"/>
                  </a:lnTo>
                  <a:lnTo>
                    <a:pt x="8243" y="1152"/>
                  </a:lnTo>
                  <a:lnTo>
                    <a:pt x="8260" y="1148"/>
                  </a:lnTo>
                  <a:lnTo>
                    <a:pt x="8277" y="1142"/>
                  </a:lnTo>
                  <a:lnTo>
                    <a:pt x="8294" y="1136"/>
                  </a:lnTo>
                  <a:lnTo>
                    <a:pt x="8309" y="1128"/>
                  </a:lnTo>
                  <a:lnTo>
                    <a:pt x="8325" y="1119"/>
                  </a:lnTo>
                  <a:lnTo>
                    <a:pt x="8340" y="1109"/>
                  </a:lnTo>
                  <a:lnTo>
                    <a:pt x="8354" y="1097"/>
                  </a:lnTo>
                  <a:lnTo>
                    <a:pt x="8369" y="1085"/>
                  </a:lnTo>
                  <a:lnTo>
                    <a:pt x="8384" y="1071"/>
                  </a:lnTo>
                  <a:lnTo>
                    <a:pt x="8397" y="1057"/>
                  </a:lnTo>
                  <a:lnTo>
                    <a:pt x="8411" y="1041"/>
                  </a:lnTo>
                  <a:lnTo>
                    <a:pt x="8424" y="1023"/>
                  </a:lnTo>
                  <a:lnTo>
                    <a:pt x="8437" y="1005"/>
                  </a:lnTo>
                  <a:lnTo>
                    <a:pt x="8450" y="985"/>
                  </a:lnTo>
                  <a:lnTo>
                    <a:pt x="8462" y="966"/>
                  </a:lnTo>
                  <a:lnTo>
                    <a:pt x="8474" y="944"/>
                  </a:lnTo>
                  <a:lnTo>
                    <a:pt x="8483" y="924"/>
                  </a:lnTo>
                  <a:lnTo>
                    <a:pt x="8488" y="909"/>
                  </a:lnTo>
                  <a:lnTo>
                    <a:pt x="8489" y="903"/>
                  </a:lnTo>
                  <a:lnTo>
                    <a:pt x="8490" y="898"/>
                  </a:lnTo>
                  <a:lnTo>
                    <a:pt x="8489" y="893"/>
                  </a:lnTo>
                  <a:lnTo>
                    <a:pt x="8488" y="890"/>
                  </a:lnTo>
                  <a:lnTo>
                    <a:pt x="8486" y="889"/>
                  </a:lnTo>
                  <a:lnTo>
                    <a:pt x="8482" y="888"/>
                  </a:lnTo>
                  <a:lnTo>
                    <a:pt x="8477" y="888"/>
                  </a:lnTo>
                  <a:lnTo>
                    <a:pt x="8471" y="889"/>
                  </a:lnTo>
                  <a:lnTo>
                    <a:pt x="8463" y="891"/>
                  </a:lnTo>
                  <a:lnTo>
                    <a:pt x="8455" y="895"/>
                  </a:lnTo>
                  <a:lnTo>
                    <a:pt x="8445" y="899"/>
                  </a:lnTo>
                  <a:lnTo>
                    <a:pt x="8435" y="904"/>
                  </a:lnTo>
                  <a:lnTo>
                    <a:pt x="8415" y="912"/>
                  </a:lnTo>
                  <a:lnTo>
                    <a:pt x="8395" y="922"/>
                  </a:lnTo>
                  <a:lnTo>
                    <a:pt x="8375" y="929"/>
                  </a:lnTo>
                  <a:lnTo>
                    <a:pt x="8356" y="936"/>
                  </a:lnTo>
                  <a:lnTo>
                    <a:pt x="8337" y="943"/>
                  </a:lnTo>
                  <a:lnTo>
                    <a:pt x="8317" y="949"/>
                  </a:lnTo>
                  <a:lnTo>
                    <a:pt x="8298" y="954"/>
                  </a:lnTo>
                  <a:lnTo>
                    <a:pt x="8278" y="958"/>
                  </a:lnTo>
                  <a:lnTo>
                    <a:pt x="8259" y="962"/>
                  </a:lnTo>
                  <a:lnTo>
                    <a:pt x="8240" y="966"/>
                  </a:lnTo>
                  <a:lnTo>
                    <a:pt x="8220" y="969"/>
                  </a:lnTo>
                  <a:lnTo>
                    <a:pt x="8202" y="971"/>
                  </a:lnTo>
                  <a:lnTo>
                    <a:pt x="8183" y="973"/>
                  </a:lnTo>
                  <a:lnTo>
                    <a:pt x="8164" y="974"/>
                  </a:lnTo>
                  <a:lnTo>
                    <a:pt x="8145" y="974"/>
                  </a:lnTo>
                  <a:lnTo>
                    <a:pt x="8126" y="974"/>
                  </a:lnTo>
                  <a:lnTo>
                    <a:pt x="8107" y="973"/>
                  </a:lnTo>
                  <a:lnTo>
                    <a:pt x="8089" y="971"/>
                  </a:lnTo>
                  <a:lnTo>
                    <a:pt x="8070" y="969"/>
                  </a:lnTo>
                  <a:lnTo>
                    <a:pt x="8051" y="966"/>
                  </a:lnTo>
                  <a:lnTo>
                    <a:pt x="8032" y="962"/>
                  </a:lnTo>
                  <a:lnTo>
                    <a:pt x="8014" y="958"/>
                  </a:lnTo>
                  <a:lnTo>
                    <a:pt x="7995" y="954"/>
                  </a:lnTo>
                  <a:lnTo>
                    <a:pt x="7977" y="949"/>
                  </a:lnTo>
                  <a:lnTo>
                    <a:pt x="7959" y="943"/>
                  </a:lnTo>
                  <a:lnTo>
                    <a:pt x="7940" y="936"/>
                  </a:lnTo>
                  <a:lnTo>
                    <a:pt x="7922" y="929"/>
                  </a:lnTo>
                  <a:lnTo>
                    <a:pt x="7904" y="921"/>
                  </a:lnTo>
                  <a:lnTo>
                    <a:pt x="7885" y="912"/>
                  </a:lnTo>
                  <a:lnTo>
                    <a:pt x="7868" y="904"/>
                  </a:lnTo>
                  <a:lnTo>
                    <a:pt x="7850" y="895"/>
                  </a:lnTo>
                  <a:lnTo>
                    <a:pt x="7832" y="884"/>
                  </a:lnTo>
                  <a:lnTo>
                    <a:pt x="7820" y="876"/>
                  </a:lnTo>
                  <a:lnTo>
                    <a:pt x="7808" y="867"/>
                  </a:lnTo>
                  <a:lnTo>
                    <a:pt x="7795" y="859"/>
                  </a:lnTo>
                  <a:lnTo>
                    <a:pt x="7783" y="850"/>
                  </a:lnTo>
                  <a:lnTo>
                    <a:pt x="7770" y="840"/>
                  </a:lnTo>
                  <a:lnTo>
                    <a:pt x="7759" y="830"/>
                  </a:lnTo>
                  <a:lnTo>
                    <a:pt x="7748" y="819"/>
                  </a:lnTo>
                  <a:lnTo>
                    <a:pt x="7737" y="808"/>
                  </a:lnTo>
                  <a:lnTo>
                    <a:pt x="7726" y="796"/>
                  </a:lnTo>
                  <a:lnTo>
                    <a:pt x="7717" y="784"/>
                  </a:lnTo>
                  <a:lnTo>
                    <a:pt x="7707" y="771"/>
                  </a:lnTo>
                  <a:lnTo>
                    <a:pt x="7696" y="761"/>
                  </a:lnTo>
                  <a:lnTo>
                    <a:pt x="7685" y="752"/>
                  </a:lnTo>
                  <a:lnTo>
                    <a:pt x="7673" y="745"/>
                  </a:lnTo>
                  <a:lnTo>
                    <a:pt x="7662" y="740"/>
                  </a:lnTo>
                  <a:lnTo>
                    <a:pt x="7650" y="737"/>
                  </a:lnTo>
                  <a:lnTo>
                    <a:pt x="7638" y="735"/>
                  </a:lnTo>
                  <a:lnTo>
                    <a:pt x="7626" y="735"/>
                  </a:lnTo>
                  <a:lnTo>
                    <a:pt x="7620" y="736"/>
                  </a:lnTo>
                  <a:lnTo>
                    <a:pt x="7613" y="738"/>
                  </a:lnTo>
                  <a:lnTo>
                    <a:pt x="7607" y="740"/>
                  </a:lnTo>
                  <a:lnTo>
                    <a:pt x="7601" y="744"/>
                  </a:lnTo>
                  <a:lnTo>
                    <a:pt x="7595" y="749"/>
                  </a:lnTo>
                  <a:lnTo>
                    <a:pt x="7589" y="754"/>
                  </a:lnTo>
                  <a:lnTo>
                    <a:pt x="7583" y="762"/>
                  </a:lnTo>
                  <a:lnTo>
                    <a:pt x="7578" y="770"/>
                  </a:lnTo>
                  <a:lnTo>
                    <a:pt x="7572" y="778"/>
                  </a:lnTo>
                  <a:lnTo>
                    <a:pt x="7566" y="789"/>
                  </a:lnTo>
                  <a:lnTo>
                    <a:pt x="7561" y="799"/>
                  </a:lnTo>
                  <a:lnTo>
                    <a:pt x="7556" y="812"/>
                  </a:lnTo>
                  <a:lnTo>
                    <a:pt x="7545" y="839"/>
                  </a:lnTo>
                  <a:lnTo>
                    <a:pt x="7535" y="870"/>
                  </a:lnTo>
                  <a:close/>
                  <a:moveTo>
                    <a:pt x="7900" y="758"/>
                  </a:moveTo>
                  <a:lnTo>
                    <a:pt x="7894" y="765"/>
                  </a:lnTo>
                  <a:lnTo>
                    <a:pt x="7890" y="773"/>
                  </a:lnTo>
                  <a:lnTo>
                    <a:pt x="7887" y="784"/>
                  </a:lnTo>
                  <a:lnTo>
                    <a:pt x="7885" y="795"/>
                  </a:lnTo>
                  <a:lnTo>
                    <a:pt x="7885" y="807"/>
                  </a:lnTo>
                  <a:lnTo>
                    <a:pt x="7887" y="818"/>
                  </a:lnTo>
                  <a:lnTo>
                    <a:pt x="7885" y="832"/>
                  </a:lnTo>
                  <a:lnTo>
                    <a:pt x="7885" y="846"/>
                  </a:lnTo>
                  <a:lnTo>
                    <a:pt x="7884" y="856"/>
                  </a:lnTo>
                  <a:lnTo>
                    <a:pt x="7885" y="864"/>
                  </a:lnTo>
                  <a:lnTo>
                    <a:pt x="7887" y="873"/>
                  </a:lnTo>
                  <a:lnTo>
                    <a:pt x="7888" y="879"/>
                  </a:lnTo>
                  <a:lnTo>
                    <a:pt x="7891" y="885"/>
                  </a:lnTo>
                  <a:lnTo>
                    <a:pt x="7895" y="889"/>
                  </a:lnTo>
                  <a:lnTo>
                    <a:pt x="7899" y="893"/>
                  </a:lnTo>
                  <a:lnTo>
                    <a:pt x="7904" y="897"/>
                  </a:lnTo>
                  <a:lnTo>
                    <a:pt x="7909" y="897"/>
                  </a:lnTo>
                  <a:lnTo>
                    <a:pt x="7914" y="896"/>
                  </a:lnTo>
                  <a:lnTo>
                    <a:pt x="7919" y="893"/>
                  </a:lnTo>
                  <a:lnTo>
                    <a:pt x="7924" y="889"/>
                  </a:lnTo>
                  <a:lnTo>
                    <a:pt x="7930" y="883"/>
                  </a:lnTo>
                  <a:lnTo>
                    <a:pt x="7937" y="876"/>
                  </a:lnTo>
                  <a:lnTo>
                    <a:pt x="7944" y="867"/>
                  </a:lnTo>
                  <a:lnTo>
                    <a:pt x="7951" y="857"/>
                  </a:lnTo>
                  <a:lnTo>
                    <a:pt x="7955" y="852"/>
                  </a:lnTo>
                  <a:lnTo>
                    <a:pt x="7959" y="846"/>
                  </a:lnTo>
                  <a:lnTo>
                    <a:pt x="7965" y="841"/>
                  </a:lnTo>
                  <a:lnTo>
                    <a:pt x="7972" y="835"/>
                  </a:lnTo>
                  <a:lnTo>
                    <a:pt x="7979" y="830"/>
                  </a:lnTo>
                  <a:lnTo>
                    <a:pt x="7983" y="823"/>
                  </a:lnTo>
                  <a:lnTo>
                    <a:pt x="7987" y="816"/>
                  </a:lnTo>
                  <a:lnTo>
                    <a:pt x="7989" y="808"/>
                  </a:lnTo>
                  <a:lnTo>
                    <a:pt x="7991" y="798"/>
                  </a:lnTo>
                  <a:lnTo>
                    <a:pt x="7990" y="790"/>
                  </a:lnTo>
                  <a:lnTo>
                    <a:pt x="7989" y="782"/>
                  </a:lnTo>
                  <a:lnTo>
                    <a:pt x="7985" y="774"/>
                  </a:lnTo>
                  <a:lnTo>
                    <a:pt x="7981" y="768"/>
                  </a:lnTo>
                  <a:lnTo>
                    <a:pt x="7973" y="762"/>
                  </a:lnTo>
                  <a:lnTo>
                    <a:pt x="7966" y="756"/>
                  </a:lnTo>
                  <a:lnTo>
                    <a:pt x="7957" y="752"/>
                  </a:lnTo>
                  <a:lnTo>
                    <a:pt x="7948" y="749"/>
                  </a:lnTo>
                  <a:lnTo>
                    <a:pt x="7940" y="747"/>
                  </a:lnTo>
                  <a:lnTo>
                    <a:pt x="7933" y="746"/>
                  </a:lnTo>
                  <a:lnTo>
                    <a:pt x="7925" y="746"/>
                  </a:lnTo>
                  <a:lnTo>
                    <a:pt x="7919" y="748"/>
                  </a:lnTo>
                  <a:lnTo>
                    <a:pt x="7912" y="750"/>
                  </a:lnTo>
                  <a:lnTo>
                    <a:pt x="7906" y="753"/>
                  </a:lnTo>
                  <a:lnTo>
                    <a:pt x="7900" y="758"/>
                  </a:lnTo>
                  <a:close/>
                  <a:moveTo>
                    <a:pt x="8152" y="755"/>
                  </a:moveTo>
                  <a:lnTo>
                    <a:pt x="8148" y="782"/>
                  </a:lnTo>
                  <a:lnTo>
                    <a:pt x="8142" y="807"/>
                  </a:lnTo>
                  <a:lnTo>
                    <a:pt x="8138" y="818"/>
                  </a:lnTo>
                  <a:lnTo>
                    <a:pt x="8134" y="830"/>
                  </a:lnTo>
                  <a:lnTo>
                    <a:pt x="8129" y="840"/>
                  </a:lnTo>
                  <a:lnTo>
                    <a:pt x="8125" y="851"/>
                  </a:lnTo>
                  <a:lnTo>
                    <a:pt x="8117" y="864"/>
                  </a:lnTo>
                  <a:lnTo>
                    <a:pt x="8110" y="877"/>
                  </a:lnTo>
                  <a:lnTo>
                    <a:pt x="8106" y="888"/>
                  </a:lnTo>
                  <a:lnTo>
                    <a:pt x="8102" y="899"/>
                  </a:lnTo>
                  <a:lnTo>
                    <a:pt x="8100" y="908"/>
                  </a:lnTo>
                  <a:lnTo>
                    <a:pt x="8099" y="916"/>
                  </a:lnTo>
                  <a:lnTo>
                    <a:pt x="8100" y="924"/>
                  </a:lnTo>
                  <a:lnTo>
                    <a:pt x="8102" y="929"/>
                  </a:lnTo>
                  <a:lnTo>
                    <a:pt x="8105" y="933"/>
                  </a:lnTo>
                  <a:lnTo>
                    <a:pt x="8108" y="936"/>
                  </a:lnTo>
                  <a:lnTo>
                    <a:pt x="8112" y="939"/>
                  </a:lnTo>
                  <a:lnTo>
                    <a:pt x="8116" y="941"/>
                  </a:lnTo>
                  <a:lnTo>
                    <a:pt x="8120" y="942"/>
                  </a:lnTo>
                  <a:lnTo>
                    <a:pt x="8124" y="942"/>
                  </a:lnTo>
                  <a:lnTo>
                    <a:pt x="8128" y="939"/>
                  </a:lnTo>
                  <a:lnTo>
                    <a:pt x="8132" y="937"/>
                  </a:lnTo>
                  <a:lnTo>
                    <a:pt x="8143" y="930"/>
                  </a:lnTo>
                  <a:lnTo>
                    <a:pt x="8153" y="921"/>
                  </a:lnTo>
                  <a:lnTo>
                    <a:pt x="8164" y="911"/>
                  </a:lnTo>
                  <a:lnTo>
                    <a:pt x="8174" y="900"/>
                  </a:lnTo>
                  <a:lnTo>
                    <a:pt x="8188" y="886"/>
                  </a:lnTo>
                  <a:lnTo>
                    <a:pt x="8202" y="874"/>
                  </a:lnTo>
                  <a:lnTo>
                    <a:pt x="8214" y="862"/>
                  </a:lnTo>
                  <a:lnTo>
                    <a:pt x="8227" y="851"/>
                  </a:lnTo>
                  <a:lnTo>
                    <a:pt x="8237" y="840"/>
                  </a:lnTo>
                  <a:lnTo>
                    <a:pt x="8247" y="830"/>
                  </a:lnTo>
                  <a:lnTo>
                    <a:pt x="8254" y="818"/>
                  </a:lnTo>
                  <a:lnTo>
                    <a:pt x="8260" y="808"/>
                  </a:lnTo>
                  <a:lnTo>
                    <a:pt x="8264" y="796"/>
                  </a:lnTo>
                  <a:lnTo>
                    <a:pt x="8269" y="785"/>
                  </a:lnTo>
                  <a:lnTo>
                    <a:pt x="8270" y="773"/>
                  </a:lnTo>
                  <a:lnTo>
                    <a:pt x="8271" y="763"/>
                  </a:lnTo>
                  <a:lnTo>
                    <a:pt x="8269" y="751"/>
                  </a:lnTo>
                  <a:lnTo>
                    <a:pt x="8265" y="741"/>
                  </a:lnTo>
                  <a:lnTo>
                    <a:pt x="8261" y="732"/>
                  </a:lnTo>
                  <a:lnTo>
                    <a:pt x="8255" y="726"/>
                  </a:lnTo>
                  <a:lnTo>
                    <a:pt x="8248" y="721"/>
                  </a:lnTo>
                  <a:lnTo>
                    <a:pt x="8238" y="717"/>
                  </a:lnTo>
                  <a:lnTo>
                    <a:pt x="8228" y="715"/>
                  </a:lnTo>
                  <a:lnTo>
                    <a:pt x="8216" y="714"/>
                  </a:lnTo>
                  <a:lnTo>
                    <a:pt x="8203" y="716"/>
                  </a:lnTo>
                  <a:lnTo>
                    <a:pt x="8192" y="718"/>
                  </a:lnTo>
                  <a:lnTo>
                    <a:pt x="8182" y="722"/>
                  </a:lnTo>
                  <a:lnTo>
                    <a:pt x="8173" y="726"/>
                  </a:lnTo>
                  <a:lnTo>
                    <a:pt x="8166" y="731"/>
                  </a:lnTo>
                  <a:lnTo>
                    <a:pt x="8161" y="739"/>
                  </a:lnTo>
                  <a:lnTo>
                    <a:pt x="8155" y="746"/>
                  </a:lnTo>
                  <a:lnTo>
                    <a:pt x="8152" y="755"/>
                  </a:lnTo>
                  <a:close/>
                  <a:moveTo>
                    <a:pt x="9213" y="353"/>
                  </a:moveTo>
                  <a:lnTo>
                    <a:pt x="9206" y="348"/>
                  </a:lnTo>
                  <a:lnTo>
                    <a:pt x="9200" y="345"/>
                  </a:lnTo>
                  <a:lnTo>
                    <a:pt x="9194" y="343"/>
                  </a:lnTo>
                  <a:lnTo>
                    <a:pt x="9187" y="342"/>
                  </a:lnTo>
                  <a:lnTo>
                    <a:pt x="9182" y="342"/>
                  </a:lnTo>
                  <a:lnTo>
                    <a:pt x="9177" y="345"/>
                  </a:lnTo>
                  <a:lnTo>
                    <a:pt x="9172" y="347"/>
                  </a:lnTo>
                  <a:lnTo>
                    <a:pt x="9164" y="350"/>
                  </a:lnTo>
                  <a:lnTo>
                    <a:pt x="9159" y="355"/>
                  </a:lnTo>
                  <a:lnTo>
                    <a:pt x="9154" y="360"/>
                  </a:lnTo>
                  <a:lnTo>
                    <a:pt x="9150" y="366"/>
                  </a:lnTo>
                  <a:lnTo>
                    <a:pt x="9148" y="374"/>
                  </a:lnTo>
                  <a:lnTo>
                    <a:pt x="9146" y="380"/>
                  </a:lnTo>
                  <a:lnTo>
                    <a:pt x="9146" y="386"/>
                  </a:lnTo>
                  <a:lnTo>
                    <a:pt x="9147" y="393"/>
                  </a:lnTo>
                  <a:lnTo>
                    <a:pt x="9150" y="398"/>
                  </a:lnTo>
                  <a:lnTo>
                    <a:pt x="9153" y="401"/>
                  </a:lnTo>
                  <a:lnTo>
                    <a:pt x="9156" y="404"/>
                  </a:lnTo>
                  <a:lnTo>
                    <a:pt x="9160" y="406"/>
                  </a:lnTo>
                  <a:lnTo>
                    <a:pt x="9164" y="407"/>
                  </a:lnTo>
                  <a:lnTo>
                    <a:pt x="9175" y="410"/>
                  </a:lnTo>
                  <a:lnTo>
                    <a:pt x="9187" y="410"/>
                  </a:lnTo>
                  <a:lnTo>
                    <a:pt x="9204" y="412"/>
                  </a:lnTo>
                  <a:lnTo>
                    <a:pt x="9221" y="415"/>
                  </a:lnTo>
                  <a:lnTo>
                    <a:pt x="9239" y="418"/>
                  </a:lnTo>
                  <a:lnTo>
                    <a:pt x="9256" y="422"/>
                  </a:lnTo>
                  <a:lnTo>
                    <a:pt x="9268" y="422"/>
                  </a:lnTo>
                  <a:lnTo>
                    <a:pt x="9276" y="421"/>
                  </a:lnTo>
                  <a:lnTo>
                    <a:pt x="9280" y="419"/>
                  </a:lnTo>
                  <a:lnTo>
                    <a:pt x="9282" y="418"/>
                  </a:lnTo>
                  <a:lnTo>
                    <a:pt x="9284" y="415"/>
                  </a:lnTo>
                  <a:lnTo>
                    <a:pt x="9285" y="412"/>
                  </a:lnTo>
                  <a:lnTo>
                    <a:pt x="9285" y="405"/>
                  </a:lnTo>
                  <a:lnTo>
                    <a:pt x="9283" y="399"/>
                  </a:lnTo>
                  <a:lnTo>
                    <a:pt x="9278" y="393"/>
                  </a:lnTo>
                  <a:lnTo>
                    <a:pt x="9273" y="386"/>
                  </a:lnTo>
                  <a:lnTo>
                    <a:pt x="9259" y="379"/>
                  </a:lnTo>
                  <a:lnTo>
                    <a:pt x="9243" y="371"/>
                  </a:lnTo>
                  <a:lnTo>
                    <a:pt x="9228" y="362"/>
                  </a:lnTo>
                  <a:lnTo>
                    <a:pt x="9213" y="353"/>
                  </a:lnTo>
                  <a:close/>
                  <a:moveTo>
                    <a:pt x="9401" y="542"/>
                  </a:moveTo>
                  <a:lnTo>
                    <a:pt x="9441" y="530"/>
                  </a:lnTo>
                  <a:lnTo>
                    <a:pt x="9474" y="517"/>
                  </a:lnTo>
                  <a:lnTo>
                    <a:pt x="9501" y="506"/>
                  </a:lnTo>
                  <a:lnTo>
                    <a:pt x="9523" y="495"/>
                  </a:lnTo>
                  <a:lnTo>
                    <a:pt x="9539" y="486"/>
                  </a:lnTo>
                  <a:lnTo>
                    <a:pt x="9555" y="475"/>
                  </a:lnTo>
                  <a:lnTo>
                    <a:pt x="9569" y="464"/>
                  </a:lnTo>
                  <a:lnTo>
                    <a:pt x="9583" y="451"/>
                  </a:lnTo>
                  <a:lnTo>
                    <a:pt x="9605" y="471"/>
                  </a:lnTo>
                  <a:lnTo>
                    <a:pt x="9628" y="494"/>
                  </a:lnTo>
                  <a:lnTo>
                    <a:pt x="9650" y="520"/>
                  </a:lnTo>
                  <a:lnTo>
                    <a:pt x="9673" y="548"/>
                  </a:lnTo>
                  <a:lnTo>
                    <a:pt x="9682" y="560"/>
                  </a:lnTo>
                  <a:lnTo>
                    <a:pt x="9693" y="569"/>
                  </a:lnTo>
                  <a:lnTo>
                    <a:pt x="9698" y="574"/>
                  </a:lnTo>
                  <a:lnTo>
                    <a:pt x="9703" y="577"/>
                  </a:lnTo>
                  <a:lnTo>
                    <a:pt x="9709" y="579"/>
                  </a:lnTo>
                  <a:lnTo>
                    <a:pt x="9714" y="581"/>
                  </a:lnTo>
                  <a:lnTo>
                    <a:pt x="9720" y="582"/>
                  </a:lnTo>
                  <a:lnTo>
                    <a:pt x="9726" y="583"/>
                  </a:lnTo>
                  <a:lnTo>
                    <a:pt x="9732" y="583"/>
                  </a:lnTo>
                  <a:lnTo>
                    <a:pt x="9738" y="582"/>
                  </a:lnTo>
                  <a:lnTo>
                    <a:pt x="9744" y="581"/>
                  </a:lnTo>
                  <a:lnTo>
                    <a:pt x="9750" y="579"/>
                  </a:lnTo>
                  <a:lnTo>
                    <a:pt x="9757" y="577"/>
                  </a:lnTo>
                  <a:lnTo>
                    <a:pt x="9764" y="574"/>
                  </a:lnTo>
                  <a:lnTo>
                    <a:pt x="9784" y="563"/>
                  </a:lnTo>
                  <a:lnTo>
                    <a:pt x="9802" y="552"/>
                  </a:lnTo>
                  <a:lnTo>
                    <a:pt x="9817" y="541"/>
                  </a:lnTo>
                  <a:lnTo>
                    <a:pt x="9832" y="531"/>
                  </a:lnTo>
                  <a:lnTo>
                    <a:pt x="9844" y="520"/>
                  </a:lnTo>
                  <a:lnTo>
                    <a:pt x="9854" y="511"/>
                  </a:lnTo>
                  <a:lnTo>
                    <a:pt x="9862" y="500"/>
                  </a:lnTo>
                  <a:lnTo>
                    <a:pt x="9868" y="491"/>
                  </a:lnTo>
                  <a:lnTo>
                    <a:pt x="9873" y="483"/>
                  </a:lnTo>
                  <a:lnTo>
                    <a:pt x="9876" y="475"/>
                  </a:lnTo>
                  <a:lnTo>
                    <a:pt x="9877" y="469"/>
                  </a:lnTo>
                  <a:lnTo>
                    <a:pt x="9876" y="464"/>
                  </a:lnTo>
                  <a:lnTo>
                    <a:pt x="9873" y="460"/>
                  </a:lnTo>
                  <a:lnTo>
                    <a:pt x="9868" y="455"/>
                  </a:lnTo>
                  <a:lnTo>
                    <a:pt x="9860" y="453"/>
                  </a:lnTo>
                  <a:lnTo>
                    <a:pt x="9851" y="451"/>
                  </a:lnTo>
                  <a:lnTo>
                    <a:pt x="9823" y="447"/>
                  </a:lnTo>
                  <a:lnTo>
                    <a:pt x="9795" y="443"/>
                  </a:lnTo>
                  <a:lnTo>
                    <a:pt x="9770" y="435"/>
                  </a:lnTo>
                  <a:lnTo>
                    <a:pt x="9746" y="428"/>
                  </a:lnTo>
                  <a:lnTo>
                    <a:pt x="9723" y="420"/>
                  </a:lnTo>
                  <a:lnTo>
                    <a:pt x="9699" y="410"/>
                  </a:lnTo>
                  <a:lnTo>
                    <a:pt x="9674" y="400"/>
                  </a:lnTo>
                  <a:lnTo>
                    <a:pt x="9647" y="388"/>
                  </a:lnTo>
                  <a:lnTo>
                    <a:pt x="9640" y="384"/>
                  </a:lnTo>
                  <a:lnTo>
                    <a:pt x="9633" y="381"/>
                  </a:lnTo>
                  <a:lnTo>
                    <a:pt x="9634" y="379"/>
                  </a:lnTo>
                  <a:lnTo>
                    <a:pt x="9635" y="377"/>
                  </a:lnTo>
                  <a:lnTo>
                    <a:pt x="9641" y="363"/>
                  </a:lnTo>
                  <a:lnTo>
                    <a:pt x="9646" y="350"/>
                  </a:lnTo>
                  <a:lnTo>
                    <a:pt x="9652" y="337"/>
                  </a:lnTo>
                  <a:lnTo>
                    <a:pt x="9658" y="324"/>
                  </a:lnTo>
                  <a:lnTo>
                    <a:pt x="9659" y="317"/>
                  </a:lnTo>
                  <a:lnTo>
                    <a:pt x="9659" y="310"/>
                  </a:lnTo>
                  <a:lnTo>
                    <a:pt x="9657" y="304"/>
                  </a:lnTo>
                  <a:lnTo>
                    <a:pt x="9653" y="299"/>
                  </a:lnTo>
                  <a:lnTo>
                    <a:pt x="9645" y="292"/>
                  </a:lnTo>
                  <a:lnTo>
                    <a:pt x="9636" y="287"/>
                  </a:lnTo>
                  <a:lnTo>
                    <a:pt x="9629" y="283"/>
                  </a:lnTo>
                  <a:lnTo>
                    <a:pt x="9622" y="280"/>
                  </a:lnTo>
                  <a:lnTo>
                    <a:pt x="9615" y="278"/>
                  </a:lnTo>
                  <a:lnTo>
                    <a:pt x="9609" y="277"/>
                  </a:lnTo>
                  <a:lnTo>
                    <a:pt x="9603" y="277"/>
                  </a:lnTo>
                  <a:lnTo>
                    <a:pt x="9597" y="278"/>
                  </a:lnTo>
                  <a:lnTo>
                    <a:pt x="9593" y="280"/>
                  </a:lnTo>
                  <a:lnTo>
                    <a:pt x="9590" y="282"/>
                  </a:lnTo>
                  <a:lnTo>
                    <a:pt x="9587" y="285"/>
                  </a:lnTo>
                  <a:lnTo>
                    <a:pt x="9586" y="289"/>
                  </a:lnTo>
                  <a:lnTo>
                    <a:pt x="9584" y="301"/>
                  </a:lnTo>
                  <a:lnTo>
                    <a:pt x="9581" y="312"/>
                  </a:lnTo>
                  <a:lnTo>
                    <a:pt x="9578" y="323"/>
                  </a:lnTo>
                  <a:lnTo>
                    <a:pt x="9574" y="334"/>
                  </a:lnTo>
                  <a:lnTo>
                    <a:pt x="9569" y="342"/>
                  </a:lnTo>
                  <a:lnTo>
                    <a:pt x="9564" y="353"/>
                  </a:lnTo>
                  <a:lnTo>
                    <a:pt x="9556" y="349"/>
                  </a:lnTo>
                  <a:lnTo>
                    <a:pt x="9547" y="346"/>
                  </a:lnTo>
                  <a:lnTo>
                    <a:pt x="9536" y="341"/>
                  </a:lnTo>
                  <a:lnTo>
                    <a:pt x="9524" y="336"/>
                  </a:lnTo>
                  <a:lnTo>
                    <a:pt x="9513" y="330"/>
                  </a:lnTo>
                  <a:lnTo>
                    <a:pt x="9500" y="320"/>
                  </a:lnTo>
                  <a:lnTo>
                    <a:pt x="9491" y="314"/>
                  </a:lnTo>
                  <a:lnTo>
                    <a:pt x="9481" y="308"/>
                  </a:lnTo>
                  <a:lnTo>
                    <a:pt x="9471" y="304"/>
                  </a:lnTo>
                  <a:lnTo>
                    <a:pt x="9461" y="302"/>
                  </a:lnTo>
                  <a:lnTo>
                    <a:pt x="9450" y="301"/>
                  </a:lnTo>
                  <a:lnTo>
                    <a:pt x="9440" y="302"/>
                  </a:lnTo>
                  <a:lnTo>
                    <a:pt x="9429" y="303"/>
                  </a:lnTo>
                  <a:lnTo>
                    <a:pt x="9418" y="307"/>
                  </a:lnTo>
                  <a:lnTo>
                    <a:pt x="9410" y="309"/>
                  </a:lnTo>
                  <a:lnTo>
                    <a:pt x="9405" y="313"/>
                  </a:lnTo>
                  <a:lnTo>
                    <a:pt x="9400" y="317"/>
                  </a:lnTo>
                  <a:lnTo>
                    <a:pt x="9396" y="322"/>
                  </a:lnTo>
                  <a:lnTo>
                    <a:pt x="9391" y="327"/>
                  </a:lnTo>
                  <a:lnTo>
                    <a:pt x="9389" y="333"/>
                  </a:lnTo>
                  <a:lnTo>
                    <a:pt x="9387" y="339"/>
                  </a:lnTo>
                  <a:lnTo>
                    <a:pt x="9387" y="347"/>
                  </a:lnTo>
                  <a:lnTo>
                    <a:pt x="9387" y="355"/>
                  </a:lnTo>
                  <a:lnTo>
                    <a:pt x="9388" y="362"/>
                  </a:lnTo>
                  <a:lnTo>
                    <a:pt x="9391" y="369"/>
                  </a:lnTo>
                  <a:lnTo>
                    <a:pt x="9396" y="374"/>
                  </a:lnTo>
                  <a:lnTo>
                    <a:pt x="9401" y="377"/>
                  </a:lnTo>
                  <a:lnTo>
                    <a:pt x="9408" y="380"/>
                  </a:lnTo>
                  <a:lnTo>
                    <a:pt x="9417" y="382"/>
                  </a:lnTo>
                  <a:lnTo>
                    <a:pt x="9426" y="382"/>
                  </a:lnTo>
                  <a:lnTo>
                    <a:pt x="9442" y="383"/>
                  </a:lnTo>
                  <a:lnTo>
                    <a:pt x="9456" y="385"/>
                  </a:lnTo>
                  <a:lnTo>
                    <a:pt x="9472" y="388"/>
                  </a:lnTo>
                  <a:lnTo>
                    <a:pt x="9487" y="393"/>
                  </a:lnTo>
                  <a:lnTo>
                    <a:pt x="9497" y="397"/>
                  </a:lnTo>
                  <a:lnTo>
                    <a:pt x="9509" y="402"/>
                  </a:lnTo>
                  <a:lnTo>
                    <a:pt x="9492" y="411"/>
                  </a:lnTo>
                  <a:lnTo>
                    <a:pt x="9476" y="419"/>
                  </a:lnTo>
                  <a:lnTo>
                    <a:pt x="9462" y="425"/>
                  </a:lnTo>
                  <a:lnTo>
                    <a:pt x="9447" y="429"/>
                  </a:lnTo>
                  <a:lnTo>
                    <a:pt x="9425" y="433"/>
                  </a:lnTo>
                  <a:lnTo>
                    <a:pt x="9400" y="435"/>
                  </a:lnTo>
                  <a:lnTo>
                    <a:pt x="9372" y="435"/>
                  </a:lnTo>
                  <a:lnTo>
                    <a:pt x="9341" y="435"/>
                  </a:lnTo>
                  <a:lnTo>
                    <a:pt x="9330" y="435"/>
                  </a:lnTo>
                  <a:lnTo>
                    <a:pt x="9321" y="438"/>
                  </a:lnTo>
                  <a:lnTo>
                    <a:pt x="9318" y="439"/>
                  </a:lnTo>
                  <a:lnTo>
                    <a:pt x="9315" y="440"/>
                  </a:lnTo>
                  <a:lnTo>
                    <a:pt x="9313" y="442"/>
                  </a:lnTo>
                  <a:lnTo>
                    <a:pt x="9312" y="444"/>
                  </a:lnTo>
                  <a:lnTo>
                    <a:pt x="9311" y="451"/>
                  </a:lnTo>
                  <a:lnTo>
                    <a:pt x="9312" y="460"/>
                  </a:lnTo>
                  <a:lnTo>
                    <a:pt x="9314" y="469"/>
                  </a:lnTo>
                  <a:lnTo>
                    <a:pt x="9319" y="478"/>
                  </a:lnTo>
                  <a:lnTo>
                    <a:pt x="9326" y="490"/>
                  </a:lnTo>
                  <a:lnTo>
                    <a:pt x="9335" y="502"/>
                  </a:lnTo>
                  <a:lnTo>
                    <a:pt x="9345" y="515"/>
                  </a:lnTo>
                  <a:lnTo>
                    <a:pt x="9357" y="530"/>
                  </a:lnTo>
                  <a:lnTo>
                    <a:pt x="9362" y="534"/>
                  </a:lnTo>
                  <a:lnTo>
                    <a:pt x="9368" y="537"/>
                  </a:lnTo>
                  <a:lnTo>
                    <a:pt x="9374" y="540"/>
                  </a:lnTo>
                  <a:lnTo>
                    <a:pt x="9379" y="542"/>
                  </a:lnTo>
                  <a:lnTo>
                    <a:pt x="9384" y="543"/>
                  </a:lnTo>
                  <a:lnTo>
                    <a:pt x="9390" y="543"/>
                  </a:lnTo>
                  <a:lnTo>
                    <a:pt x="9396" y="543"/>
                  </a:lnTo>
                  <a:lnTo>
                    <a:pt x="9401" y="542"/>
                  </a:lnTo>
                  <a:close/>
                  <a:moveTo>
                    <a:pt x="9074" y="1127"/>
                  </a:moveTo>
                  <a:lnTo>
                    <a:pt x="9096" y="1122"/>
                  </a:lnTo>
                  <a:lnTo>
                    <a:pt x="9120" y="1118"/>
                  </a:lnTo>
                  <a:lnTo>
                    <a:pt x="9148" y="1115"/>
                  </a:lnTo>
                  <a:lnTo>
                    <a:pt x="9176" y="1113"/>
                  </a:lnTo>
                  <a:lnTo>
                    <a:pt x="9207" y="1112"/>
                  </a:lnTo>
                  <a:lnTo>
                    <a:pt x="9240" y="1111"/>
                  </a:lnTo>
                  <a:lnTo>
                    <a:pt x="9275" y="1110"/>
                  </a:lnTo>
                  <a:lnTo>
                    <a:pt x="9312" y="1111"/>
                  </a:lnTo>
                  <a:lnTo>
                    <a:pt x="9355" y="1111"/>
                  </a:lnTo>
                  <a:lnTo>
                    <a:pt x="9394" y="1112"/>
                  </a:lnTo>
                  <a:lnTo>
                    <a:pt x="9428" y="1113"/>
                  </a:lnTo>
                  <a:lnTo>
                    <a:pt x="9457" y="1114"/>
                  </a:lnTo>
                  <a:lnTo>
                    <a:pt x="9483" y="1115"/>
                  </a:lnTo>
                  <a:lnTo>
                    <a:pt x="9502" y="1117"/>
                  </a:lnTo>
                  <a:lnTo>
                    <a:pt x="9518" y="1118"/>
                  </a:lnTo>
                  <a:lnTo>
                    <a:pt x="9530" y="1120"/>
                  </a:lnTo>
                  <a:lnTo>
                    <a:pt x="9546" y="1122"/>
                  </a:lnTo>
                  <a:lnTo>
                    <a:pt x="9562" y="1124"/>
                  </a:lnTo>
                  <a:lnTo>
                    <a:pt x="9577" y="1124"/>
                  </a:lnTo>
                  <a:lnTo>
                    <a:pt x="9590" y="1122"/>
                  </a:lnTo>
                  <a:lnTo>
                    <a:pt x="9603" y="1120"/>
                  </a:lnTo>
                  <a:lnTo>
                    <a:pt x="9613" y="1117"/>
                  </a:lnTo>
                  <a:lnTo>
                    <a:pt x="9624" y="1114"/>
                  </a:lnTo>
                  <a:lnTo>
                    <a:pt x="9633" y="1109"/>
                  </a:lnTo>
                  <a:lnTo>
                    <a:pt x="9640" y="1104"/>
                  </a:lnTo>
                  <a:lnTo>
                    <a:pt x="9646" y="1097"/>
                  </a:lnTo>
                  <a:lnTo>
                    <a:pt x="9651" y="1088"/>
                  </a:lnTo>
                  <a:lnTo>
                    <a:pt x="9655" y="1078"/>
                  </a:lnTo>
                  <a:lnTo>
                    <a:pt x="9659" y="1065"/>
                  </a:lnTo>
                  <a:lnTo>
                    <a:pt x="9661" y="1051"/>
                  </a:lnTo>
                  <a:lnTo>
                    <a:pt x="9664" y="1036"/>
                  </a:lnTo>
                  <a:lnTo>
                    <a:pt x="9665" y="1018"/>
                  </a:lnTo>
                  <a:lnTo>
                    <a:pt x="9665" y="987"/>
                  </a:lnTo>
                  <a:lnTo>
                    <a:pt x="9665" y="956"/>
                  </a:lnTo>
                  <a:lnTo>
                    <a:pt x="9666" y="926"/>
                  </a:lnTo>
                  <a:lnTo>
                    <a:pt x="9666" y="896"/>
                  </a:lnTo>
                  <a:lnTo>
                    <a:pt x="9668" y="866"/>
                  </a:lnTo>
                  <a:lnTo>
                    <a:pt x="9669" y="837"/>
                  </a:lnTo>
                  <a:lnTo>
                    <a:pt x="9671" y="809"/>
                  </a:lnTo>
                  <a:lnTo>
                    <a:pt x="9673" y="781"/>
                  </a:lnTo>
                  <a:lnTo>
                    <a:pt x="9673" y="771"/>
                  </a:lnTo>
                  <a:lnTo>
                    <a:pt x="9672" y="762"/>
                  </a:lnTo>
                  <a:lnTo>
                    <a:pt x="9670" y="754"/>
                  </a:lnTo>
                  <a:lnTo>
                    <a:pt x="9667" y="746"/>
                  </a:lnTo>
                  <a:lnTo>
                    <a:pt x="9663" y="740"/>
                  </a:lnTo>
                  <a:lnTo>
                    <a:pt x="9657" y="733"/>
                  </a:lnTo>
                  <a:lnTo>
                    <a:pt x="9652" y="728"/>
                  </a:lnTo>
                  <a:lnTo>
                    <a:pt x="9645" y="724"/>
                  </a:lnTo>
                  <a:lnTo>
                    <a:pt x="9636" y="718"/>
                  </a:lnTo>
                  <a:lnTo>
                    <a:pt x="9626" y="714"/>
                  </a:lnTo>
                  <a:lnTo>
                    <a:pt x="9615" y="709"/>
                  </a:lnTo>
                  <a:lnTo>
                    <a:pt x="9603" y="706"/>
                  </a:lnTo>
                  <a:lnTo>
                    <a:pt x="9590" y="704"/>
                  </a:lnTo>
                  <a:lnTo>
                    <a:pt x="9576" y="702"/>
                  </a:lnTo>
                  <a:lnTo>
                    <a:pt x="9561" y="701"/>
                  </a:lnTo>
                  <a:lnTo>
                    <a:pt x="9544" y="701"/>
                  </a:lnTo>
                  <a:lnTo>
                    <a:pt x="9516" y="700"/>
                  </a:lnTo>
                  <a:lnTo>
                    <a:pt x="9487" y="700"/>
                  </a:lnTo>
                  <a:lnTo>
                    <a:pt x="9453" y="700"/>
                  </a:lnTo>
                  <a:lnTo>
                    <a:pt x="9419" y="699"/>
                  </a:lnTo>
                  <a:lnTo>
                    <a:pt x="9420" y="691"/>
                  </a:lnTo>
                  <a:lnTo>
                    <a:pt x="9421" y="681"/>
                  </a:lnTo>
                  <a:lnTo>
                    <a:pt x="9422" y="673"/>
                  </a:lnTo>
                  <a:lnTo>
                    <a:pt x="9424" y="666"/>
                  </a:lnTo>
                  <a:lnTo>
                    <a:pt x="9424" y="663"/>
                  </a:lnTo>
                  <a:lnTo>
                    <a:pt x="9424" y="661"/>
                  </a:lnTo>
                  <a:lnTo>
                    <a:pt x="9452" y="662"/>
                  </a:lnTo>
                  <a:lnTo>
                    <a:pt x="9480" y="663"/>
                  </a:lnTo>
                  <a:lnTo>
                    <a:pt x="9507" y="667"/>
                  </a:lnTo>
                  <a:lnTo>
                    <a:pt x="9533" y="670"/>
                  </a:lnTo>
                  <a:lnTo>
                    <a:pt x="9561" y="674"/>
                  </a:lnTo>
                  <a:lnTo>
                    <a:pt x="9590" y="679"/>
                  </a:lnTo>
                  <a:lnTo>
                    <a:pt x="9620" y="686"/>
                  </a:lnTo>
                  <a:lnTo>
                    <a:pt x="9649" y="695"/>
                  </a:lnTo>
                  <a:lnTo>
                    <a:pt x="9679" y="705"/>
                  </a:lnTo>
                  <a:lnTo>
                    <a:pt x="9711" y="717"/>
                  </a:lnTo>
                  <a:lnTo>
                    <a:pt x="9741" y="729"/>
                  </a:lnTo>
                  <a:lnTo>
                    <a:pt x="9773" y="744"/>
                  </a:lnTo>
                  <a:lnTo>
                    <a:pt x="9786" y="748"/>
                  </a:lnTo>
                  <a:lnTo>
                    <a:pt x="9799" y="751"/>
                  </a:lnTo>
                  <a:lnTo>
                    <a:pt x="9811" y="753"/>
                  </a:lnTo>
                  <a:lnTo>
                    <a:pt x="9823" y="752"/>
                  </a:lnTo>
                  <a:lnTo>
                    <a:pt x="9833" y="750"/>
                  </a:lnTo>
                  <a:lnTo>
                    <a:pt x="9845" y="746"/>
                  </a:lnTo>
                  <a:lnTo>
                    <a:pt x="9854" y="741"/>
                  </a:lnTo>
                  <a:lnTo>
                    <a:pt x="9865" y="733"/>
                  </a:lnTo>
                  <a:lnTo>
                    <a:pt x="9875" y="723"/>
                  </a:lnTo>
                  <a:lnTo>
                    <a:pt x="9885" y="713"/>
                  </a:lnTo>
                  <a:lnTo>
                    <a:pt x="9896" y="701"/>
                  </a:lnTo>
                  <a:lnTo>
                    <a:pt x="9905" y="689"/>
                  </a:lnTo>
                  <a:lnTo>
                    <a:pt x="9916" y="676"/>
                  </a:lnTo>
                  <a:lnTo>
                    <a:pt x="9925" y="663"/>
                  </a:lnTo>
                  <a:lnTo>
                    <a:pt x="9934" y="650"/>
                  </a:lnTo>
                  <a:lnTo>
                    <a:pt x="9943" y="635"/>
                  </a:lnTo>
                  <a:lnTo>
                    <a:pt x="9947" y="625"/>
                  </a:lnTo>
                  <a:lnTo>
                    <a:pt x="9949" y="615"/>
                  </a:lnTo>
                  <a:lnTo>
                    <a:pt x="9949" y="612"/>
                  </a:lnTo>
                  <a:lnTo>
                    <a:pt x="9949" y="608"/>
                  </a:lnTo>
                  <a:lnTo>
                    <a:pt x="9948" y="605"/>
                  </a:lnTo>
                  <a:lnTo>
                    <a:pt x="9947" y="602"/>
                  </a:lnTo>
                  <a:lnTo>
                    <a:pt x="9945" y="600"/>
                  </a:lnTo>
                  <a:lnTo>
                    <a:pt x="9943" y="598"/>
                  </a:lnTo>
                  <a:lnTo>
                    <a:pt x="9940" y="595"/>
                  </a:lnTo>
                  <a:lnTo>
                    <a:pt x="9937" y="594"/>
                  </a:lnTo>
                  <a:lnTo>
                    <a:pt x="9928" y="592"/>
                  </a:lnTo>
                  <a:lnTo>
                    <a:pt x="9918" y="592"/>
                  </a:lnTo>
                  <a:lnTo>
                    <a:pt x="9903" y="593"/>
                  </a:lnTo>
                  <a:lnTo>
                    <a:pt x="9888" y="593"/>
                  </a:lnTo>
                  <a:lnTo>
                    <a:pt x="9869" y="594"/>
                  </a:lnTo>
                  <a:lnTo>
                    <a:pt x="9849" y="594"/>
                  </a:lnTo>
                  <a:lnTo>
                    <a:pt x="9826" y="594"/>
                  </a:lnTo>
                  <a:lnTo>
                    <a:pt x="9801" y="593"/>
                  </a:lnTo>
                  <a:lnTo>
                    <a:pt x="9775" y="593"/>
                  </a:lnTo>
                  <a:lnTo>
                    <a:pt x="9745" y="592"/>
                  </a:lnTo>
                  <a:lnTo>
                    <a:pt x="9718" y="591"/>
                  </a:lnTo>
                  <a:lnTo>
                    <a:pt x="9686" y="591"/>
                  </a:lnTo>
                  <a:lnTo>
                    <a:pt x="9648" y="590"/>
                  </a:lnTo>
                  <a:lnTo>
                    <a:pt x="9607" y="590"/>
                  </a:lnTo>
                  <a:lnTo>
                    <a:pt x="9560" y="589"/>
                  </a:lnTo>
                  <a:lnTo>
                    <a:pt x="9509" y="588"/>
                  </a:lnTo>
                  <a:lnTo>
                    <a:pt x="9453" y="586"/>
                  </a:lnTo>
                  <a:lnTo>
                    <a:pt x="9393" y="585"/>
                  </a:lnTo>
                  <a:lnTo>
                    <a:pt x="9340" y="585"/>
                  </a:lnTo>
                  <a:lnTo>
                    <a:pt x="9287" y="585"/>
                  </a:lnTo>
                  <a:lnTo>
                    <a:pt x="9232" y="585"/>
                  </a:lnTo>
                  <a:lnTo>
                    <a:pt x="9178" y="586"/>
                  </a:lnTo>
                  <a:lnTo>
                    <a:pt x="9121" y="587"/>
                  </a:lnTo>
                  <a:lnTo>
                    <a:pt x="9064" y="588"/>
                  </a:lnTo>
                  <a:lnTo>
                    <a:pt x="9005" y="590"/>
                  </a:lnTo>
                  <a:lnTo>
                    <a:pt x="8946" y="592"/>
                  </a:lnTo>
                  <a:lnTo>
                    <a:pt x="8919" y="592"/>
                  </a:lnTo>
                  <a:lnTo>
                    <a:pt x="8898" y="593"/>
                  </a:lnTo>
                  <a:lnTo>
                    <a:pt x="8881" y="593"/>
                  </a:lnTo>
                  <a:lnTo>
                    <a:pt x="8868" y="593"/>
                  </a:lnTo>
                  <a:lnTo>
                    <a:pt x="8850" y="595"/>
                  </a:lnTo>
                  <a:lnTo>
                    <a:pt x="8835" y="599"/>
                  </a:lnTo>
                  <a:lnTo>
                    <a:pt x="8818" y="603"/>
                  </a:lnTo>
                  <a:lnTo>
                    <a:pt x="8803" y="608"/>
                  </a:lnTo>
                  <a:lnTo>
                    <a:pt x="8788" y="614"/>
                  </a:lnTo>
                  <a:lnTo>
                    <a:pt x="8774" y="623"/>
                  </a:lnTo>
                  <a:lnTo>
                    <a:pt x="8759" y="631"/>
                  </a:lnTo>
                  <a:lnTo>
                    <a:pt x="8747" y="640"/>
                  </a:lnTo>
                  <a:lnTo>
                    <a:pt x="8736" y="651"/>
                  </a:lnTo>
                  <a:lnTo>
                    <a:pt x="8728" y="662"/>
                  </a:lnTo>
                  <a:lnTo>
                    <a:pt x="8723" y="672"/>
                  </a:lnTo>
                  <a:lnTo>
                    <a:pt x="8719" y="682"/>
                  </a:lnTo>
                  <a:lnTo>
                    <a:pt x="8716" y="693"/>
                  </a:lnTo>
                  <a:lnTo>
                    <a:pt x="8717" y="702"/>
                  </a:lnTo>
                  <a:lnTo>
                    <a:pt x="8720" y="712"/>
                  </a:lnTo>
                  <a:lnTo>
                    <a:pt x="8724" y="721"/>
                  </a:lnTo>
                  <a:lnTo>
                    <a:pt x="8727" y="725"/>
                  </a:lnTo>
                  <a:lnTo>
                    <a:pt x="8731" y="729"/>
                  </a:lnTo>
                  <a:lnTo>
                    <a:pt x="8735" y="733"/>
                  </a:lnTo>
                  <a:lnTo>
                    <a:pt x="8739" y="737"/>
                  </a:lnTo>
                  <a:lnTo>
                    <a:pt x="8744" y="739"/>
                  </a:lnTo>
                  <a:lnTo>
                    <a:pt x="8749" y="742"/>
                  </a:lnTo>
                  <a:lnTo>
                    <a:pt x="8754" y="743"/>
                  </a:lnTo>
                  <a:lnTo>
                    <a:pt x="8760" y="744"/>
                  </a:lnTo>
                  <a:lnTo>
                    <a:pt x="8773" y="746"/>
                  </a:lnTo>
                  <a:lnTo>
                    <a:pt x="8788" y="745"/>
                  </a:lnTo>
                  <a:lnTo>
                    <a:pt x="8803" y="743"/>
                  </a:lnTo>
                  <a:lnTo>
                    <a:pt x="8820" y="738"/>
                  </a:lnTo>
                  <a:lnTo>
                    <a:pt x="8868" y="722"/>
                  </a:lnTo>
                  <a:lnTo>
                    <a:pt x="8915" y="708"/>
                  </a:lnTo>
                  <a:lnTo>
                    <a:pt x="8961" y="697"/>
                  </a:lnTo>
                  <a:lnTo>
                    <a:pt x="9006" y="686"/>
                  </a:lnTo>
                  <a:lnTo>
                    <a:pt x="9050" y="678"/>
                  </a:lnTo>
                  <a:lnTo>
                    <a:pt x="9093" y="672"/>
                  </a:lnTo>
                  <a:lnTo>
                    <a:pt x="9136" y="667"/>
                  </a:lnTo>
                  <a:lnTo>
                    <a:pt x="9177" y="663"/>
                  </a:lnTo>
                  <a:lnTo>
                    <a:pt x="9177" y="672"/>
                  </a:lnTo>
                  <a:lnTo>
                    <a:pt x="9177" y="681"/>
                  </a:lnTo>
                  <a:lnTo>
                    <a:pt x="9177" y="692"/>
                  </a:lnTo>
                  <a:lnTo>
                    <a:pt x="9178" y="703"/>
                  </a:lnTo>
                  <a:lnTo>
                    <a:pt x="9138" y="704"/>
                  </a:lnTo>
                  <a:lnTo>
                    <a:pt x="9099" y="705"/>
                  </a:lnTo>
                  <a:lnTo>
                    <a:pt x="9062" y="706"/>
                  </a:lnTo>
                  <a:lnTo>
                    <a:pt x="9026" y="708"/>
                  </a:lnTo>
                  <a:lnTo>
                    <a:pt x="9016" y="708"/>
                  </a:lnTo>
                  <a:lnTo>
                    <a:pt x="9006" y="709"/>
                  </a:lnTo>
                  <a:lnTo>
                    <a:pt x="8998" y="710"/>
                  </a:lnTo>
                  <a:lnTo>
                    <a:pt x="8991" y="713"/>
                  </a:lnTo>
                  <a:lnTo>
                    <a:pt x="8983" y="715"/>
                  </a:lnTo>
                  <a:lnTo>
                    <a:pt x="8977" y="718"/>
                  </a:lnTo>
                  <a:lnTo>
                    <a:pt x="8972" y="721"/>
                  </a:lnTo>
                  <a:lnTo>
                    <a:pt x="8967" y="725"/>
                  </a:lnTo>
                  <a:lnTo>
                    <a:pt x="8960" y="732"/>
                  </a:lnTo>
                  <a:lnTo>
                    <a:pt x="8955" y="740"/>
                  </a:lnTo>
                  <a:lnTo>
                    <a:pt x="8951" y="749"/>
                  </a:lnTo>
                  <a:lnTo>
                    <a:pt x="8948" y="759"/>
                  </a:lnTo>
                  <a:lnTo>
                    <a:pt x="8945" y="769"/>
                  </a:lnTo>
                  <a:lnTo>
                    <a:pt x="8944" y="781"/>
                  </a:lnTo>
                  <a:lnTo>
                    <a:pt x="8944" y="792"/>
                  </a:lnTo>
                  <a:lnTo>
                    <a:pt x="8945" y="805"/>
                  </a:lnTo>
                  <a:lnTo>
                    <a:pt x="8945" y="815"/>
                  </a:lnTo>
                  <a:lnTo>
                    <a:pt x="8946" y="824"/>
                  </a:lnTo>
                  <a:lnTo>
                    <a:pt x="8947" y="835"/>
                  </a:lnTo>
                  <a:lnTo>
                    <a:pt x="8949" y="846"/>
                  </a:lnTo>
                  <a:lnTo>
                    <a:pt x="8949" y="874"/>
                  </a:lnTo>
                  <a:lnTo>
                    <a:pt x="8951" y="901"/>
                  </a:lnTo>
                  <a:lnTo>
                    <a:pt x="8953" y="928"/>
                  </a:lnTo>
                  <a:lnTo>
                    <a:pt x="8955" y="956"/>
                  </a:lnTo>
                  <a:lnTo>
                    <a:pt x="8957" y="982"/>
                  </a:lnTo>
                  <a:lnTo>
                    <a:pt x="8959" y="1006"/>
                  </a:lnTo>
                  <a:lnTo>
                    <a:pt x="8960" y="1028"/>
                  </a:lnTo>
                  <a:lnTo>
                    <a:pt x="8961" y="1049"/>
                  </a:lnTo>
                  <a:lnTo>
                    <a:pt x="8962" y="1062"/>
                  </a:lnTo>
                  <a:lnTo>
                    <a:pt x="8963" y="1073"/>
                  </a:lnTo>
                  <a:lnTo>
                    <a:pt x="8966" y="1084"/>
                  </a:lnTo>
                  <a:lnTo>
                    <a:pt x="8969" y="1093"/>
                  </a:lnTo>
                  <a:lnTo>
                    <a:pt x="8973" y="1102"/>
                  </a:lnTo>
                  <a:lnTo>
                    <a:pt x="8977" y="1109"/>
                  </a:lnTo>
                  <a:lnTo>
                    <a:pt x="8982" y="1115"/>
                  </a:lnTo>
                  <a:lnTo>
                    <a:pt x="8989" y="1120"/>
                  </a:lnTo>
                  <a:lnTo>
                    <a:pt x="8995" y="1125"/>
                  </a:lnTo>
                  <a:lnTo>
                    <a:pt x="9003" y="1128"/>
                  </a:lnTo>
                  <a:lnTo>
                    <a:pt x="9012" y="1130"/>
                  </a:lnTo>
                  <a:lnTo>
                    <a:pt x="9022" y="1132"/>
                  </a:lnTo>
                  <a:lnTo>
                    <a:pt x="9034" y="1132"/>
                  </a:lnTo>
                  <a:lnTo>
                    <a:pt x="9045" y="1131"/>
                  </a:lnTo>
                  <a:lnTo>
                    <a:pt x="9059" y="1129"/>
                  </a:lnTo>
                  <a:lnTo>
                    <a:pt x="9074" y="1127"/>
                  </a:lnTo>
                  <a:close/>
                  <a:moveTo>
                    <a:pt x="9253" y="701"/>
                  </a:moveTo>
                  <a:lnTo>
                    <a:pt x="9253" y="691"/>
                  </a:lnTo>
                  <a:lnTo>
                    <a:pt x="9253" y="680"/>
                  </a:lnTo>
                  <a:lnTo>
                    <a:pt x="9252" y="671"/>
                  </a:lnTo>
                  <a:lnTo>
                    <a:pt x="9250" y="661"/>
                  </a:lnTo>
                  <a:lnTo>
                    <a:pt x="9275" y="660"/>
                  </a:lnTo>
                  <a:lnTo>
                    <a:pt x="9299" y="660"/>
                  </a:lnTo>
                  <a:lnTo>
                    <a:pt x="9323" y="659"/>
                  </a:lnTo>
                  <a:lnTo>
                    <a:pt x="9348" y="659"/>
                  </a:lnTo>
                  <a:lnTo>
                    <a:pt x="9349" y="664"/>
                  </a:lnTo>
                  <a:lnTo>
                    <a:pt x="9350" y="670"/>
                  </a:lnTo>
                  <a:lnTo>
                    <a:pt x="9350" y="675"/>
                  </a:lnTo>
                  <a:lnTo>
                    <a:pt x="9350" y="682"/>
                  </a:lnTo>
                  <a:lnTo>
                    <a:pt x="9350" y="691"/>
                  </a:lnTo>
                  <a:lnTo>
                    <a:pt x="9350" y="701"/>
                  </a:lnTo>
                  <a:lnTo>
                    <a:pt x="9327" y="701"/>
                  </a:lnTo>
                  <a:lnTo>
                    <a:pt x="9303" y="701"/>
                  </a:lnTo>
                  <a:lnTo>
                    <a:pt x="9278" y="701"/>
                  </a:lnTo>
                  <a:lnTo>
                    <a:pt x="9253" y="701"/>
                  </a:lnTo>
                  <a:close/>
                  <a:moveTo>
                    <a:pt x="9438" y="822"/>
                  </a:moveTo>
                  <a:lnTo>
                    <a:pt x="9431" y="819"/>
                  </a:lnTo>
                  <a:lnTo>
                    <a:pt x="9427" y="815"/>
                  </a:lnTo>
                  <a:lnTo>
                    <a:pt x="9423" y="811"/>
                  </a:lnTo>
                  <a:lnTo>
                    <a:pt x="9420" y="807"/>
                  </a:lnTo>
                  <a:lnTo>
                    <a:pt x="9418" y="803"/>
                  </a:lnTo>
                  <a:lnTo>
                    <a:pt x="9416" y="797"/>
                  </a:lnTo>
                  <a:lnTo>
                    <a:pt x="9416" y="792"/>
                  </a:lnTo>
                  <a:lnTo>
                    <a:pt x="9417" y="787"/>
                  </a:lnTo>
                  <a:lnTo>
                    <a:pt x="9417" y="782"/>
                  </a:lnTo>
                  <a:lnTo>
                    <a:pt x="9417" y="778"/>
                  </a:lnTo>
                  <a:lnTo>
                    <a:pt x="9444" y="778"/>
                  </a:lnTo>
                  <a:lnTo>
                    <a:pt x="9469" y="779"/>
                  </a:lnTo>
                  <a:lnTo>
                    <a:pt x="9491" y="781"/>
                  </a:lnTo>
                  <a:lnTo>
                    <a:pt x="9510" y="782"/>
                  </a:lnTo>
                  <a:lnTo>
                    <a:pt x="9525" y="785"/>
                  </a:lnTo>
                  <a:lnTo>
                    <a:pt x="9538" y="787"/>
                  </a:lnTo>
                  <a:lnTo>
                    <a:pt x="9547" y="790"/>
                  </a:lnTo>
                  <a:lnTo>
                    <a:pt x="9554" y="794"/>
                  </a:lnTo>
                  <a:lnTo>
                    <a:pt x="9557" y="797"/>
                  </a:lnTo>
                  <a:lnTo>
                    <a:pt x="9560" y="804"/>
                  </a:lnTo>
                  <a:lnTo>
                    <a:pt x="9562" y="812"/>
                  </a:lnTo>
                  <a:lnTo>
                    <a:pt x="9564" y="822"/>
                  </a:lnTo>
                  <a:lnTo>
                    <a:pt x="9566" y="835"/>
                  </a:lnTo>
                  <a:lnTo>
                    <a:pt x="9567" y="850"/>
                  </a:lnTo>
                  <a:lnTo>
                    <a:pt x="9568" y="867"/>
                  </a:lnTo>
                  <a:lnTo>
                    <a:pt x="9568" y="886"/>
                  </a:lnTo>
                  <a:lnTo>
                    <a:pt x="9568" y="911"/>
                  </a:lnTo>
                  <a:lnTo>
                    <a:pt x="9568" y="933"/>
                  </a:lnTo>
                  <a:lnTo>
                    <a:pt x="9567" y="953"/>
                  </a:lnTo>
                  <a:lnTo>
                    <a:pt x="9566" y="970"/>
                  </a:lnTo>
                  <a:lnTo>
                    <a:pt x="9564" y="983"/>
                  </a:lnTo>
                  <a:lnTo>
                    <a:pt x="9562" y="995"/>
                  </a:lnTo>
                  <a:lnTo>
                    <a:pt x="9560" y="1003"/>
                  </a:lnTo>
                  <a:lnTo>
                    <a:pt x="9557" y="1010"/>
                  </a:lnTo>
                  <a:lnTo>
                    <a:pt x="9552" y="1014"/>
                  </a:lnTo>
                  <a:lnTo>
                    <a:pt x="9546" y="1017"/>
                  </a:lnTo>
                  <a:lnTo>
                    <a:pt x="9539" y="1020"/>
                  </a:lnTo>
                  <a:lnTo>
                    <a:pt x="9531" y="1022"/>
                  </a:lnTo>
                  <a:lnTo>
                    <a:pt x="9521" y="1023"/>
                  </a:lnTo>
                  <a:lnTo>
                    <a:pt x="9511" y="1024"/>
                  </a:lnTo>
                  <a:lnTo>
                    <a:pt x="9498" y="1024"/>
                  </a:lnTo>
                  <a:lnTo>
                    <a:pt x="9486" y="1024"/>
                  </a:lnTo>
                  <a:lnTo>
                    <a:pt x="9461" y="1023"/>
                  </a:lnTo>
                  <a:lnTo>
                    <a:pt x="9429" y="1023"/>
                  </a:lnTo>
                  <a:lnTo>
                    <a:pt x="9394" y="1023"/>
                  </a:lnTo>
                  <a:lnTo>
                    <a:pt x="9352" y="1024"/>
                  </a:lnTo>
                  <a:lnTo>
                    <a:pt x="9304" y="1025"/>
                  </a:lnTo>
                  <a:lnTo>
                    <a:pt x="9250" y="1027"/>
                  </a:lnTo>
                  <a:lnTo>
                    <a:pt x="9192" y="1029"/>
                  </a:lnTo>
                  <a:lnTo>
                    <a:pt x="9128" y="1033"/>
                  </a:lnTo>
                  <a:lnTo>
                    <a:pt x="9106" y="1033"/>
                  </a:lnTo>
                  <a:lnTo>
                    <a:pt x="9088" y="1030"/>
                  </a:lnTo>
                  <a:lnTo>
                    <a:pt x="9081" y="1029"/>
                  </a:lnTo>
                  <a:lnTo>
                    <a:pt x="9074" y="1027"/>
                  </a:lnTo>
                  <a:lnTo>
                    <a:pt x="9069" y="1025"/>
                  </a:lnTo>
                  <a:lnTo>
                    <a:pt x="9065" y="1022"/>
                  </a:lnTo>
                  <a:lnTo>
                    <a:pt x="9062" y="1019"/>
                  </a:lnTo>
                  <a:lnTo>
                    <a:pt x="9060" y="1014"/>
                  </a:lnTo>
                  <a:lnTo>
                    <a:pt x="9058" y="1006"/>
                  </a:lnTo>
                  <a:lnTo>
                    <a:pt x="9056" y="998"/>
                  </a:lnTo>
                  <a:lnTo>
                    <a:pt x="9051" y="973"/>
                  </a:lnTo>
                  <a:lnTo>
                    <a:pt x="9047" y="941"/>
                  </a:lnTo>
                  <a:lnTo>
                    <a:pt x="9045" y="911"/>
                  </a:lnTo>
                  <a:lnTo>
                    <a:pt x="9044" y="885"/>
                  </a:lnTo>
                  <a:lnTo>
                    <a:pt x="9044" y="862"/>
                  </a:lnTo>
                  <a:lnTo>
                    <a:pt x="9044" y="843"/>
                  </a:lnTo>
                  <a:lnTo>
                    <a:pt x="9045" y="828"/>
                  </a:lnTo>
                  <a:lnTo>
                    <a:pt x="9046" y="816"/>
                  </a:lnTo>
                  <a:lnTo>
                    <a:pt x="9048" y="808"/>
                  </a:lnTo>
                  <a:lnTo>
                    <a:pt x="9051" y="803"/>
                  </a:lnTo>
                  <a:lnTo>
                    <a:pt x="9056" y="799"/>
                  </a:lnTo>
                  <a:lnTo>
                    <a:pt x="9064" y="796"/>
                  </a:lnTo>
                  <a:lnTo>
                    <a:pt x="9075" y="793"/>
                  </a:lnTo>
                  <a:lnTo>
                    <a:pt x="9089" y="790"/>
                  </a:lnTo>
                  <a:lnTo>
                    <a:pt x="9106" y="788"/>
                  </a:lnTo>
                  <a:lnTo>
                    <a:pt x="9126" y="786"/>
                  </a:lnTo>
                  <a:lnTo>
                    <a:pt x="9150" y="784"/>
                  </a:lnTo>
                  <a:lnTo>
                    <a:pt x="9176" y="783"/>
                  </a:lnTo>
                  <a:lnTo>
                    <a:pt x="9176" y="785"/>
                  </a:lnTo>
                  <a:lnTo>
                    <a:pt x="9176" y="788"/>
                  </a:lnTo>
                  <a:lnTo>
                    <a:pt x="9173" y="795"/>
                  </a:lnTo>
                  <a:lnTo>
                    <a:pt x="9171" y="801"/>
                  </a:lnTo>
                  <a:lnTo>
                    <a:pt x="9168" y="808"/>
                  </a:lnTo>
                  <a:lnTo>
                    <a:pt x="9163" y="814"/>
                  </a:lnTo>
                  <a:lnTo>
                    <a:pt x="9158" y="818"/>
                  </a:lnTo>
                  <a:lnTo>
                    <a:pt x="9153" y="822"/>
                  </a:lnTo>
                  <a:lnTo>
                    <a:pt x="9146" y="826"/>
                  </a:lnTo>
                  <a:lnTo>
                    <a:pt x="9138" y="830"/>
                  </a:lnTo>
                  <a:lnTo>
                    <a:pt x="9129" y="834"/>
                  </a:lnTo>
                  <a:lnTo>
                    <a:pt x="9119" y="837"/>
                  </a:lnTo>
                  <a:lnTo>
                    <a:pt x="9110" y="839"/>
                  </a:lnTo>
                  <a:lnTo>
                    <a:pt x="9099" y="841"/>
                  </a:lnTo>
                  <a:lnTo>
                    <a:pt x="9090" y="842"/>
                  </a:lnTo>
                  <a:lnTo>
                    <a:pt x="9083" y="844"/>
                  </a:lnTo>
                  <a:lnTo>
                    <a:pt x="9080" y="846"/>
                  </a:lnTo>
                  <a:lnTo>
                    <a:pt x="9078" y="847"/>
                  </a:lnTo>
                  <a:lnTo>
                    <a:pt x="9076" y="851"/>
                  </a:lnTo>
                  <a:lnTo>
                    <a:pt x="9075" y="853"/>
                  </a:lnTo>
                  <a:lnTo>
                    <a:pt x="9073" y="859"/>
                  </a:lnTo>
                  <a:lnTo>
                    <a:pt x="9072" y="867"/>
                  </a:lnTo>
                  <a:lnTo>
                    <a:pt x="9073" y="877"/>
                  </a:lnTo>
                  <a:lnTo>
                    <a:pt x="9075" y="886"/>
                  </a:lnTo>
                  <a:lnTo>
                    <a:pt x="9078" y="893"/>
                  </a:lnTo>
                  <a:lnTo>
                    <a:pt x="9082" y="899"/>
                  </a:lnTo>
                  <a:lnTo>
                    <a:pt x="9087" y="904"/>
                  </a:lnTo>
                  <a:lnTo>
                    <a:pt x="9093" y="908"/>
                  </a:lnTo>
                  <a:lnTo>
                    <a:pt x="9101" y="911"/>
                  </a:lnTo>
                  <a:lnTo>
                    <a:pt x="9108" y="913"/>
                  </a:lnTo>
                  <a:lnTo>
                    <a:pt x="9115" y="914"/>
                  </a:lnTo>
                  <a:lnTo>
                    <a:pt x="9123" y="913"/>
                  </a:lnTo>
                  <a:lnTo>
                    <a:pt x="9131" y="912"/>
                  </a:lnTo>
                  <a:lnTo>
                    <a:pt x="9142" y="909"/>
                  </a:lnTo>
                  <a:lnTo>
                    <a:pt x="9156" y="904"/>
                  </a:lnTo>
                  <a:lnTo>
                    <a:pt x="9172" y="898"/>
                  </a:lnTo>
                  <a:lnTo>
                    <a:pt x="9186" y="891"/>
                  </a:lnTo>
                  <a:lnTo>
                    <a:pt x="9200" y="883"/>
                  </a:lnTo>
                  <a:lnTo>
                    <a:pt x="9213" y="874"/>
                  </a:lnTo>
                  <a:lnTo>
                    <a:pt x="9222" y="862"/>
                  </a:lnTo>
                  <a:lnTo>
                    <a:pt x="9228" y="853"/>
                  </a:lnTo>
                  <a:lnTo>
                    <a:pt x="9233" y="841"/>
                  </a:lnTo>
                  <a:lnTo>
                    <a:pt x="9238" y="830"/>
                  </a:lnTo>
                  <a:lnTo>
                    <a:pt x="9241" y="817"/>
                  </a:lnTo>
                  <a:lnTo>
                    <a:pt x="9242" y="808"/>
                  </a:lnTo>
                  <a:lnTo>
                    <a:pt x="9243" y="798"/>
                  </a:lnTo>
                  <a:lnTo>
                    <a:pt x="9245" y="789"/>
                  </a:lnTo>
                  <a:lnTo>
                    <a:pt x="9246" y="779"/>
                  </a:lnTo>
                  <a:lnTo>
                    <a:pt x="9260" y="778"/>
                  </a:lnTo>
                  <a:lnTo>
                    <a:pt x="9273" y="776"/>
                  </a:lnTo>
                  <a:lnTo>
                    <a:pt x="9293" y="776"/>
                  </a:lnTo>
                  <a:lnTo>
                    <a:pt x="9312" y="776"/>
                  </a:lnTo>
                  <a:lnTo>
                    <a:pt x="9331" y="776"/>
                  </a:lnTo>
                  <a:lnTo>
                    <a:pt x="9350" y="776"/>
                  </a:lnTo>
                  <a:lnTo>
                    <a:pt x="9350" y="790"/>
                  </a:lnTo>
                  <a:lnTo>
                    <a:pt x="9352" y="803"/>
                  </a:lnTo>
                  <a:lnTo>
                    <a:pt x="9353" y="814"/>
                  </a:lnTo>
                  <a:lnTo>
                    <a:pt x="9356" y="824"/>
                  </a:lnTo>
                  <a:lnTo>
                    <a:pt x="9359" y="834"/>
                  </a:lnTo>
                  <a:lnTo>
                    <a:pt x="9362" y="842"/>
                  </a:lnTo>
                  <a:lnTo>
                    <a:pt x="9367" y="849"/>
                  </a:lnTo>
                  <a:lnTo>
                    <a:pt x="9372" y="855"/>
                  </a:lnTo>
                  <a:lnTo>
                    <a:pt x="9376" y="860"/>
                  </a:lnTo>
                  <a:lnTo>
                    <a:pt x="9380" y="864"/>
                  </a:lnTo>
                  <a:lnTo>
                    <a:pt x="9386" y="868"/>
                  </a:lnTo>
                  <a:lnTo>
                    <a:pt x="9393" y="872"/>
                  </a:lnTo>
                  <a:lnTo>
                    <a:pt x="9400" y="876"/>
                  </a:lnTo>
                  <a:lnTo>
                    <a:pt x="9408" y="879"/>
                  </a:lnTo>
                  <a:lnTo>
                    <a:pt x="9418" y="882"/>
                  </a:lnTo>
                  <a:lnTo>
                    <a:pt x="9428" y="885"/>
                  </a:lnTo>
                  <a:lnTo>
                    <a:pt x="9446" y="890"/>
                  </a:lnTo>
                  <a:lnTo>
                    <a:pt x="9462" y="893"/>
                  </a:lnTo>
                  <a:lnTo>
                    <a:pt x="9475" y="897"/>
                  </a:lnTo>
                  <a:lnTo>
                    <a:pt x="9487" y="899"/>
                  </a:lnTo>
                  <a:lnTo>
                    <a:pt x="9497" y="900"/>
                  </a:lnTo>
                  <a:lnTo>
                    <a:pt x="9506" y="900"/>
                  </a:lnTo>
                  <a:lnTo>
                    <a:pt x="9512" y="899"/>
                  </a:lnTo>
                  <a:lnTo>
                    <a:pt x="9516" y="897"/>
                  </a:lnTo>
                  <a:lnTo>
                    <a:pt x="9521" y="892"/>
                  </a:lnTo>
                  <a:lnTo>
                    <a:pt x="9526" y="888"/>
                  </a:lnTo>
                  <a:lnTo>
                    <a:pt x="9532" y="882"/>
                  </a:lnTo>
                  <a:lnTo>
                    <a:pt x="9536" y="876"/>
                  </a:lnTo>
                  <a:lnTo>
                    <a:pt x="9540" y="868"/>
                  </a:lnTo>
                  <a:lnTo>
                    <a:pt x="9544" y="860"/>
                  </a:lnTo>
                  <a:lnTo>
                    <a:pt x="9548" y="851"/>
                  </a:lnTo>
                  <a:lnTo>
                    <a:pt x="9553" y="841"/>
                  </a:lnTo>
                  <a:lnTo>
                    <a:pt x="9554" y="836"/>
                  </a:lnTo>
                  <a:lnTo>
                    <a:pt x="9554" y="832"/>
                  </a:lnTo>
                  <a:lnTo>
                    <a:pt x="9553" y="829"/>
                  </a:lnTo>
                  <a:lnTo>
                    <a:pt x="9551" y="826"/>
                  </a:lnTo>
                  <a:lnTo>
                    <a:pt x="9547" y="824"/>
                  </a:lnTo>
                  <a:lnTo>
                    <a:pt x="9544" y="823"/>
                  </a:lnTo>
                  <a:lnTo>
                    <a:pt x="9539" y="823"/>
                  </a:lnTo>
                  <a:lnTo>
                    <a:pt x="9534" y="823"/>
                  </a:lnTo>
                  <a:lnTo>
                    <a:pt x="9508" y="826"/>
                  </a:lnTo>
                  <a:lnTo>
                    <a:pt x="9483" y="827"/>
                  </a:lnTo>
                  <a:lnTo>
                    <a:pt x="9460" y="826"/>
                  </a:lnTo>
                  <a:lnTo>
                    <a:pt x="9438" y="822"/>
                  </a:lnTo>
                  <a:close/>
                  <a:moveTo>
                    <a:pt x="9202" y="918"/>
                  </a:moveTo>
                  <a:lnTo>
                    <a:pt x="9189" y="918"/>
                  </a:lnTo>
                  <a:lnTo>
                    <a:pt x="9178" y="919"/>
                  </a:lnTo>
                  <a:lnTo>
                    <a:pt x="9166" y="920"/>
                  </a:lnTo>
                  <a:lnTo>
                    <a:pt x="9157" y="921"/>
                  </a:lnTo>
                  <a:lnTo>
                    <a:pt x="9149" y="924"/>
                  </a:lnTo>
                  <a:lnTo>
                    <a:pt x="9141" y="926"/>
                  </a:lnTo>
                  <a:lnTo>
                    <a:pt x="9134" y="930"/>
                  </a:lnTo>
                  <a:lnTo>
                    <a:pt x="9129" y="933"/>
                  </a:lnTo>
                  <a:lnTo>
                    <a:pt x="9125" y="938"/>
                  </a:lnTo>
                  <a:lnTo>
                    <a:pt x="9121" y="943"/>
                  </a:lnTo>
                  <a:lnTo>
                    <a:pt x="9119" y="947"/>
                  </a:lnTo>
                  <a:lnTo>
                    <a:pt x="9118" y="951"/>
                  </a:lnTo>
                  <a:lnTo>
                    <a:pt x="9117" y="956"/>
                  </a:lnTo>
                  <a:lnTo>
                    <a:pt x="9117" y="960"/>
                  </a:lnTo>
                  <a:lnTo>
                    <a:pt x="9118" y="966"/>
                  </a:lnTo>
                  <a:lnTo>
                    <a:pt x="9120" y="971"/>
                  </a:lnTo>
                  <a:lnTo>
                    <a:pt x="9125" y="976"/>
                  </a:lnTo>
                  <a:lnTo>
                    <a:pt x="9129" y="981"/>
                  </a:lnTo>
                  <a:lnTo>
                    <a:pt x="9135" y="984"/>
                  </a:lnTo>
                  <a:lnTo>
                    <a:pt x="9141" y="988"/>
                  </a:lnTo>
                  <a:lnTo>
                    <a:pt x="9150" y="989"/>
                  </a:lnTo>
                  <a:lnTo>
                    <a:pt x="9159" y="990"/>
                  </a:lnTo>
                  <a:lnTo>
                    <a:pt x="9170" y="989"/>
                  </a:lnTo>
                  <a:lnTo>
                    <a:pt x="9181" y="987"/>
                  </a:lnTo>
                  <a:lnTo>
                    <a:pt x="9205" y="982"/>
                  </a:lnTo>
                  <a:lnTo>
                    <a:pt x="9231" y="980"/>
                  </a:lnTo>
                  <a:lnTo>
                    <a:pt x="9260" y="978"/>
                  </a:lnTo>
                  <a:lnTo>
                    <a:pt x="9291" y="978"/>
                  </a:lnTo>
                  <a:lnTo>
                    <a:pt x="9308" y="978"/>
                  </a:lnTo>
                  <a:lnTo>
                    <a:pt x="9327" y="978"/>
                  </a:lnTo>
                  <a:lnTo>
                    <a:pt x="9346" y="978"/>
                  </a:lnTo>
                  <a:lnTo>
                    <a:pt x="9366" y="978"/>
                  </a:lnTo>
                  <a:lnTo>
                    <a:pt x="9386" y="979"/>
                  </a:lnTo>
                  <a:lnTo>
                    <a:pt x="9408" y="979"/>
                  </a:lnTo>
                  <a:lnTo>
                    <a:pt x="9430" y="980"/>
                  </a:lnTo>
                  <a:lnTo>
                    <a:pt x="9453" y="980"/>
                  </a:lnTo>
                  <a:lnTo>
                    <a:pt x="9463" y="980"/>
                  </a:lnTo>
                  <a:lnTo>
                    <a:pt x="9470" y="979"/>
                  </a:lnTo>
                  <a:lnTo>
                    <a:pt x="9477" y="978"/>
                  </a:lnTo>
                  <a:lnTo>
                    <a:pt x="9483" y="976"/>
                  </a:lnTo>
                  <a:lnTo>
                    <a:pt x="9488" y="974"/>
                  </a:lnTo>
                  <a:lnTo>
                    <a:pt x="9492" y="971"/>
                  </a:lnTo>
                  <a:lnTo>
                    <a:pt x="9494" y="968"/>
                  </a:lnTo>
                  <a:lnTo>
                    <a:pt x="9496" y="964"/>
                  </a:lnTo>
                  <a:lnTo>
                    <a:pt x="9498" y="955"/>
                  </a:lnTo>
                  <a:lnTo>
                    <a:pt x="9497" y="947"/>
                  </a:lnTo>
                  <a:lnTo>
                    <a:pt x="9497" y="944"/>
                  </a:lnTo>
                  <a:lnTo>
                    <a:pt x="9495" y="941"/>
                  </a:lnTo>
                  <a:lnTo>
                    <a:pt x="9493" y="937"/>
                  </a:lnTo>
                  <a:lnTo>
                    <a:pt x="9491" y="935"/>
                  </a:lnTo>
                  <a:lnTo>
                    <a:pt x="9487" y="932"/>
                  </a:lnTo>
                  <a:lnTo>
                    <a:pt x="9480" y="929"/>
                  </a:lnTo>
                  <a:lnTo>
                    <a:pt x="9474" y="926"/>
                  </a:lnTo>
                  <a:lnTo>
                    <a:pt x="9466" y="924"/>
                  </a:lnTo>
                  <a:lnTo>
                    <a:pt x="9456" y="923"/>
                  </a:lnTo>
                  <a:lnTo>
                    <a:pt x="9446" y="922"/>
                  </a:lnTo>
                  <a:lnTo>
                    <a:pt x="9434" y="921"/>
                  </a:lnTo>
                  <a:lnTo>
                    <a:pt x="9422" y="921"/>
                  </a:lnTo>
                  <a:lnTo>
                    <a:pt x="9396" y="921"/>
                  </a:lnTo>
                  <a:lnTo>
                    <a:pt x="9368" y="921"/>
                  </a:lnTo>
                  <a:lnTo>
                    <a:pt x="9341" y="921"/>
                  </a:lnTo>
                  <a:lnTo>
                    <a:pt x="9314" y="920"/>
                  </a:lnTo>
                  <a:lnTo>
                    <a:pt x="9287" y="920"/>
                  </a:lnTo>
                  <a:lnTo>
                    <a:pt x="9259" y="920"/>
                  </a:lnTo>
                  <a:lnTo>
                    <a:pt x="9230" y="919"/>
                  </a:lnTo>
                  <a:lnTo>
                    <a:pt x="9202" y="918"/>
                  </a:lnTo>
                  <a:close/>
                  <a:moveTo>
                    <a:pt x="9250" y="264"/>
                  </a:moveTo>
                  <a:lnTo>
                    <a:pt x="9223" y="264"/>
                  </a:lnTo>
                  <a:lnTo>
                    <a:pt x="9197" y="264"/>
                  </a:lnTo>
                  <a:lnTo>
                    <a:pt x="9173" y="264"/>
                  </a:lnTo>
                  <a:lnTo>
                    <a:pt x="9150" y="264"/>
                  </a:lnTo>
                  <a:lnTo>
                    <a:pt x="9152" y="250"/>
                  </a:lnTo>
                  <a:lnTo>
                    <a:pt x="9155" y="241"/>
                  </a:lnTo>
                  <a:lnTo>
                    <a:pt x="9157" y="231"/>
                  </a:lnTo>
                  <a:lnTo>
                    <a:pt x="9159" y="220"/>
                  </a:lnTo>
                  <a:lnTo>
                    <a:pt x="9171" y="220"/>
                  </a:lnTo>
                  <a:lnTo>
                    <a:pt x="9183" y="220"/>
                  </a:lnTo>
                  <a:lnTo>
                    <a:pt x="9196" y="220"/>
                  </a:lnTo>
                  <a:lnTo>
                    <a:pt x="9210" y="220"/>
                  </a:lnTo>
                  <a:lnTo>
                    <a:pt x="9218" y="220"/>
                  </a:lnTo>
                  <a:lnTo>
                    <a:pt x="9225" y="219"/>
                  </a:lnTo>
                  <a:lnTo>
                    <a:pt x="9231" y="218"/>
                  </a:lnTo>
                  <a:lnTo>
                    <a:pt x="9237" y="217"/>
                  </a:lnTo>
                  <a:lnTo>
                    <a:pt x="9242" y="214"/>
                  </a:lnTo>
                  <a:lnTo>
                    <a:pt x="9245" y="212"/>
                  </a:lnTo>
                  <a:lnTo>
                    <a:pt x="9248" y="209"/>
                  </a:lnTo>
                  <a:lnTo>
                    <a:pt x="9250" y="204"/>
                  </a:lnTo>
                  <a:lnTo>
                    <a:pt x="9252" y="196"/>
                  </a:lnTo>
                  <a:lnTo>
                    <a:pt x="9252" y="189"/>
                  </a:lnTo>
                  <a:lnTo>
                    <a:pt x="9250" y="182"/>
                  </a:lnTo>
                  <a:lnTo>
                    <a:pt x="9246" y="177"/>
                  </a:lnTo>
                  <a:lnTo>
                    <a:pt x="9242" y="174"/>
                  </a:lnTo>
                  <a:lnTo>
                    <a:pt x="9237" y="171"/>
                  </a:lnTo>
                  <a:lnTo>
                    <a:pt x="9229" y="169"/>
                  </a:lnTo>
                  <a:lnTo>
                    <a:pt x="9222" y="167"/>
                  </a:lnTo>
                  <a:lnTo>
                    <a:pt x="9214" y="165"/>
                  </a:lnTo>
                  <a:lnTo>
                    <a:pt x="9203" y="165"/>
                  </a:lnTo>
                  <a:lnTo>
                    <a:pt x="9193" y="164"/>
                  </a:lnTo>
                  <a:lnTo>
                    <a:pt x="9181" y="164"/>
                  </a:lnTo>
                  <a:lnTo>
                    <a:pt x="9159" y="164"/>
                  </a:lnTo>
                  <a:lnTo>
                    <a:pt x="9136" y="163"/>
                  </a:lnTo>
                  <a:lnTo>
                    <a:pt x="9113" y="162"/>
                  </a:lnTo>
                  <a:lnTo>
                    <a:pt x="9090" y="162"/>
                  </a:lnTo>
                  <a:lnTo>
                    <a:pt x="9082" y="162"/>
                  </a:lnTo>
                  <a:lnTo>
                    <a:pt x="9073" y="162"/>
                  </a:lnTo>
                  <a:lnTo>
                    <a:pt x="9065" y="162"/>
                  </a:lnTo>
                  <a:lnTo>
                    <a:pt x="9058" y="162"/>
                  </a:lnTo>
                  <a:lnTo>
                    <a:pt x="9057" y="156"/>
                  </a:lnTo>
                  <a:lnTo>
                    <a:pt x="9054" y="150"/>
                  </a:lnTo>
                  <a:lnTo>
                    <a:pt x="9050" y="145"/>
                  </a:lnTo>
                  <a:lnTo>
                    <a:pt x="9046" y="139"/>
                  </a:lnTo>
                  <a:lnTo>
                    <a:pt x="9040" y="133"/>
                  </a:lnTo>
                  <a:lnTo>
                    <a:pt x="9034" y="129"/>
                  </a:lnTo>
                  <a:lnTo>
                    <a:pt x="9047" y="128"/>
                  </a:lnTo>
                  <a:lnTo>
                    <a:pt x="9063" y="128"/>
                  </a:lnTo>
                  <a:lnTo>
                    <a:pt x="9081" y="128"/>
                  </a:lnTo>
                  <a:lnTo>
                    <a:pt x="9099" y="128"/>
                  </a:lnTo>
                  <a:lnTo>
                    <a:pt x="9118" y="128"/>
                  </a:lnTo>
                  <a:lnTo>
                    <a:pt x="9138" y="128"/>
                  </a:lnTo>
                  <a:lnTo>
                    <a:pt x="9159" y="128"/>
                  </a:lnTo>
                  <a:lnTo>
                    <a:pt x="9180" y="128"/>
                  </a:lnTo>
                  <a:lnTo>
                    <a:pt x="9202" y="129"/>
                  </a:lnTo>
                  <a:lnTo>
                    <a:pt x="9225" y="129"/>
                  </a:lnTo>
                  <a:lnTo>
                    <a:pt x="9237" y="129"/>
                  </a:lnTo>
                  <a:lnTo>
                    <a:pt x="9247" y="128"/>
                  </a:lnTo>
                  <a:lnTo>
                    <a:pt x="9256" y="126"/>
                  </a:lnTo>
                  <a:lnTo>
                    <a:pt x="9264" y="124"/>
                  </a:lnTo>
                  <a:lnTo>
                    <a:pt x="9270" y="121"/>
                  </a:lnTo>
                  <a:lnTo>
                    <a:pt x="9275" y="117"/>
                  </a:lnTo>
                  <a:lnTo>
                    <a:pt x="9278" y="112"/>
                  </a:lnTo>
                  <a:lnTo>
                    <a:pt x="9282" y="107"/>
                  </a:lnTo>
                  <a:lnTo>
                    <a:pt x="9283" y="101"/>
                  </a:lnTo>
                  <a:lnTo>
                    <a:pt x="9284" y="96"/>
                  </a:lnTo>
                  <a:lnTo>
                    <a:pt x="9284" y="90"/>
                  </a:lnTo>
                  <a:lnTo>
                    <a:pt x="9284" y="85"/>
                  </a:lnTo>
                  <a:lnTo>
                    <a:pt x="9283" y="80"/>
                  </a:lnTo>
                  <a:lnTo>
                    <a:pt x="9282" y="76"/>
                  </a:lnTo>
                  <a:lnTo>
                    <a:pt x="9278" y="72"/>
                  </a:lnTo>
                  <a:lnTo>
                    <a:pt x="9275" y="66"/>
                  </a:lnTo>
                  <a:lnTo>
                    <a:pt x="9269" y="62"/>
                  </a:lnTo>
                  <a:lnTo>
                    <a:pt x="9262" y="59"/>
                  </a:lnTo>
                  <a:lnTo>
                    <a:pt x="9252" y="56"/>
                  </a:lnTo>
                  <a:lnTo>
                    <a:pt x="9242" y="53"/>
                  </a:lnTo>
                  <a:lnTo>
                    <a:pt x="9228" y="52"/>
                  </a:lnTo>
                  <a:lnTo>
                    <a:pt x="9215" y="51"/>
                  </a:lnTo>
                  <a:lnTo>
                    <a:pt x="9198" y="50"/>
                  </a:lnTo>
                  <a:lnTo>
                    <a:pt x="9181" y="50"/>
                  </a:lnTo>
                  <a:lnTo>
                    <a:pt x="9157" y="50"/>
                  </a:lnTo>
                  <a:lnTo>
                    <a:pt x="9133" y="49"/>
                  </a:lnTo>
                  <a:lnTo>
                    <a:pt x="9109" y="49"/>
                  </a:lnTo>
                  <a:lnTo>
                    <a:pt x="9085" y="49"/>
                  </a:lnTo>
                  <a:lnTo>
                    <a:pt x="9060" y="48"/>
                  </a:lnTo>
                  <a:lnTo>
                    <a:pt x="9036" y="48"/>
                  </a:lnTo>
                  <a:lnTo>
                    <a:pt x="9009" y="48"/>
                  </a:lnTo>
                  <a:lnTo>
                    <a:pt x="8984" y="46"/>
                  </a:lnTo>
                  <a:lnTo>
                    <a:pt x="8967" y="46"/>
                  </a:lnTo>
                  <a:lnTo>
                    <a:pt x="8951" y="48"/>
                  </a:lnTo>
                  <a:lnTo>
                    <a:pt x="8936" y="50"/>
                  </a:lnTo>
                  <a:lnTo>
                    <a:pt x="8923" y="52"/>
                  </a:lnTo>
                  <a:lnTo>
                    <a:pt x="8911" y="55"/>
                  </a:lnTo>
                  <a:lnTo>
                    <a:pt x="8902" y="58"/>
                  </a:lnTo>
                  <a:lnTo>
                    <a:pt x="8892" y="63"/>
                  </a:lnTo>
                  <a:lnTo>
                    <a:pt x="8886" y="68"/>
                  </a:lnTo>
                  <a:lnTo>
                    <a:pt x="8885" y="68"/>
                  </a:lnTo>
                  <a:lnTo>
                    <a:pt x="8886" y="70"/>
                  </a:lnTo>
                  <a:lnTo>
                    <a:pt x="8880" y="68"/>
                  </a:lnTo>
                  <a:lnTo>
                    <a:pt x="8873" y="68"/>
                  </a:lnTo>
                  <a:lnTo>
                    <a:pt x="8869" y="70"/>
                  </a:lnTo>
                  <a:lnTo>
                    <a:pt x="8865" y="71"/>
                  </a:lnTo>
                  <a:lnTo>
                    <a:pt x="8861" y="74"/>
                  </a:lnTo>
                  <a:lnTo>
                    <a:pt x="8858" y="76"/>
                  </a:lnTo>
                  <a:lnTo>
                    <a:pt x="8856" y="80"/>
                  </a:lnTo>
                  <a:lnTo>
                    <a:pt x="8854" y="84"/>
                  </a:lnTo>
                  <a:lnTo>
                    <a:pt x="8849" y="99"/>
                  </a:lnTo>
                  <a:lnTo>
                    <a:pt x="8847" y="111"/>
                  </a:lnTo>
                  <a:lnTo>
                    <a:pt x="8846" y="124"/>
                  </a:lnTo>
                  <a:lnTo>
                    <a:pt x="8847" y="135"/>
                  </a:lnTo>
                  <a:lnTo>
                    <a:pt x="8849" y="146"/>
                  </a:lnTo>
                  <a:lnTo>
                    <a:pt x="8850" y="157"/>
                  </a:lnTo>
                  <a:lnTo>
                    <a:pt x="8850" y="168"/>
                  </a:lnTo>
                  <a:lnTo>
                    <a:pt x="8850" y="178"/>
                  </a:lnTo>
                  <a:lnTo>
                    <a:pt x="8853" y="205"/>
                  </a:lnTo>
                  <a:lnTo>
                    <a:pt x="8855" y="234"/>
                  </a:lnTo>
                  <a:lnTo>
                    <a:pt x="8855" y="264"/>
                  </a:lnTo>
                  <a:lnTo>
                    <a:pt x="8855" y="295"/>
                  </a:lnTo>
                  <a:lnTo>
                    <a:pt x="8855" y="328"/>
                  </a:lnTo>
                  <a:lnTo>
                    <a:pt x="8854" y="362"/>
                  </a:lnTo>
                  <a:lnTo>
                    <a:pt x="8851" y="398"/>
                  </a:lnTo>
                  <a:lnTo>
                    <a:pt x="8849" y="435"/>
                  </a:lnTo>
                  <a:lnTo>
                    <a:pt x="8845" y="445"/>
                  </a:lnTo>
                  <a:lnTo>
                    <a:pt x="8840" y="454"/>
                  </a:lnTo>
                  <a:lnTo>
                    <a:pt x="8835" y="465"/>
                  </a:lnTo>
                  <a:lnTo>
                    <a:pt x="8829" y="475"/>
                  </a:lnTo>
                  <a:lnTo>
                    <a:pt x="8820" y="491"/>
                  </a:lnTo>
                  <a:lnTo>
                    <a:pt x="8814" y="504"/>
                  </a:lnTo>
                  <a:lnTo>
                    <a:pt x="8809" y="517"/>
                  </a:lnTo>
                  <a:lnTo>
                    <a:pt x="8806" y="530"/>
                  </a:lnTo>
                  <a:lnTo>
                    <a:pt x="8806" y="535"/>
                  </a:lnTo>
                  <a:lnTo>
                    <a:pt x="8808" y="541"/>
                  </a:lnTo>
                  <a:lnTo>
                    <a:pt x="8808" y="546"/>
                  </a:lnTo>
                  <a:lnTo>
                    <a:pt x="8810" y="552"/>
                  </a:lnTo>
                  <a:lnTo>
                    <a:pt x="8812" y="557"/>
                  </a:lnTo>
                  <a:lnTo>
                    <a:pt x="8814" y="561"/>
                  </a:lnTo>
                  <a:lnTo>
                    <a:pt x="8818" y="566"/>
                  </a:lnTo>
                  <a:lnTo>
                    <a:pt x="8821" y="571"/>
                  </a:lnTo>
                  <a:lnTo>
                    <a:pt x="8825" y="575"/>
                  </a:lnTo>
                  <a:lnTo>
                    <a:pt x="8831" y="578"/>
                  </a:lnTo>
                  <a:lnTo>
                    <a:pt x="8836" y="580"/>
                  </a:lnTo>
                  <a:lnTo>
                    <a:pt x="8842" y="580"/>
                  </a:lnTo>
                  <a:lnTo>
                    <a:pt x="8849" y="579"/>
                  </a:lnTo>
                  <a:lnTo>
                    <a:pt x="8857" y="578"/>
                  </a:lnTo>
                  <a:lnTo>
                    <a:pt x="8865" y="574"/>
                  </a:lnTo>
                  <a:lnTo>
                    <a:pt x="8873" y="569"/>
                  </a:lnTo>
                  <a:lnTo>
                    <a:pt x="8889" y="564"/>
                  </a:lnTo>
                  <a:lnTo>
                    <a:pt x="8905" y="559"/>
                  </a:lnTo>
                  <a:lnTo>
                    <a:pt x="8922" y="555"/>
                  </a:lnTo>
                  <a:lnTo>
                    <a:pt x="8939" y="551"/>
                  </a:lnTo>
                  <a:lnTo>
                    <a:pt x="8956" y="547"/>
                  </a:lnTo>
                  <a:lnTo>
                    <a:pt x="8975" y="544"/>
                  </a:lnTo>
                  <a:lnTo>
                    <a:pt x="8994" y="541"/>
                  </a:lnTo>
                  <a:lnTo>
                    <a:pt x="9013" y="540"/>
                  </a:lnTo>
                  <a:lnTo>
                    <a:pt x="9036" y="536"/>
                  </a:lnTo>
                  <a:lnTo>
                    <a:pt x="9060" y="533"/>
                  </a:lnTo>
                  <a:lnTo>
                    <a:pt x="9085" y="531"/>
                  </a:lnTo>
                  <a:lnTo>
                    <a:pt x="9111" y="530"/>
                  </a:lnTo>
                  <a:lnTo>
                    <a:pt x="9131" y="530"/>
                  </a:lnTo>
                  <a:lnTo>
                    <a:pt x="9150" y="530"/>
                  </a:lnTo>
                  <a:lnTo>
                    <a:pt x="9166" y="532"/>
                  </a:lnTo>
                  <a:lnTo>
                    <a:pt x="9182" y="534"/>
                  </a:lnTo>
                  <a:lnTo>
                    <a:pt x="9193" y="538"/>
                  </a:lnTo>
                  <a:lnTo>
                    <a:pt x="9203" y="541"/>
                  </a:lnTo>
                  <a:lnTo>
                    <a:pt x="9214" y="543"/>
                  </a:lnTo>
                  <a:lnTo>
                    <a:pt x="9223" y="545"/>
                  </a:lnTo>
                  <a:lnTo>
                    <a:pt x="9231" y="545"/>
                  </a:lnTo>
                  <a:lnTo>
                    <a:pt x="9240" y="545"/>
                  </a:lnTo>
                  <a:lnTo>
                    <a:pt x="9248" y="543"/>
                  </a:lnTo>
                  <a:lnTo>
                    <a:pt x="9255" y="541"/>
                  </a:lnTo>
                  <a:lnTo>
                    <a:pt x="9264" y="538"/>
                  </a:lnTo>
                  <a:lnTo>
                    <a:pt x="9270" y="534"/>
                  </a:lnTo>
                  <a:lnTo>
                    <a:pt x="9275" y="529"/>
                  </a:lnTo>
                  <a:lnTo>
                    <a:pt x="9281" y="523"/>
                  </a:lnTo>
                  <a:lnTo>
                    <a:pt x="9285" y="518"/>
                  </a:lnTo>
                  <a:lnTo>
                    <a:pt x="9287" y="511"/>
                  </a:lnTo>
                  <a:lnTo>
                    <a:pt x="9289" y="504"/>
                  </a:lnTo>
                  <a:lnTo>
                    <a:pt x="9291" y="497"/>
                  </a:lnTo>
                  <a:lnTo>
                    <a:pt x="9291" y="485"/>
                  </a:lnTo>
                  <a:lnTo>
                    <a:pt x="9290" y="475"/>
                  </a:lnTo>
                  <a:lnTo>
                    <a:pt x="9288" y="469"/>
                  </a:lnTo>
                  <a:lnTo>
                    <a:pt x="9285" y="464"/>
                  </a:lnTo>
                  <a:lnTo>
                    <a:pt x="9283" y="462"/>
                  </a:lnTo>
                  <a:lnTo>
                    <a:pt x="9278" y="461"/>
                  </a:lnTo>
                  <a:lnTo>
                    <a:pt x="9273" y="460"/>
                  </a:lnTo>
                  <a:lnTo>
                    <a:pt x="9267" y="458"/>
                  </a:lnTo>
                  <a:lnTo>
                    <a:pt x="9251" y="457"/>
                  </a:lnTo>
                  <a:lnTo>
                    <a:pt x="9231" y="458"/>
                  </a:lnTo>
                  <a:lnTo>
                    <a:pt x="9185" y="458"/>
                  </a:lnTo>
                  <a:lnTo>
                    <a:pt x="9141" y="460"/>
                  </a:lnTo>
                  <a:lnTo>
                    <a:pt x="9102" y="461"/>
                  </a:lnTo>
                  <a:lnTo>
                    <a:pt x="9065" y="462"/>
                  </a:lnTo>
                  <a:lnTo>
                    <a:pt x="9031" y="463"/>
                  </a:lnTo>
                  <a:lnTo>
                    <a:pt x="9002" y="465"/>
                  </a:lnTo>
                  <a:lnTo>
                    <a:pt x="8975" y="466"/>
                  </a:lnTo>
                  <a:lnTo>
                    <a:pt x="8952" y="468"/>
                  </a:lnTo>
                  <a:lnTo>
                    <a:pt x="8948" y="468"/>
                  </a:lnTo>
                  <a:lnTo>
                    <a:pt x="8944" y="468"/>
                  </a:lnTo>
                  <a:lnTo>
                    <a:pt x="8940" y="467"/>
                  </a:lnTo>
                  <a:lnTo>
                    <a:pt x="8937" y="466"/>
                  </a:lnTo>
                  <a:lnTo>
                    <a:pt x="8934" y="464"/>
                  </a:lnTo>
                  <a:lnTo>
                    <a:pt x="8933" y="462"/>
                  </a:lnTo>
                  <a:lnTo>
                    <a:pt x="8932" y="458"/>
                  </a:lnTo>
                  <a:lnTo>
                    <a:pt x="8931" y="455"/>
                  </a:lnTo>
                  <a:lnTo>
                    <a:pt x="8928" y="403"/>
                  </a:lnTo>
                  <a:lnTo>
                    <a:pt x="8926" y="356"/>
                  </a:lnTo>
                  <a:lnTo>
                    <a:pt x="8925" y="314"/>
                  </a:lnTo>
                  <a:lnTo>
                    <a:pt x="8925" y="278"/>
                  </a:lnTo>
                  <a:lnTo>
                    <a:pt x="8925" y="246"/>
                  </a:lnTo>
                  <a:lnTo>
                    <a:pt x="8926" y="220"/>
                  </a:lnTo>
                  <a:lnTo>
                    <a:pt x="8928" y="200"/>
                  </a:lnTo>
                  <a:lnTo>
                    <a:pt x="8931" y="185"/>
                  </a:lnTo>
                  <a:lnTo>
                    <a:pt x="8934" y="173"/>
                  </a:lnTo>
                  <a:lnTo>
                    <a:pt x="8937" y="162"/>
                  </a:lnTo>
                  <a:lnTo>
                    <a:pt x="8939" y="151"/>
                  </a:lnTo>
                  <a:lnTo>
                    <a:pt x="8940" y="141"/>
                  </a:lnTo>
                  <a:lnTo>
                    <a:pt x="8947" y="140"/>
                  </a:lnTo>
                  <a:lnTo>
                    <a:pt x="8956" y="139"/>
                  </a:lnTo>
                  <a:lnTo>
                    <a:pt x="8970" y="135"/>
                  </a:lnTo>
                  <a:lnTo>
                    <a:pt x="8983" y="133"/>
                  </a:lnTo>
                  <a:lnTo>
                    <a:pt x="8999" y="132"/>
                  </a:lnTo>
                  <a:lnTo>
                    <a:pt x="9015" y="131"/>
                  </a:lnTo>
                  <a:lnTo>
                    <a:pt x="9014" y="133"/>
                  </a:lnTo>
                  <a:lnTo>
                    <a:pt x="9012" y="137"/>
                  </a:lnTo>
                  <a:lnTo>
                    <a:pt x="9012" y="142"/>
                  </a:lnTo>
                  <a:lnTo>
                    <a:pt x="9011" y="147"/>
                  </a:lnTo>
                  <a:lnTo>
                    <a:pt x="9011" y="154"/>
                  </a:lnTo>
                  <a:lnTo>
                    <a:pt x="9008" y="163"/>
                  </a:lnTo>
                  <a:lnTo>
                    <a:pt x="9006" y="173"/>
                  </a:lnTo>
                  <a:lnTo>
                    <a:pt x="9003" y="185"/>
                  </a:lnTo>
                  <a:lnTo>
                    <a:pt x="9000" y="193"/>
                  </a:lnTo>
                  <a:lnTo>
                    <a:pt x="8997" y="201"/>
                  </a:lnTo>
                  <a:lnTo>
                    <a:pt x="8994" y="210"/>
                  </a:lnTo>
                  <a:lnTo>
                    <a:pt x="8990" y="217"/>
                  </a:lnTo>
                  <a:lnTo>
                    <a:pt x="8982" y="229"/>
                  </a:lnTo>
                  <a:lnTo>
                    <a:pt x="8978" y="240"/>
                  </a:lnTo>
                  <a:lnTo>
                    <a:pt x="8976" y="244"/>
                  </a:lnTo>
                  <a:lnTo>
                    <a:pt x="8976" y="248"/>
                  </a:lnTo>
                  <a:lnTo>
                    <a:pt x="8976" y="251"/>
                  </a:lnTo>
                  <a:lnTo>
                    <a:pt x="8976" y="254"/>
                  </a:lnTo>
                  <a:lnTo>
                    <a:pt x="8979" y="257"/>
                  </a:lnTo>
                  <a:lnTo>
                    <a:pt x="8984" y="257"/>
                  </a:lnTo>
                  <a:lnTo>
                    <a:pt x="8991" y="257"/>
                  </a:lnTo>
                  <a:lnTo>
                    <a:pt x="8999" y="256"/>
                  </a:lnTo>
                  <a:lnTo>
                    <a:pt x="9004" y="254"/>
                  </a:lnTo>
                  <a:lnTo>
                    <a:pt x="9008" y="251"/>
                  </a:lnTo>
                  <a:lnTo>
                    <a:pt x="9014" y="248"/>
                  </a:lnTo>
                  <a:lnTo>
                    <a:pt x="9018" y="245"/>
                  </a:lnTo>
                  <a:lnTo>
                    <a:pt x="9026" y="237"/>
                  </a:lnTo>
                  <a:lnTo>
                    <a:pt x="9034" y="225"/>
                  </a:lnTo>
                  <a:lnTo>
                    <a:pt x="9041" y="226"/>
                  </a:lnTo>
                  <a:lnTo>
                    <a:pt x="9049" y="225"/>
                  </a:lnTo>
                  <a:lnTo>
                    <a:pt x="9059" y="225"/>
                  </a:lnTo>
                  <a:lnTo>
                    <a:pt x="9070" y="224"/>
                  </a:lnTo>
                  <a:lnTo>
                    <a:pt x="9079" y="224"/>
                  </a:lnTo>
                  <a:lnTo>
                    <a:pt x="9089" y="224"/>
                  </a:lnTo>
                  <a:lnTo>
                    <a:pt x="9089" y="224"/>
                  </a:lnTo>
                  <a:lnTo>
                    <a:pt x="9090" y="226"/>
                  </a:lnTo>
                  <a:lnTo>
                    <a:pt x="9090" y="233"/>
                  </a:lnTo>
                  <a:lnTo>
                    <a:pt x="9089" y="241"/>
                  </a:lnTo>
                  <a:lnTo>
                    <a:pt x="9088" y="251"/>
                  </a:lnTo>
                  <a:lnTo>
                    <a:pt x="9087" y="265"/>
                  </a:lnTo>
                  <a:lnTo>
                    <a:pt x="9067" y="265"/>
                  </a:lnTo>
                  <a:lnTo>
                    <a:pt x="9048" y="266"/>
                  </a:lnTo>
                  <a:lnTo>
                    <a:pt x="9031" y="268"/>
                  </a:lnTo>
                  <a:lnTo>
                    <a:pt x="9015" y="270"/>
                  </a:lnTo>
                  <a:lnTo>
                    <a:pt x="9004" y="271"/>
                  </a:lnTo>
                  <a:lnTo>
                    <a:pt x="8995" y="273"/>
                  </a:lnTo>
                  <a:lnTo>
                    <a:pt x="8986" y="275"/>
                  </a:lnTo>
                  <a:lnTo>
                    <a:pt x="8979" y="278"/>
                  </a:lnTo>
                  <a:lnTo>
                    <a:pt x="8973" y="280"/>
                  </a:lnTo>
                  <a:lnTo>
                    <a:pt x="8967" y="283"/>
                  </a:lnTo>
                  <a:lnTo>
                    <a:pt x="8962" y="286"/>
                  </a:lnTo>
                  <a:lnTo>
                    <a:pt x="8959" y="290"/>
                  </a:lnTo>
                  <a:lnTo>
                    <a:pt x="8955" y="295"/>
                  </a:lnTo>
                  <a:lnTo>
                    <a:pt x="8952" y="301"/>
                  </a:lnTo>
                  <a:lnTo>
                    <a:pt x="8951" y="307"/>
                  </a:lnTo>
                  <a:lnTo>
                    <a:pt x="8950" y="311"/>
                  </a:lnTo>
                  <a:lnTo>
                    <a:pt x="8950" y="316"/>
                  </a:lnTo>
                  <a:lnTo>
                    <a:pt x="8952" y="322"/>
                  </a:lnTo>
                  <a:lnTo>
                    <a:pt x="8954" y="327"/>
                  </a:lnTo>
                  <a:lnTo>
                    <a:pt x="8957" y="331"/>
                  </a:lnTo>
                  <a:lnTo>
                    <a:pt x="8962" y="335"/>
                  </a:lnTo>
                  <a:lnTo>
                    <a:pt x="8968" y="338"/>
                  </a:lnTo>
                  <a:lnTo>
                    <a:pt x="8974" y="340"/>
                  </a:lnTo>
                  <a:lnTo>
                    <a:pt x="8981" y="341"/>
                  </a:lnTo>
                  <a:lnTo>
                    <a:pt x="8989" y="341"/>
                  </a:lnTo>
                  <a:lnTo>
                    <a:pt x="8998" y="340"/>
                  </a:lnTo>
                  <a:lnTo>
                    <a:pt x="9007" y="339"/>
                  </a:lnTo>
                  <a:lnTo>
                    <a:pt x="9018" y="337"/>
                  </a:lnTo>
                  <a:lnTo>
                    <a:pt x="9027" y="335"/>
                  </a:lnTo>
                  <a:lnTo>
                    <a:pt x="9037" y="332"/>
                  </a:lnTo>
                  <a:lnTo>
                    <a:pt x="9047" y="330"/>
                  </a:lnTo>
                  <a:lnTo>
                    <a:pt x="9058" y="328"/>
                  </a:lnTo>
                  <a:lnTo>
                    <a:pt x="9061" y="328"/>
                  </a:lnTo>
                  <a:lnTo>
                    <a:pt x="9066" y="328"/>
                  </a:lnTo>
                  <a:lnTo>
                    <a:pt x="9056" y="341"/>
                  </a:lnTo>
                  <a:lnTo>
                    <a:pt x="9045" y="355"/>
                  </a:lnTo>
                  <a:lnTo>
                    <a:pt x="9036" y="363"/>
                  </a:lnTo>
                  <a:lnTo>
                    <a:pt x="9028" y="370"/>
                  </a:lnTo>
                  <a:lnTo>
                    <a:pt x="9021" y="374"/>
                  </a:lnTo>
                  <a:lnTo>
                    <a:pt x="9015" y="377"/>
                  </a:lnTo>
                  <a:lnTo>
                    <a:pt x="9001" y="383"/>
                  </a:lnTo>
                  <a:lnTo>
                    <a:pt x="8990" y="391"/>
                  </a:lnTo>
                  <a:lnTo>
                    <a:pt x="8980" y="398"/>
                  </a:lnTo>
                  <a:lnTo>
                    <a:pt x="8972" y="405"/>
                  </a:lnTo>
                  <a:lnTo>
                    <a:pt x="8970" y="408"/>
                  </a:lnTo>
                  <a:lnTo>
                    <a:pt x="8968" y="410"/>
                  </a:lnTo>
                  <a:lnTo>
                    <a:pt x="8966" y="414"/>
                  </a:lnTo>
                  <a:lnTo>
                    <a:pt x="8964" y="418"/>
                  </a:lnTo>
                  <a:lnTo>
                    <a:pt x="8963" y="425"/>
                  </a:lnTo>
                  <a:lnTo>
                    <a:pt x="8964" y="433"/>
                  </a:lnTo>
                  <a:lnTo>
                    <a:pt x="8966" y="439"/>
                  </a:lnTo>
                  <a:lnTo>
                    <a:pt x="8969" y="443"/>
                  </a:lnTo>
                  <a:lnTo>
                    <a:pt x="8974" y="446"/>
                  </a:lnTo>
                  <a:lnTo>
                    <a:pt x="8980" y="449"/>
                  </a:lnTo>
                  <a:lnTo>
                    <a:pt x="8988" y="451"/>
                  </a:lnTo>
                  <a:lnTo>
                    <a:pt x="8996" y="452"/>
                  </a:lnTo>
                  <a:lnTo>
                    <a:pt x="9005" y="451"/>
                  </a:lnTo>
                  <a:lnTo>
                    <a:pt x="9017" y="448"/>
                  </a:lnTo>
                  <a:lnTo>
                    <a:pt x="9026" y="445"/>
                  </a:lnTo>
                  <a:lnTo>
                    <a:pt x="9037" y="440"/>
                  </a:lnTo>
                  <a:lnTo>
                    <a:pt x="9048" y="433"/>
                  </a:lnTo>
                  <a:lnTo>
                    <a:pt x="9061" y="425"/>
                  </a:lnTo>
                  <a:lnTo>
                    <a:pt x="9070" y="418"/>
                  </a:lnTo>
                  <a:lnTo>
                    <a:pt x="9081" y="409"/>
                  </a:lnTo>
                  <a:lnTo>
                    <a:pt x="9091" y="400"/>
                  </a:lnTo>
                  <a:lnTo>
                    <a:pt x="9101" y="389"/>
                  </a:lnTo>
                  <a:lnTo>
                    <a:pt x="9109" y="379"/>
                  </a:lnTo>
                  <a:lnTo>
                    <a:pt x="9117" y="368"/>
                  </a:lnTo>
                  <a:lnTo>
                    <a:pt x="9126" y="353"/>
                  </a:lnTo>
                  <a:lnTo>
                    <a:pt x="9134" y="337"/>
                  </a:lnTo>
                  <a:lnTo>
                    <a:pt x="9136" y="330"/>
                  </a:lnTo>
                  <a:lnTo>
                    <a:pt x="9139" y="323"/>
                  </a:lnTo>
                  <a:lnTo>
                    <a:pt x="9153" y="323"/>
                  </a:lnTo>
                  <a:lnTo>
                    <a:pt x="9165" y="323"/>
                  </a:lnTo>
                  <a:lnTo>
                    <a:pt x="9177" y="323"/>
                  </a:lnTo>
                  <a:lnTo>
                    <a:pt x="9187" y="323"/>
                  </a:lnTo>
                  <a:lnTo>
                    <a:pt x="9202" y="324"/>
                  </a:lnTo>
                  <a:lnTo>
                    <a:pt x="9217" y="326"/>
                  </a:lnTo>
                  <a:lnTo>
                    <a:pt x="9232" y="328"/>
                  </a:lnTo>
                  <a:lnTo>
                    <a:pt x="9248" y="331"/>
                  </a:lnTo>
                  <a:lnTo>
                    <a:pt x="9252" y="331"/>
                  </a:lnTo>
                  <a:lnTo>
                    <a:pt x="9256" y="331"/>
                  </a:lnTo>
                  <a:lnTo>
                    <a:pt x="9261" y="330"/>
                  </a:lnTo>
                  <a:lnTo>
                    <a:pt x="9265" y="328"/>
                  </a:lnTo>
                  <a:lnTo>
                    <a:pt x="9271" y="324"/>
                  </a:lnTo>
                  <a:lnTo>
                    <a:pt x="9276" y="318"/>
                  </a:lnTo>
                  <a:lnTo>
                    <a:pt x="9281" y="312"/>
                  </a:lnTo>
                  <a:lnTo>
                    <a:pt x="9284" y="306"/>
                  </a:lnTo>
                  <a:lnTo>
                    <a:pt x="9285" y="296"/>
                  </a:lnTo>
                  <a:lnTo>
                    <a:pt x="9286" y="289"/>
                  </a:lnTo>
                  <a:lnTo>
                    <a:pt x="9285" y="283"/>
                  </a:lnTo>
                  <a:lnTo>
                    <a:pt x="9283" y="277"/>
                  </a:lnTo>
                  <a:lnTo>
                    <a:pt x="9277" y="272"/>
                  </a:lnTo>
                  <a:lnTo>
                    <a:pt x="9270" y="268"/>
                  </a:lnTo>
                  <a:lnTo>
                    <a:pt x="9262" y="266"/>
                  </a:lnTo>
                  <a:lnTo>
                    <a:pt x="9250" y="264"/>
                  </a:lnTo>
                  <a:close/>
                  <a:moveTo>
                    <a:pt x="9669" y="70"/>
                  </a:moveTo>
                  <a:lnTo>
                    <a:pt x="9663" y="64"/>
                  </a:lnTo>
                  <a:lnTo>
                    <a:pt x="9656" y="60"/>
                  </a:lnTo>
                  <a:lnTo>
                    <a:pt x="9648" y="57"/>
                  </a:lnTo>
                  <a:lnTo>
                    <a:pt x="9637" y="55"/>
                  </a:lnTo>
                  <a:lnTo>
                    <a:pt x="9627" y="53"/>
                  </a:lnTo>
                  <a:lnTo>
                    <a:pt x="9615" y="52"/>
                  </a:lnTo>
                  <a:lnTo>
                    <a:pt x="9602" y="52"/>
                  </a:lnTo>
                  <a:lnTo>
                    <a:pt x="9587" y="53"/>
                  </a:lnTo>
                  <a:lnTo>
                    <a:pt x="9569" y="53"/>
                  </a:lnTo>
                  <a:lnTo>
                    <a:pt x="9551" y="54"/>
                  </a:lnTo>
                  <a:lnTo>
                    <a:pt x="9529" y="54"/>
                  </a:lnTo>
                  <a:lnTo>
                    <a:pt x="9506" y="54"/>
                  </a:lnTo>
                  <a:lnTo>
                    <a:pt x="9494" y="53"/>
                  </a:lnTo>
                  <a:lnTo>
                    <a:pt x="9485" y="53"/>
                  </a:lnTo>
                  <a:lnTo>
                    <a:pt x="9476" y="52"/>
                  </a:lnTo>
                  <a:lnTo>
                    <a:pt x="9469" y="51"/>
                  </a:lnTo>
                  <a:lnTo>
                    <a:pt x="9464" y="51"/>
                  </a:lnTo>
                  <a:lnTo>
                    <a:pt x="9460" y="50"/>
                  </a:lnTo>
                  <a:lnTo>
                    <a:pt x="9454" y="51"/>
                  </a:lnTo>
                  <a:lnTo>
                    <a:pt x="9449" y="52"/>
                  </a:lnTo>
                  <a:lnTo>
                    <a:pt x="9439" y="55"/>
                  </a:lnTo>
                  <a:lnTo>
                    <a:pt x="9427" y="61"/>
                  </a:lnTo>
                  <a:lnTo>
                    <a:pt x="9424" y="59"/>
                  </a:lnTo>
                  <a:lnTo>
                    <a:pt x="9420" y="57"/>
                  </a:lnTo>
                  <a:lnTo>
                    <a:pt x="9416" y="56"/>
                  </a:lnTo>
                  <a:lnTo>
                    <a:pt x="9411" y="55"/>
                  </a:lnTo>
                  <a:lnTo>
                    <a:pt x="9404" y="56"/>
                  </a:lnTo>
                  <a:lnTo>
                    <a:pt x="9399" y="58"/>
                  </a:lnTo>
                  <a:lnTo>
                    <a:pt x="9394" y="62"/>
                  </a:lnTo>
                  <a:lnTo>
                    <a:pt x="9388" y="66"/>
                  </a:lnTo>
                  <a:lnTo>
                    <a:pt x="9385" y="71"/>
                  </a:lnTo>
                  <a:lnTo>
                    <a:pt x="9384" y="75"/>
                  </a:lnTo>
                  <a:lnTo>
                    <a:pt x="9382" y="80"/>
                  </a:lnTo>
                  <a:lnTo>
                    <a:pt x="9381" y="85"/>
                  </a:lnTo>
                  <a:lnTo>
                    <a:pt x="9380" y="98"/>
                  </a:lnTo>
                  <a:lnTo>
                    <a:pt x="9380" y="112"/>
                  </a:lnTo>
                  <a:lnTo>
                    <a:pt x="9380" y="134"/>
                  </a:lnTo>
                  <a:lnTo>
                    <a:pt x="9380" y="153"/>
                  </a:lnTo>
                  <a:lnTo>
                    <a:pt x="9380" y="168"/>
                  </a:lnTo>
                  <a:lnTo>
                    <a:pt x="9380" y="179"/>
                  </a:lnTo>
                  <a:lnTo>
                    <a:pt x="9379" y="196"/>
                  </a:lnTo>
                  <a:lnTo>
                    <a:pt x="9380" y="210"/>
                  </a:lnTo>
                  <a:lnTo>
                    <a:pt x="9381" y="222"/>
                  </a:lnTo>
                  <a:lnTo>
                    <a:pt x="9383" y="233"/>
                  </a:lnTo>
                  <a:lnTo>
                    <a:pt x="9386" y="239"/>
                  </a:lnTo>
                  <a:lnTo>
                    <a:pt x="9389" y="245"/>
                  </a:lnTo>
                  <a:lnTo>
                    <a:pt x="9395" y="249"/>
                  </a:lnTo>
                  <a:lnTo>
                    <a:pt x="9400" y="254"/>
                  </a:lnTo>
                  <a:lnTo>
                    <a:pt x="9407" y="256"/>
                  </a:lnTo>
                  <a:lnTo>
                    <a:pt x="9417" y="256"/>
                  </a:lnTo>
                  <a:lnTo>
                    <a:pt x="9429" y="254"/>
                  </a:lnTo>
                  <a:lnTo>
                    <a:pt x="9443" y="251"/>
                  </a:lnTo>
                  <a:lnTo>
                    <a:pt x="9453" y="248"/>
                  </a:lnTo>
                  <a:lnTo>
                    <a:pt x="9465" y="247"/>
                  </a:lnTo>
                  <a:lnTo>
                    <a:pt x="9476" y="246"/>
                  </a:lnTo>
                  <a:lnTo>
                    <a:pt x="9488" y="245"/>
                  </a:lnTo>
                  <a:lnTo>
                    <a:pt x="9514" y="245"/>
                  </a:lnTo>
                  <a:lnTo>
                    <a:pt x="9543" y="248"/>
                  </a:lnTo>
                  <a:lnTo>
                    <a:pt x="9565" y="249"/>
                  </a:lnTo>
                  <a:lnTo>
                    <a:pt x="9585" y="252"/>
                  </a:lnTo>
                  <a:lnTo>
                    <a:pt x="9605" y="255"/>
                  </a:lnTo>
                  <a:lnTo>
                    <a:pt x="9623" y="259"/>
                  </a:lnTo>
                  <a:lnTo>
                    <a:pt x="9640" y="263"/>
                  </a:lnTo>
                  <a:lnTo>
                    <a:pt x="9655" y="267"/>
                  </a:lnTo>
                  <a:lnTo>
                    <a:pt x="9669" y="272"/>
                  </a:lnTo>
                  <a:lnTo>
                    <a:pt x="9682" y="278"/>
                  </a:lnTo>
                  <a:lnTo>
                    <a:pt x="9691" y="282"/>
                  </a:lnTo>
                  <a:lnTo>
                    <a:pt x="9700" y="284"/>
                  </a:lnTo>
                  <a:lnTo>
                    <a:pt x="9708" y="286"/>
                  </a:lnTo>
                  <a:lnTo>
                    <a:pt x="9715" y="287"/>
                  </a:lnTo>
                  <a:lnTo>
                    <a:pt x="9721" y="287"/>
                  </a:lnTo>
                  <a:lnTo>
                    <a:pt x="9727" y="287"/>
                  </a:lnTo>
                  <a:lnTo>
                    <a:pt x="9733" y="286"/>
                  </a:lnTo>
                  <a:lnTo>
                    <a:pt x="9737" y="284"/>
                  </a:lnTo>
                  <a:lnTo>
                    <a:pt x="9745" y="279"/>
                  </a:lnTo>
                  <a:lnTo>
                    <a:pt x="9754" y="271"/>
                  </a:lnTo>
                  <a:lnTo>
                    <a:pt x="9762" y="263"/>
                  </a:lnTo>
                  <a:lnTo>
                    <a:pt x="9770" y="252"/>
                  </a:lnTo>
                  <a:lnTo>
                    <a:pt x="9775" y="245"/>
                  </a:lnTo>
                  <a:lnTo>
                    <a:pt x="9778" y="238"/>
                  </a:lnTo>
                  <a:lnTo>
                    <a:pt x="9780" y="231"/>
                  </a:lnTo>
                  <a:lnTo>
                    <a:pt x="9782" y="223"/>
                  </a:lnTo>
                  <a:lnTo>
                    <a:pt x="9782" y="217"/>
                  </a:lnTo>
                  <a:lnTo>
                    <a:pt x="9782" y="211"/>
                  </a:lnTo>
                  <a:lnTo>
                    <a:pt x="9782" y="205"/>
                  </a:lnTo>
                  <a:lnTo>
                    <a:pt x="9780" y="199"/>
                  </a:lnTo>
                  <a:lnTo>
                    <a:pt x="9778" y="197"/>
                  </a:lnTo>
                  <a:lnTo>
                    <a:pt x="9776" y="195"/>
                  </a:lnTo>
                  <a:lnTo>
                    <a:pt x="9771" y="193"/>
                  </a:lnTo>
                  <a:lnTo>
                    <a:pt x="9766" y="191"/>
                  </a:lnTo>
                  <a:lnTo>
                    <a:pt x="9754" y="188"/>
                  </a:lnTo>
                  <a:lnTo>
                    <a:pt x="9736" y="186"/>
                  </a:lnTo>
                  <a:lnTo>
                    <a:pt x="9728" y="185"/>
                  </a:lnTo>
                  <a:lnTo>
                    <a:pt x="9716" y="183"/>
                  </a:lnTo>
                  <a:lnTo>
                    <a:pt x="9699" y="183"/>
                  </a:lnTo>
                  <a:lnTo>
                    <a:pt x="9677" y="182"/>
                  </a:lnTo>
                  <a:lnTo>
                    <a:pt x="9681" y="160"/>
                  </a:lnTo>
                  <a:lnTo>
                    <a:pt x="9685" y="145"/>
                  </a:lnTo>
                  <a:lnTo>
                    <a:pt x="9688" y="134"/>
                  </a:lnTo>
                  <a:lnTo>
                    <a:pt x="9689" y="129"/>
                  </a:lnTo>
                  <a:lnTo>
                    <a:pt x="9690" y="125"/>
                  </a:lnTo>
                  <a:lnTo>
                    <a:pt x="9692" y="121"/>
                  </a:lnTo>
                  <a:lnTo>
                    <a:pt x="9691" y="113"/>
                  </a:lnTo>
                  <a:lnTo>
                    <a:pt x="9690" y="106"/>
                  </a:lnTo>
                  <a:lnTo>
                    <a:pt x="9688" y="100"/>
                  </a:lnTo>
                  <a:lnTo>
                    <a:pt x="9686" y="94"/>
                  </a:lnTo>
                  <a:lnTo>
                    <a:pt x="9682" y="87"/>
                  </a:lnTo>
                  <a:lnTo>
                    <a:pt x="9678" y="81"/>
                  </a:lnTo>
                  <a:lnTo>
                    <a:pt x="9674" y="75"/>
                  </a:lnTo>
                  <a:lnTo>
                    <a:pt x="9669" y="70"/>
                  </a:lnTo>
                  <a:close/>
                  <a:moveTo>
                    <a:pt x="9515" y="120"/>
                  </a:moveTo>
                  <a:lnTo>
                    <a:pt x="9539" y="118"/>
                  </a:lnTo>
                  <a:lnTo>
                    <a:pt x="9557" y="117"/>
                  </a:lnTo>
                  <a:lnTo>
                    <a:pt x="9570" y="118"/>
                  </a:lnTo>
                  <a:lnTo>
                    <a:pt x="9580" y="119"/>
                  </a:lnTo>
                  <a:lnTo>
                    <a:pt x="9585" y="126"/>
                  </a:lnTo>
                  <a:lnTo>
                    <a:pt x="9588" y="133"/>
                  </a:lnTo>
                  <a:lnTo>
                    <a:pt x="9590" y="142"/>
                  </a:lnTo>
                  <a:lnTo>
                    <a:pt x="9590" y="150"/>
                  </a:lnTo>
                  <a:lnTo>
                    <a:pt x="9590" y="154"/>
                  </a:lnTo>
                  <a:lnTo>
                    <a:pt x="9590" y="164"/>
                  </a:lnTo>
                  <a:lnTo>
                    <a:pt x="9589" y="170"/>
                  </a:lnTo>
                  <a:lnTo>
                    <a:pt x="9588" y="178"/>
                  </a:lnTo>
                  <a:lnTo>
                    <a:pt x="9551" y="175"/>
                  </a:lnTo>
                  <a:lnTo>
                    <a:pt x="9521" y="173"/>
                  </a:lnTo>
                  <a:lnTo>
                    <a:pt x="9500" y="172"/>
                  </a:lnTo>
                  <a:lnTo>
                    <a:pt x="9489" y="171"/>
                  </a:lnTo>
                  <a:lnTo>
                    <a:pt x="9481" y="173"/>
                  </a:lnTo>
                  <a:lnTo>
                    <a:pt x="9475" y="175"/>
                  </a:lnTo>
                  <a:lnTo>
                    <a:pt x="9470" y="175"/>
                  </a:lnTo>
                  <a:lnTo>
                    <a:pt x="9465" y="175"/>
                  </a:lnTo>
                  <a:lnTo>
                    <a:pt x="9461" y="174"/>
                  </a:lnTo>
                  <a:lnTo>
                    <a:pt x="9455" y="171"/>
                  </a:lnTo>
                  <a:lnTo>
                    <a:pt x="9451" y="166"/>
                  </a:lnTo>
                  <a:lnTo>
                    <a:pt x="9446" y="159"/>
                  </a:lnTo>
                  <a:lnTo>
                    <a:pt x="9446" y="148"/>
                  </a:lnTo>
                  <a:lnTo>
                    <a:pt x="9446" y="129"/>
                  </a:lnTo>
                  <a:lnTo>
                    <a:pt x="9458" y="127"/>
                  </a:lnTo>
                  <a:lnTo>
                    <a:pt x="9474" y="124"/>
                  </a:lnTo>
                  <a:lnTo>
                    <a:pt x="9493" y="122"/>
                  </a:lnTo>
                  <a:lnTo>
                    <a:pt x="9515" y="120"/>
                  </a:lnTo>
                  <a:close/>
                  <a:moveTo>
                    <a:pt x="10170" y="175"/>
                  </a:moveTo>
                  <a:lnTo>
                    <a:pt x="10173" y="187"/>
                  </a:lnTo>
                  <a:lnTo>
                    <a:pt x="10175" y="202"/>
                  </a:lnTo>
                  <a:lnTo>
                    <a:pt x="10178" y="224"/>
                  </a:lnTo>
                  <a:lnTo>
                    <a:pt x="10180" y="249"/>
                  </a:lnTo>
                  <a:lnTo>
                    <a:pt x="10182" y="281"/>
                  </a:lnTo>
                  <a:lnTo>
                    <a:pt x="10183" y="317"/>
                  </a:lnTo>
                  <a:lnTo>
                    <a:pt x="10184" y="358"/>
                  </a:lnTo>
                  <a:lnTo>
                    <a:pt x="10184" y="404"/>
                  </a:lnTo>
                  <a:lnTo>
                    <a:pt x="10184" y="454"/>
                  </a:lnTo>
                  <a:lnTo>
                    <a:pt x="10184" y="511"/>
                  </a:lnTo>
                  <a:lnTo>
                    <a:pt x="10183" y="571"/>
                  </a:lnTo>
                  <a:lnTo>
                    <a:pt x="10182" y="637"/>
                  </a:lnTo>
                  <a:lnTo>
                    <a:pt x="10181" y="707"/>
                  </a:lnTo>
                  <a:lnTo>
                    <a:pt x="10178" y="783"/>
                  </a:lnTo>
                  <a:lnTo>
                    <a:pt x="10176" y="864"/>
                  </a:lnTo>
                  <a:lnTo>
                    <a:pt x="10174" y="949"/>
                  </a:lnTo>
                  <a:lnTo>
                    <a:pt x="10173" y="967"/>
                  </a:lnTo>
                  <a:lnTo>
                    <a:pt x="10174" y="983"/>
                  </a:lnTo>
                  <a:lnTo>
                    <a:pt x="10175" y="999"/>
                  </a:lnTo>
                  <a:lnTo>
                    <a:pt x="10176" y="1014"/>
                  </a:lnTo>
                  <a:lnTo>
                    <a:pt x="10180" y="1028"/>
                  </a:lnTo>
                  <a:lnTo>
                    <a:pt x="10183" y="1042"/>
                  </a:lnTo>
                  <a:lnTo>
                    <a:pt x="10188" y="1056"/>
                  </a:lnTo>
                  <a:lnTo>
                    <a:pt x="10193" y="1068"/>
                  </a:lnTo>
                  <a:lnTo>
                    <a:pt x="10198" y="1079"/>
                  </a:lnTo>
                  <a:lnTo>
                    <a:pt x="10204" y="1088"/>
                  </a:lnTo>
                  <a:lnTo>
                    <a:pt x="10210" y="1096"/>
                  </a:lnTo>
                  <a:lnTo>
                    <a:pt x="10215" y="1104"/>
                  </a:lnTo>
                  <a:lnTo>
                    <a:pt x="10221" y="1109"/>
                  </a:lnTo>
                  <a:lnTo>
                    <a:pt x="10228" y="1113"/>
                  </a:lnTo>
                  <a:lnTo>
                    <a:pt x="10234" y="1115"/>
                  </a:lnTo>
                  <a:lnTo>
                    <a:pt x="10241" y="1116"/>
                  </a:lnTo>
                  <a:lnTo>
                    <a:pt x="10247" y="1116"/>
                  </a:lnTo>
                  <a:lnTo>
                    <a:pt x="10253" y="1114"/>
                  </a:lnTo>
                  <a:lnTo>
                    <a:pt x="10258" y="1112"/>
                  </a:lnTo>
                  <a:lnTo>
                    <a:pt x="10263" y="1108"/>
                  </a:lnTo>
                  <a:lnTo>
                    <a:pt x="10267" y="1103"/>
                  </a:lnTo>
                  <a:lnTo>
                    <a:pt x="10273" y="1097"/>
                  </a:lnTo>
                  <a:lnTo>
                    <a:pt x="10277" y="1090"/>
                  </a:lnTo>
                  <a:lnTo>
                    <a:pt x="10281" y="1082"/>
                  </a:lnTo>
                  <a:lnTo>
                    <a:pt x="10285" y="1072"/>
                  </a:lnTo>
                  <a:lnTo>
                    <a:pt x="10288" y="1062"/>
                  </a:lnTo>
                  <a:lnTo>
                    <a:pt x="10292" y="1051"/>
                  </a:lnTo>
                  <a:lnTo>
                    <a:pt x="10295" y="1040"/>
                  </a:lnTo>
                  <a:lnTo>
                    <a:pt x="10296" y="1028"/>
                  </a:lnTo>
                  <a:lnTo>
                    <a:pt x="10298" y="1016"/>
                  </a:lnTo>
                  <a:lnTo>
                    <a:pt x="10298" y="1003"/>
                  </a:lnTo>
                  <a:lnTo>
                    <a:pt x="10299" y="991"/>
                  </a:lnTo>
                  <a:lnTo>
                    <a:pt x="10298" y="955"/>
                  </a:lnTo>
                  <a:lnTo>
                    <a:pt x="10297" y="921"/>
                  </a:lnTo>
                  <a:lnTo>
                    <a:pt x="10296" y="886"/>
                  </a:lnTo>
                  <a:lnTo>
                    <a:pt x="10295" y="853"/>
                  </a:lnTo>
                  <a:lnTo>
                    <a:pt x="10295" y="820"/>
                  </a:lnTo>
                  <a:lnTo>
                    <a:pt x="10294" y="789"/>
                  </a:lnTo>
                  <a:lnTo>
                    <a:pt x="10294" y="758"/>
                  </a:lnTo>
                  <a:lnTo>
                    <a:pt x="10294" y="726"/>
                  </a:lnTo>
                  <a:lnTo>
                    <a:pt x="10307" y="729"/>
                  </a:lnTo>
                  <a:lnTo>
                    <a:pt x="10321" y="731"/>
                  </a:lnTo>
                  <a:lnTo>
                    <a:pt x="10334" y="732"/>
                  </a:lnTo>
                  <a:lnTo>
                    <a:pt x="10347" y="732"/>
                  </a:lnTo>
                  <a:lnTo>
                    <a:pt x="10360" y="732"/>
                  </a:lnTo>
                  <a:lnTo>
                    <a:pt x="10372" y="731"/>
                  </a:lnTo>
                  <a:lnTo>
                    <a:pt x="10385" y="729"/>
                  </a:lnTo>
                  <a:lnTo>
                    <a:pt x="10396" y="726"/>
                  </a:lnTo>
                  <a:lnTo>
                    <a:pt x="10408" y="723"/>
                  </a:lnTo>
                  <a:lnTo>
                    <a:pt x="10419" y="719"/>
                  </a:lnTo>
                  <a:lnTo>
                    <a:pt x="10431" y="714"/>
                  </a:lnTo>
                  <a:lnTo>
                    <a:pt x="10441" y="707"/>
                  </a:lnTo>
                  <a:lnTo>
                    <a:pt x="10452" y="700"/>
                  </a:lnTo>
                  <a:lnTo>
                    <a:pt x="10462" y="693"/>
                  </a:lnTo>
                  <a:lnTo>
                    <a:pt x="10472" y="684"/>
                  </a:lnTo>
                  <a:lnTo>
                    <a:pt x="10482" y="675"/>
                  </a:lnTo>
                  <a:lnTo>
                    <a:pt x="10495" y="666"/>
                  </a:lnTo>
                  <a:lnTo>
                    <a:pt x="10507" y="655"/>
                  </a:lnTo>
                  <a:lnTo>
                    <a:pt x="10517" y="644"/>
                  </a:lnTo>
                  <a:lnTo>
                    <a:pt x="10526" y="630"/>
                  </a:lnTo>
                  <a:lnTo>
                    <a:pt x="10533" y="615"/>
                  </a:lnTo>
                  <a:lnTo>
                    <a:pt x="10539" y="599"/>
                  </a:lnTo>
                  <a:lnTo>
                    <a:pt x="10543" y="581"/>
                  </a:lnTo>
                  <a:lnTo>
                    <a:pt x="10546" y="562"/>
                  </a:lnTo>
                  <a:lnTo>
                    <a:pt x="10547" y="544"/>
                  </a:lnTo>
                  <a:lnTo>
                    <a:pt x="10547" y="525"/>
                  </a:lnTo>
                  <a:lnTo>
                    <a:pt x="10544" y="506"/>
                  </a:lnTo>
                  <a:lnTo>
                    <a:pt x="10540" y="486"/>
                  </a:lnTo>
                  <a:lnTo>
                    <a:pt x="10533" y="464"/>
                  </a:lnTo>
                  <a:lnTo>
                    <a:pt x="10525" y="442"/>
                  </a:lnTo>
                  <a:lnTo>
                    <a:pt x="10514" y="419"/>
                  </a:lnTo>
                  <a:lnTo>
                    <a:pt x="10502" y="396"/>
                  </a:lnTo>
                  <a:lnTo>
                    <a:pt x="10497" y="391"/>
                  </a:lnTo>
                  <a:lnTo>
                    <a:pt x="10492" y="385"/>
                  </a:lnTo>
                  <a:lnTo>
                    <a:pt x="10489" y="379"/>
                  </a:lnTo>
                  <a:lnTo>
                    <a:pt x="10486" y="374"/>
                  </a:lnTo>
                  <a:lnTo>
                    <a:pt x="10484" y="368"/>
                  </a:lnTo>
                  <a:lnTo>
                    <a:pt x="10483" y="361"/>
                  </a:lnTo>
                  <a:lnTo>
                    <a:pt x="10482" y="355"/>
                  </a:lnTo>
                  <a:lnTo>
                    <a:pt x="10482" y="349"/>
                  </a:lnTo>
                  <a:lnTo>
                    <a:pt x="10483" y="341"/>
                  </a:lnTo>
                  <a:lnTo>
                    <a:pt x="10484" y="335"/>
                  </a:lnTo>
                  <a:lnTo>
                    <a:pt x="10486" y="328"/>
                  </a:lnTo>
                  <a:lnTo>
                    <a:pt x="10489" y="320"/>
                  </a:lnTo>
                  <a:lnTo>
                    <a:pt x="10497" y="305"/>
                  </a:lnTo>
                  <a:lnTo>
                    <a:pt x="10507" y="288"/>
                  </a:lnTo>
                  <a:lnTo>
                    <a:pt x="10519" y="278"/>
                  </a:lnTo>
                  <a:lnTo>
                    <a:pt x="10529" y="267"/>
                  </a:lnTo>
                  <a:lnTo>
                    <a:pt x="10539" y="257"/>
                  </a:lnTo>
                  <a:lnTo>
                    <a:pt x="10547" y="246"/>
                  </a:lnTo>
                  <a:lnTo>
                    <a:pt x="10554" y="237"/>
                  </a:lnTo>
                  <a:lnTo>
                    <a:pt x="10559" y="226"/>
                  </a:lnTo>
                  <a:lnTo>
                    <a:pt x="10564" y="217"/>
                  </a:lnTo>
                  <a:lnTo>
                    <a:pt x="10567" y="208"/>
                  </a:lnTo>
                  <a:lnTo>
                    <a:pt x="10568" y="197"/>
                  </a:lnTo>
                  <a:lnTo>
                    <a:pt x="10569" y="189"/>
                  </a:lnTo>
                  <a:lnTo>
                    <a:pt x="10568" y="179"/>
                  </a:lnTo>
                  <a:lnTo>
                    <a:pt x="10566" y="170"/>
                  </a:lnTo>
                  <a:lnTo>
                    <a:pt x="10563" y="162"/>
                  </a:lnTo>
                  <a:lnTo>
                    <a:pt x="10557" y="152"/>
                  </a:lnTo>
                  <a:lnTo>
                    <a:pt x="10552" y="144"/>
                  </a:lnTo>
                  <a:lnTo>
                    <a:pt x="10545" y="135"/>
                  </a:lnTo>
                  <a:lnTo>
                    <a:pt x="10535" y="128"/>
                  </a:lnTo>
                  <a:lnTo>
                    <a:pt x="10526" y="122"/>
                  </a:lnTo>
                  <a:lnTo>
                    <a:pt x="10515" y="116"/>
                  </a:lnTo>
                  <a:lnTo>
                    <a:pt x="10503" y="111"/>
                  </a:lnTo>
                  <a:lnTo>
                    <a:pt x="10489" y="108"/>
                  </a:lnTo>
                  <a:lnTo>
                    <a:pt x="10476" y="105"/>
                  </a:lnTo>
                  <a:lnTo>
                    <a:pt x="10460" y="103"/>
                  </a:lnTo>
                  <a:lnTo>
                    <a:pt x="10443" y="103"/>
                  </a:lnTo>
                  <a:lnTo>
                    <a:pt x="10428" y="102"/>
                  </a:lnTo>
                  <a:lnTo>
                    <a:pt x="10413" y="100"/>
                  </a:lnTo>
                  <a:lnTo>
                    <a:pt x="10398" y="98"/>
                  </a:lnTo>
                  <a:lnTo>
                    <a:pt x="10384" y="95"/>
                  </a:lnTo>
                  <a:lnTo>
                    <a:pt x="10370" y="91"/>
                  </a:lnTo>
                  <a:lnTo>
                    <a:pt x="10355" y="86"/>
                  </a:lnTo>
                  <a:lnTo>
                    <a:pt x="10342" y="81"/>
                  </a:lnTo>
                  <a:lnTo>
                    <a:pt x="10328" y="75"/>
                  </a:lnTo>
                  <a:lnTo>
                    <a:pt x="10316" y="72"/>
                  </a:lnTo>
                  <a:lnTo>
                    <a:pt x="10304" y="70"/>
                  </a:lnTo>
                  <a:lnTo>
                    <a:pt x="10292" y="67"/>
                  </a:lnTo>
                  <a:lnTo>
                    <a:pt x="10279" y="66"/>
                  </a:lnTo>
                  <a:lnTo>
                    <a:pt x="10267" y="65"/>
                  </a:lnTo>
                  <a:lnTo>
                    <a:pt x="10255" y="65"/>
                  </a:lnTo>
                  <a:lnTo>
                    <a:pt x="10242" y="65"/>
                  </a:lnTo>
                  <a:lnTo>
                    <a:pt x="10230" y="66"/>
                  </a:lnTo>
                  <a:lnTo>
                    <a:pt x="10221" y="68"/>
                  </a:lnTo>
                  <a:lnTo>
                    <a:pt x="10213" y="71"/>
                  </a:lnTo>
                  <a:lnTo>
                    <a:pt x="10205" y="73"/>
                  </a:lnTo>
                  <a:lnTo>
                    <a:pt x="10197" y="76"/>
                  </a:lnTo>
                  <a:lnTo>
                    <a:pt x="10190" y="80"/>
                  </a:lnTo>
                  <a:lnTo>
                    <a:pt x="10184" y="84"/>
                  </a:lnTo>
                  <a:lnTo>
                    <a:pt x="10178" y="89"/>
                  </a:lnTo>
                  <a:lnTo>
                    <a:pt x="10173" y="96"/>
                  </a:lnTo>
                  <a:lnTo>
                    <a:pt x="10166" y="102"/>
                  </a:lnTo>
                  <a:lnTo>
                    <a:pt x="10161" y="109"/>
                  </a:lnTo>
                  <a:lnTo>
                    <a:pt x="10157" y="116"/>
                  </a:lnTo>
                  <a:lnTo>
                    <a:pt x="10153" y="123"/>
                  </a:lnTo>
                  <a:lnTo>
                    <a:pt x="10151" y="129"/>
                  </a:lnTo>
                  <a:lnTo>
                    <a:pt x="10149" y="136"/>
                  </a:lnTo>
                  <a:lnTo>
                    <a:pt x="10149" y="143"/>
                  </a:lnTo>
                  <a:lnTo>
                    <a:pt x="10150" y="150"/>
                  </a:lnTo>
                  <a:lnTo>
                    <a:pt x="10151" y="153"/>
                  </a:lnTo>
                  <a:lnTo>
                    <a:pt x="10152" y="156"/>
                  </a:lnTo>
                  <a:lnTo>
                    <a:pt x="10153" y="159"/>
                  </a:lnTo>
                  <a:lnTo>
                    <a:pt x="10155" y="164"/>
                  </a:lnTo>
                  <a:lnTo>
                    <a:pt x="10162" y="169"/>
                  </a:lnTo>
                  <a:lnTo>
                    <a:pt x="10170" y="175"/>
                  </a:lnTo>
                  <a:close/>
                  <a:moveTo>
                    <a:pt x="10289" y="260"/>
                  </a:moveTo>
                  <a:lnTo>
                    <a:pt x="10289" y="236"/>
                  </a:lnTo>
                  <a:lnTo>
                    <a:pt x="10293" y="213"/>
                  </a:lnTo>
                  <a:lnTo>
                    <a:pt x="10297" y="192"/>
                  </a:lnTo>
                  <a:lnTo>
                    <a:pt x="10303" y="171"/>
                  </a:lnTo>
                  <a:lnTo>
                    <a:pt x="10320" y="170"/>
                  </a:lnTo>
                  <a:lnTo>
                    <a:pt x="10337" y="170"/>
                  </a:lnTo>
                  <a:lnTo>
                    <a:pt x="10351" y="171"/>
                  </a:lnTo>
                  <a:lnTo>
                    <a:pt x="10366" y="172"/>
                  </a:lnTo>
                  <a:lnTo>
                    <a:pt x="10378" y="174"/>
                  </a:lnTo>
                  <a:lnTo>
                    <a:pt x="10390" y="177"/>
                  </a:lnTo>
                  <a:lnTo>
                    <a:pt x="10400" y="181"/>
                  </a:lnTo>
                  <a:lnTo>
                    <a:pt x="10410" y="187"/>
                  </a:lnTo>
                  <a:lnTo>
                    <a:pt x="10419" y="190"/>
                  </a:lnTo>
                  <a:lnTo>
                    <a:pt x="10427" y="195"/>
                  </a:lnTo>
                  <a:lnTo>
                    <a:pt x="10430" y="198"/>
                  </a:lnTo>
                  <a:lnTo>
                    <a:pt x="10432" y="201"/>
                  </a:lnTo>
                  <a:lnTo>
                    <a:pt x="10434" y="204"/>
                  </a:lnTo>
                  <a:lnTo>
                    <a:pt x="10435" y="209"/>
                  </a:lnTo>
                  <a:lnTo>
                    <a:pt x="10436" y="218"/>
                  </a:lnTo>
                  <a:lnTo>
                    <a:pt x="10436" y="227"/>
                  </a:lnTo>
                  <a:lnTo>
                    <a:pt x="10435" y="237"/>
                  </a:lnTo>
                  <a:lnTo>
                    <a:pt x="10434" y="246"/>
                  </a:lnTo>
                  <a:lnTo>
                    <a:pt x="10432" y="256"/>
                  </a:lnTo>
                  <a:lnTo>
                    <a:pt x="10430" y="265"/>
                  </a:lnTo>
                  <a:lnTo>
                    <a:pt x="10427" y="273"/>
                  </a:lnTo>
                  <a:lnTo>
                    <a:pt x="10423" y="283"/>
                  </a:lnTo>
                  <a:lnTo>
                    <a:pt x="10419" y="291"/>
                  </a:lnTo>
                  <a:lnTo>
                    <a:pt x="10414" y="301"/>
                  </a:lnTo>
                  <a:lnTo>
                    <a:pt x="10409" y="309"/>
                  </a:lnTo>
                  <a:lnTo>
                    <a:pt x="10402" y="317"/>
                  </a:lnTo>
                  <a:lnTo>
                    <a:pt x="10396" y="326"/>
                  </a:lnTo>
                  <a:lnTo>
                    <a:pt x="10389" y="333"/>
                  </a:lnTo>
                  <a:lnTo>
                    <a:pt x="10380" y="341"/>
                  </a:lnTo>
                  <a:lnTo>
                    <a:pt x="10372" y="350"/>
                  </a:lnTo>
                  <a:lnTo>
                    <a:pt x="10362" y="357"/>
                  </a:lnTo>
                  <a:lnTo>
                    <a:pt x="10352" y="365"/>
                  </a:lnTo>
                  <a:lnTo>
                    <a:pt x="10345" y="374"/>
                  </a:lnTo>
                  <a:lnTo>
                    <a:pt x="10340" y="383"/>
                  </a:lnTo>
                  <a:lnTo>
                    <a:pt x="10335" y="392"/>
                  </a:lnTo>
                  <a:lnTo>
                    <a:pt x="10332" y="401"/>
                  </a:lnTo>
                  <a:lnTo>
                    <a:pt x="10331" y="410"/>
                  </a:lnTo>
                  <a:lnTo>
                    <a:pt x="10332" y="420"/>
                  </a:lnTo>
                  <a:lnTo>
                    <a:pt x="10333" y="426"/>
                  </a:lnTo>
                  <a:lnTo>
                    <a:pt x="10337" y="431"/>
                  </a:lnTo>
                  <a:lnTo>
                    <a:pt x="10340" y="434"/>
                  </a:lnTo>
                  <a:lnTo>
                    <a:pt x="10344" y="437"/>
                  </a:lnTo>
                  <a:lnTo>
                    <a:pt x="10348" y="438"/>
                  </a:lnTo>
                  <a:lnTo>
                    <a:pt x="10354" y="437"/>
                  </a:lnTo>
                  <a:lnTo>
                    <a:pt x="10361" y="433"/>
                  </a:lnTo>
                  <a:lnTo>
                    <a:pt x="10368" y="429"/>
                  </a:lnTo>
                  <a:lnTo>
                    <a:pt x="10376" y="426"/>
                  </a:lnTo>
                  <a:lnTo>
                    <a:pt x="10385" y="423"/>
                  </a:lnTo>
                  <a:lnTo>
                    <a:pt x="10393" y="422"/>
                  </a:lnTo>
                  <a:lnTo>
                    <a:pt x="10399" y="422"/>
                  </a:lnTo>
                  <a:lnTo>
                    <a:pt x="10407" y="423"/>
                  </a:lnTo>
                  <a:lnTo>
                    <a:pt x="10412" y="426"/>
                  </a:lnTo>
                  <a:lnTo>
                    <a:pt x="10417" y="429"/>
                  </a:lnTo>
                  <a:lnTo>
                    <a:pt x="10422" y="434"/>
                  </a:lnTo>
                  <a:lnTo>
                    <a:pt x="10427" y="442"/>
                  </a:lnTo>
                  <a:lnTo>
                    <a:pt x="10431" y="449"/>
                  </a:lnTo>
                  <a:lnTo>
                    <a:pt x="10434" y="458"/>
                  </a:lnTo>
                  <a:lnTo>
                    <a:pt x="10436" y="468"/>
                  </a:lnTo>
                  <a:lnTo>
                    <a:pt x="10438" y="479"/>
                  </a:lnTo>
                  <a:lnTo>
                    <a:pt x="10440" y="493"/>
                  </a:lnTo>
                  <a:lnTo>
                    <a:pt x="10441" y="507"/>
                  </a:lnTo>
                  <a:lnTo>
                    <a:pt x="10441" y="522"/>
                  </a:lnTo>
                  <a:lnTo>
                    <a:pt x="10440" y="532"/>
                  </a:lnTo>
                  <a:lnTo>
                    <a:pt x="10438" y="540"/>
                  </a:lnTo>
                  <a:lnTo>
                    <a:pt x="10435" y="548"/>
                  </a:lnTo>
                  <a:lnTo>
                    <a:pt x="10431" y="558"/>
                  </a:lnTo>
                  <a:lnTo>
                    <a:pt x="10427" y="566"/>
                  </a:lnTo>
                  <a:lnTo>
                    <a:pt x="10420" y="575"/>
                  </a:lnTo>
                  <a:lnTo>
                    <a:pt x="10414" y="584"/>
                  </a:lnTo>
                  <a:lnTo>
                    <a:pt x="10407" y="592"/>
                  </a:lnTo>
                  <a:lnTo>
                    <a:pt x="10395" y="606"/>
                  </a:lnTo>
                  <a:lnTo>
                    <a:pt x="10384" y="617"/>
                  </a:lnTo>
                  <a:lnTo>
                    <a:pt x="10371" y="628"/>
                  </a:lnTo>
                  <a:lnTo>
                    <a:pt x="10359" y="636"/>
                  </a:lnTo>
                  <a:lnTo>
                    <a:pt x="10346" y="644"/>
                  </a:lnTo>
                  <a:lnTo>
                    <a:pt x="10331" y="650"/>
                  </a:lnTo>
                  <a:lnTo>
                    <a:pt x="10318" y="654"/>
                  </a:lnTo>
                  <a:lnTo>
                    <a:pt x="10303" y="656"/>
                  </a:lnTo>
                  <a:lnTo>
                    <a:pt x="10297" y="657"/>
                  </a:lnTo>
                  <a:lnTo>
                    <a:pt x="10292" y="659"/>
                  </a:lnTo>
                  <a:lnTo>
                    <a:pt x="10290" y="594"/>
                  </a:lnTo>
                  <a:lnTo>
                    <a:pt x="10290" y="534"/>
                  </a:lnTo>
                  <a:lnTo>
                    <a:pt x="10289" y="478"/>
                  </a:lnTo>
                  <a:lnTo>
                    <a:pt x="10289" y="426"/>
                  </a:lnTo>
                  <a:lnTo>
                    <a:pt x="10288" y="378"/>
                  </a:lnTo>
                  <a:lnTo>
                    <a:pt x="10288" y="334"/>
                  </a:lnTo>
                  <a:lnTo>
                    <a:pt x="10288" y="294"/>
                  </a:lnTo>
                  <a:lnTo>
                    <a:pt x="10289" y="260"/>
                  </a:lnTo>
                  <a:close/>
                  <a:moveTo>
                    <a:pt x="10864" y="181"/>
                  </a:moveTo>
                  <a:lnTo>
                    <a:pt x="10814" y="180"/>
                  </a:lnTo>
                  <a:lnTo>
                    <a:pt x="10770" y="181"/>
                  </a:lnTo>
                  <a:lnTo>
                    <a:pt x="10731" y="183"/>
                  </a:lnTo>
                  <a:lnTo>
                    <a:pt x="10697" y="187"/>
                  </a:lnTo>
                  <a:lnTo>
                    <a:pt x="10682" y="189"/>
                  </a:lnTo>
                  <a:lnTo>
                    <a:pt x="10668" y="192"/>
                  </a:lnTo>
                  <a:lnTo>
                    <a:pt x="10656" y="195"/>
                  </a:lnTo>
                  <a:lnTo>
                    <a:pt x="10645" y="198"/>
                  </a:lnTo>
                  <a:lnTo>
                    <a:pt x="10636" y="202"/>
                  </a:lnTo>
                  <a:lnTo>
                    <a:pt x="10627" y="205"/>
                  </a:lnTo>
                  <a:lnTo>
                    <a:pt x="10621" y="211"/>
                  </a:lnTo>
                  <a:lnTo>
                    <a:pt x="10615" y="215"/>
                  </a:lnTo>
                  <a:lnTo>
                    <a:pt x="10612" y="224"/>
                  </a:lnTo>
                  <a:lnTo>
                    <a:pt x="10604" y="249"/>
                  </a:lnTo>
                  <a:lnTo>
                    <a:pt x="10593" y="290"/>
                  </a:lnTo>
                  <a:lnTo>
                    <a:pt x="10578" y="348"/>
                  </a:lnTo>
                  <a:lnTo>
                    <a:pt x="10577" y="379"/>
                  </a:lnTo>
                  <a:lnTo>
                    <a:pt x="10578" y="405"/>
                  </a:lnTo>
                  <a:lnTo>
                    <a:pt x="10579" y="416"/>
                  </a:lnTo>
                  <a:lnTo>
                    <a:pt x="10581" y="425"/>
                  </a:lnTo>
                  <a:lnTo>
                    <a:pt x="10584" y="433"/>
                  </a:lnTo>
                  <a:lnTo>
                    <a:pt x="10586" y="440"/>
                  </a:lnTo>
                  <a:lnTo>
                    <a:pt x="10590" y="445"/>
                  </a:lnTo>
                  <a:lnTo>
                    <a:pt x="10593" y="450"/>
                  </a:lnTo>
                  <a:lnTo>
                    <a:pt x="10597" y="454"/>
                  </a:lnTo>
                  <a:lnTo>
                    <a:pt x="10602" y="458"/>
                  </a:lnTo>
                  <a:lnTo>
                    <a:pt x="10607" y="462"/>
                  </a:lnTo>
                  <a:lnTo>
                    <a:pt x="10612" y="464"/>
                  </a:lnTo>
                  <a:lnTo>
                    <a:pt x="10617" y="467"/>
                  </a:lnTo>
                  <a:lnTo>
                    <a:pt x="10623" y="468"/>
                  </a:lnTo>
                  <a:lnTo>
                    <a:pt x="10630" y="468"/>
                  </a:lnTo>
                  <a:lnTo>
                    <a:pt x="10635" y="468"/>
                  </a:lnTo>
                  <a:lnTo>
                    <a:pt x="10641" y="466"/>
                  </a:lnTo>
                  <a:lnTo>
                    <a:pt x="10647" y="464"/>
                  </a:lnTo>
                  <a:lnTo>
                    <a:pt x="10653" y="462"/>
                  </a:lnTo>
                  <a:lnTo>
                    <a:pt x="10659" y="458"/>
                  </a:lnTo>
                  <a:lnTo>
                    <a:pt x="10664" y="454"/>
                  </a:lnTo>
                  <a:lnTo>
                    <a:pt x="10670" y="449"/>
                  </a:lnTo>
                  <a:lnTo>
                    <a:pt x="10676" y="443"/>
                  </a:lnTo>
                  <a:lnTo>
                    <a:pt x="10680" y="435"/>
                  </a:lnTo>
                  <a:lnTo>
                    <a:pt x="10683" y="426"/>
                  </a:lnTo>
                  <a:lnTo>
                    <a:pt x="10685" y="416"/>
                  </a:lnTo>
                  <a:lnTo>
                    <a:pt x="10687" y="404"/>
                  </a:lnTo>
                  <a:lnTo>
                    <a:pt x="10688" y="391"/>
                  </a:lnTo>
                  <a:lnTo>
                    <a:pt x="10688" y="375"/>
                  </a:lnTo>
                  <a:lnTo>
                    <a:pt x="10687" y="358"/>
                  </a:lnTo>
                  <a:lnTo>
                    <a:pt x="10688" y="343"/>
                  </a:lnTo>
                  <a:lnTo>
                    <a:pt x="10690" y="331"/>
                  </a:lnTo>
                  <a:lnTo>
                    <a:pt x="10693" y="319"/>
                  </a:lnTo>
                  <a:lnTo>
                    <a:pt x="10699" y="310"/>
                  </a:lnTo>
                  <a:lnTo>
                    <a:pt x="10702" y="306"/>
                  </a:lnTo>
                  <a:lnTo>
                    <a:pt x="10705" y="303"/>
                  </a:lnTo>
                  <a:lnTo>
                    <a:pt x="10708" y="300"/>
                  </a:lnTo>
                  <a:lnTo>
                    <a:pt x="10712" y="296"/>
                  </a:lnTo>
                  <a:lnTo>
                    <a:pt x="10722" y="292"/>
                  </a:lnTo>
                  <a:lnTo>
                    <a:pt x="10732" y="289"/>
                  </a:lnTo>
                  <a:lnTo>
                    <a:pt x="10738" y="286"/>
                  </a:lnTo>
                  <a:lnTo>
                    <a:pt x="10747" y="284"/>
                  </a:lnTo>
                  <a:lnTo>
                    <a:pt x="10756" y="281"/>
                  </a:lnTo>
                  <a:lnTo>
                    <a:pt x="10767" y="279"/>
                  </a:lnTo>
                  <a:lnTo>
                    <a:pt x="10793" y="275"/>
                  </a:lnTo>
                  <a:lnTo>
                    <a:pt x="10823" y="272"/>
                  </a:lnTo>
                  <a:lnTo>
                    <a:pt x="10860" y="271"/>
                  </a:lnTo>
                  <a:lnTo>
                    <a:pt x="10903" y="271"/>
                  </a:lnTo>
                  <a:lnTo>
                    <a:pt x="10950" y="272"/>
                  </a:lnTo>
                  <a:lnTo>
                    <a:pt x="11003" y="273"/>
                  </a:lnTo>
                  <a:lnTo>
                    <a:pt x="11021" y="273"/>
                  </a:lnTo>
                  <a:lnTo>
                    <a:pt x="11039" y="273"/>
                  </a:lnTo>
                  <a:lnTo>
                    <a:pt x="11054" y="274"/>
                  </a:lnTo>
                  <a:lnTo>
                    <a:pt x="11070" y="275"/>
                  </a:lnTo>
                  <a:lnTo>
                    <a:pt x="11101" y="277"/>
                  </a:lnTo>
                  <a:lnTo>
                    <a:pt x="11125" y="279"/>
                  </a:lnTo>
                  <a:lnTo>
                    <a:pt x="11134" y="281"/>
                  </a:lnTo>
                  <a:lnTo>
                    <a:pt x="11142" y="283"/>
                  </a:lnTo>
                  <a:lnTo>
                    <a:pt x="11149" y="285"/>
                  </a:lnTo>
                  <a:lnTo>
                    <a:pt x="11153" y="288"/>
                  </a:lnTo>
                  <a:lnTo>
                    <a:pt x="11156" y="289"/>
                  </a:lnTo>
                  <a:lnTo>
                    <a:pt x="11158" y="292"/>
                  </a:lnTo>
                  <a:lnTo>
                    <a:pt x="11161" y="297"/>
                  </a:lnTo>
                  <a:lnTo>
                    <a:pt x="11164" y="304"/>
                  </a:lnTo>
                  <a:lnTo>
                    <a:pt x="11169" y="313"/>
                  </a:lnTo>
                  <a:lnTo>
                    <a:pt x="11172" y="323"/>
                  </a:lnTo>
                  <a:lnTo>
                    <a:pt x="11175" y="334"/>
                  </a:lnTo>
                  <a:lnTo>
                    <a:pt x="11177" y="346"/>
                  </a:lnTo>
                  <a:lnTo>
                    <a:pt x="11187" y="385"/>
                  </a:lnTo>
                  <a:lnTo>
                    <a:pt x="11196" y="417"/>
                  </a:lnTo>
                  <a:lnTo>
                    <a:pt x="11200" y="428"/>
                  </a:lnTo>
                  <a:lnTo>
                    <a:pt x="11204" y="438"/>
                  </a:lnTo>
                  <a:lnTo>
                    <a:pt x="11208" y="445"/>
                  </a:lnTo>
                  <a:lnTo>
                    <a:pt x="11211" y="449"/>
                  </a:lnTo>
                  <a:lnTo>
                    <a:pt x="11219" y="455"/>
                  </a:lnTo>
                  <a:lnTo>
                    <a:pt x="11226" y="461"/>
                  </a:lnTo>
                  <a:lnTo>
                    <a:pt x="11233" y="463"/>
                  </a:lnTo>
                  <a:lnTo>
                    <a:pt x="11243" y="464"/>
                  </a:lnTo>
                  <a:lnTo>
                    <a:pt x="11247" y="463"/>
                  </a:lnTo>
                  <a:lnTo>
                    <a:pt x="11251" y="462"/>
                  </a:lnTo>
                  <a:lnTo>
                    <a:pt x="11255" y="461"/>
                  </a:lnTo>
                  <a:lnTo>
                    <a:pt x="11260" y="457"/>
                  </a:lnTo>
                  <a:lnTo>
                    <a:pt x="11268" y="451"/>
                  </a:lnTo>
                  <a:lnTo>
                    <a:pt x="11275" y="443"/>
                  </a:lnTo>
                  <a:lnTo>
                    <a:pt x="11282" y="434"/>
                  </a:lnTo>
                  <a:lnTo>
                    <a:pt x="11286" y="424"/>
                  </a:lnTo>
                  <a:lnTo>
                    <a:pt x="11289" y="414"/>
                  </a:lnTo>
                  <a:lnTo>
                    <a:pt x="11291" y="401"/>
                  </a:lnTo>
                  <a:lnTo>
                    <a:pt x="11293" y="386"/>
                  </a:lnTo>
                  <a:lnTo>
                    <a:pt x="11293" y="371"/>
                  </a:lnTo>
                  <a:lnTo>
                    <a:pt x="11292" y="354"/>
                  </a:lnTo>
                  <a:lnTo>
                    <a:pt x="11291" y="335"/>
                  </a:lnTo>
                  <a:lnTo>
                    <a:pt x="11291" y="322"/>
                  </a:lnTo>
                  <a:lnTo>
                    <a:pt x="11291" y="311"/>
                  </a:lnTo>
                  <a:lnTo>
                    <a:pt x="11291" y="303"/>
                  </a:lnTo>
                  <a:lnTo>
                    <a:pt x="11292" y="299"/>
                  </a:lnTo>
                  <a:lnTo>
                    <a:pt x="11292" y="285"/>
                  </a:lnTo>
                  <a:lnTo>
                    <a:pt x="11291" y="273"/>
                  </a:lnTo>
                  <a:lnTo>
                    <a:pt x="11289" y="261"/>
                  </a:lnTo>
                  <a:lnTo>
                    <a:pt x="11285" y="249"/>
                  </a:lnTo>
                  <a:lnTo>
                    <a:pt x="11283" y="244"/>
                  </a:lnTo>
                  <a:lnTo>
                    <a:pt x="11278" y="238"/>
                  </a:lnTo>
                  <a:lnTo>
                    <a:pt x="11274" y="233"/>
                  </a:lnTo>
                  <a:lnTo>
                    <a:pt x="11269" y="227"/>
                  </a:lnTo>
                  <a:lnTo>
                    <a:pt x="11263" y="222"/>
                  </a:lnTo>
                  <a:lnTo>
                    <a:pt x="11256" y="217"/>
                  </a:lnTo>
                  <a:lnTo>
                    <a:pt x="11248" y="212"/>
                  </a:lnTo>
                  <a:lnTo>
                    <a:pt x="11240" y="206"/>
                  </a:lnTo>
                  <a:lnTo>
                    <a:pt x="11232" y="203"/>
                  </a:lnTo>
                  <a:lnTo>
                    <a:pt x="11224" y="199"/>
                  </a:lnTo>
                  <a:lnTo>
                    <a:pt x="11214" y="196"/>
                  </a:lnTo>
                  <a:lnTo>
                    <a:pt x="11203" y="193"/>
                  </a:lnTo>
                  <a:lnTo>
                    <a:pt x="11177" y="188"/>
                  </a:lnTo>
                  <a:lnTo>
                    <a:pt x="11147" y="185"/>
                  </a:lnTo>
                  <a:lnTo>
                    <a:pt x="11111" y="181"/>
                  </a:lnTo>
                  <a:lnTo>
                    <a:pt x="11070" y="179"/>
                  </a:lnTo>
                  <a:lnTo>
                    <a:pt x="11025" y="179"/>
                  </a:lnTo>
                  <a:lnTo>
                    <a:pt x="10975" y="179"/>
                  </a:lnTo>
                  <a:lnTo>
                    <a:pt x="10976" y="171"/>
                  </a:lnTo>
                  <a:lnTo>
                    <a:pt x="10977" y="160"/>
                  </a:lnTo>
                  <a:lnTo>
                    <a:pt x="10980" y="148"/>
                  </a:lnTo>
                  <a:lnTo>
                    <a:pt x="10984" y="133"/>
                  </a:lnTo>
                  <a:lnTo>
                    <a:pt x="10987" y="129"/>
                  </a:lnTo>
                  <a:lnTo>
                    <a:pt x="10991" y="124"/>
                  </a:lnTo>
                  <a:lnTo>
                    <a:pt x="10993" y="119"/>
                  </a:lnTo>
                  <a:lnTo>
                    <a:pt x="10994" y="113"/>
                  </a:lnTo>
                  <a:lnTo>
                    <a:pt x="10994" y="107"/>
                  </a:lnTo>
                  <a:lnTo>
                    <a:pt x="10993" y="101"/>
                  </a:lnTo>
                  <a:lnTo>
                    <a:pt x="10991" y="95"/>
                  </a:lnTo>
                  <a:lnTo>
                    <a:pt x="10989" y="88"/>
                  </a:lnTo>
                  <a:lnTo>
                    <a:pt x="10984" y="81"/>
                  </a:lnTo>
                  <a:lnTo>
                    <a:pt x="10980" y="75"/>
                  </a:lnTo>
                  <a:lnTo>
                    <a:pt x="10974" y="68"/>
                  </a:lnTo>
                  <a:lnTo>
                    <a:pt x="10968" y="63"/>
                  </a:lnTo>
                  <a:lnTo>
                    <a:pt x="10959" y="59"/>
                  </a:lnTo>
                  <a:lnTo>
                    <a:pt x="10951" y="55"/>
                  </a:lnTo>
                  <a:lnTo>
                    <a:pt x="10941" y="52"/>
                  </a:lnTo>
                  <a:lnTo>
                    <a:pt x="10931" y="50"/>
                  </a:lnTo>
                  <a:lnTo>
                    <a:pt x="10922" y="49"/>
                  </a:lnTo>
                  <a:lnTo>
                    <a:pt x="10913" y="49"/>
                  </a:lnTo>
                  <a:lnTo>
                    <a:pt x="10904" y="49"/>
                  </a:lnTo>
                  <a:lnTo>
                    <a:pt x="10896" y="51"/>
                  </a:lnTo>
                  <a:lnTo>
                    <a:pt x="10888" y="53"/>
                  </a:lnTo>
                  <a:lnTo>
                    <a:pt x="10881" y="56"/>
                  </a:lnTo>
                  <a:lnTo>
                    <a:pt x="10873" y="59"/>
                  </a:lnTo>
                  <a:lnTo>
                    <a:pt x="10866" y="64"/>
                  </a:lnTo>
                  <a:lnTo>
                    <a:pt x="10862" y="68"/>
                  </a:lnTo>
                  <a:lnTo>
                    <a:pt x="10858" y="75"/>
                  </a:lnTo>
                  <a:lnTo>
                    <a:pt x="10856" y="82"/>
                  </a:lnTo>
                  <a:lnTo>
                    <a:pt x="10854" y="89"/>
                  </a:lnTo>
                  <a:lnTo>
                    <a:pt x="10852" y="98"/>
                  </a:lnTo>
                  <a:lnTo>
                    <a:pt x="10854" y="108"/>
                  </a:lnTo>
                  <a:lnTo>
                    <a:pt x="10855" y="119"/>
                  </a:lnTo>
                  <a:lnTo>
                    <a:pt x="10858" y="129"/>
                  </a:lnTo>
                  <a:lnTo>
                    <a:pt x="10860" y="145"/>
                  </a:lnTo>
                  <a:lnTo>
                    <a:pt x="10862" y="158"/>
                  </a:lnTo>
                  <a:lnTo>
                    <a:pt x="10863" y="170"/>
                  </a:lnTo>
                  <a:lnTo>
                    <a:pt x="10864" y="181"/>
                  </a:lnTo>
                  <a:close/>
                  <a:moveTo>
                    <a:pt x="10852" y="361"/>
                  </a:moveTo>
                  <a:lnTo>
                    <a:pt x="10841" y="360"/>
                  </a:lnTo>
                  <a:lnTo>
                    <a:pt x="10831" y="361"/>
                  </a:lnTo>
                  <a:lnTo>
                    <a:pt x="10819" y="364"/>
                  </a:lnTo>
                  <a:lnTo>
                    <a:pt x="10809" y="369"/>
                  </a:lnTo>
                  <a:lnTo>
                    <a:pt x="10798" y="375"/>
                  </a:lnTo>
                  <a:lnTo>
                    <a:pt x="10788" y="382"/>
                  </a:lnTo>
                  <a:lnTo>
                    <a:pt x="10778" y="392"/>
                  </a:lnTo>
                  <a:lnTo>
                    <a:pt x="10768" y="402"/>
                  </a:lnTo>
                  <a:lnTo>
                    <a:pt x="10761" y="411"/>
                  </a:lnTo>
                  <a:lnTo>
                    <a:pt x="10756" y="420"/>
                  </a:lnTo>
                  <a:lnTo>
                    <a:pt x="10753" y="428"/>
                  </a:lnTo>
                  <a:lnTo>
                    <a:pt x="10751" y="437"/>
                  </a:lnTo>
                  <a:lnTo>
                    <a:pt x="10750" y="445"/>
                  </a:lnTo>
                  <a:lnTo>
                    <a:pt x="10750" y="453"/>
                  </a:lnTo>
                  <a:lnTo>
                    <a:pt x="10752" y="462"/>
                  </a:lnTo>
                  <a:lnTo>
                    <a:pt x="10756" y="469"/>
                  </a:lnTo>
                  <a:lnTo>
                    <a:pt x="10762" y="477"/>
                  </a:lnTo>
                  <a:lnTo>
                    <a:pt x="10770" y="483"/>
                  </a:lnTo>
                  <a:lnTo>
                    <a:pt x="10778" y="487"/>
                  </a:lnTo>
                  <a:lnTo>
                    <a:pt x="10789" y="489"/>
                  </a:lnTo>
                  <a:lnTo>
                    <a:pt x="10799" y="490"/>
                  </a:lnTo>
                  <a:lnTo>
                    <a:pt x="10811" y="488"/>
                  </a:lnTo>
                  <a:lnTo>
                    <a:pt x="10823" y="485"/>
                  </a:lnTo>
                  <a:lnTo>
                    <a:pt x="10838" y="479"/>
                  </a:lnTo>
                  <a:lnTo>
                    <a:pt x="10848" y="475"/>
                  </a:lnTo>
                  <a:lnTo>
                    <a:pt x="10862" y="472"/>
                  </a:lnTo>
                  <a:lnTo>
                    <a:pt x="10880" y="470"/>
                  </a:lnTo>
                  <a:lnTo>
                    <a:pt x="10901" y="468"/>
                  </a:lnTo>
                  <a:lnTo>
                    <a:pt x="10925" y="467"/>
                  </a:lnTo>
                  <a:lnTo>
                    <a:pt x="10952" y="466"/>
                  </a:lnTo>
                  <a:lnTo>
                    <a:pt x="10983" y="466"/>
                  </a:lnTo>
                  <a:lnTo>
                    <a:pt x="11018" y="467"/>
                  </a:lnTo>
                  <a:lnTo>
                    <a:pt x="11030" y="467"/>
                  </a:lnTo>
                  <a:lnTo>
                    <a:pt x="11042" y="467"/>
                  </a:lnTo>
                  <a:lnTo>
                    <a:pt x="11052" y="466"/>
                  </a:lnTo>
                  <a:lnTo>
                    <a:pt x="11062" y="463"/>
                  </a:lnTo>
                  <a:lnTo>
                    <a:pt x="11070" y="460"/>
                  </a:lnTo>
                  <a:lnTo>
                    <a:pt x="11077" y="455"/>
                  </a:lnTo>
                  <a:lnTo>
                    <a:pt x="11084" y="450"/>
                  </a:lnTo>
                  <a:lnTo>
                    <a:pt x="11089" y="444"/>
                  </a:lnTo>
                  <a:lnTo>
                    <a:pt x="11092" y="438"/>
                  </a:lnTo>
                  <a:lnTo>
                    <a:pt x="11095" y="431"/>
                  </a:lnTo>
                  <a:lnTo>
                    <a:pt x="11097" y="425"/>
                  </a:lnTo>
                  <a:lnTo>
                    <a:pt x="11098" y="418"/>
                  </a:lnTo>
                  <a:lnTo>
                    <a:pt x="11097" y="411"/>
                  </a:lnTo>
                  <a:lnTo>
                    <a:pt x="11096" y="405"/>
                  </a:lnTo>
                  <a:lnTo>
                    <a:pt x="11094" y="399"/>
                  </a:lnTo>
                  <a:lnTo>
                    <a:pt x="11091" y="393"/>
                  </a:lnTo>
                  <a:lnTo>
                    <a:pt x="11087" y="387"/>
                  </a:lnTo>
                  <a:lnTo>
                    <a:pt x="11082" y="382"/>
                  </a:lnTo>
                  <a:lnTo>
                    <a:pt x="11075" y="379"/>
                  </a:lnTo>
                  <a:lnTo>
                    <a:pt x="11067" y="376"/>
                  </a:lnTo>
                  <a:lnTo>
                    <a:pt x="11058" y="375"/>
                  </a:lnTo>
                  <a:lnTo>
                    <a:pt x="11046" y="374"/>
                  </a:lnTo>
                  <a:lnTo>
                    <a:pt x="11034" y="373"/>
                  </a:lnTo>
                  <a:lnTo>
                    <a:pt x="11020" y="374"/>
                  </a:lnTo>
                  <a:lnTo>
                    <a:pt x="10987" y="374"/>
                  </a:lnTo>
                  <a:lnTo>
                    <a:pt x="10960" y="373"/>
                  </a:lnTo>
                  <a:lnTo>
                    <a:pt x="10936" y="372"/>
                  </a:lnTo>
                  <a:lnTo>
                    <a:pt x="10917" y="370"/>
                  </a:lnTo>
                  <a:lnTo>
                    <a:pt x="10901" y="369"/>
                  </a:lnTo>
                  <a:lnTo>
                    <a:pt x="10884" y="366"/>
                  </a:lnTo>
                  <a:lnTo>
                    <a:pt x="10868" y="364"/>
                  </a:lnTo>
                  <a:lnTo>
                    <a:pt x="10852" y="361"/>
                  </a:lnTo>
                  <a:close/>
                  <a:moveTo>
                    <a:pt x="10933" y="636"/>
                  </a:moveTo>
                  <a:lnTo>
                    <a:pt x="10933" y="644"/>
                  </a:lnTo>
                  <a:lnTo>
                    <a:pt x="10933" y="652"/>
                  </a:lnTo>
                  <a:lnTo>
                    <a:pt x="10933" y="664"/>
                  </a:lnTo>
                  <a:lnTo>
                    <a:pt x="10932" y="681"/>
                  </a:lnTo>
                  <a:lnTo>
                    <a:pt x="10931" y="701"/>
                  </a:lnTo>
                  <a:lnTo>
                    <a:pt x="10929" y="724"/>
                  </a:lnTo>
                  <a:lnTo>
                    <a:pt x="10926" y="750"/>
                  </a:lnTo>
                  <a:lnTo>
                    <a:pt x="10923" y="781"/>
                  </a:lnTo>
                  <a:lnTo>
                    <a:pt x="10918" y="814"/>
                  </a:lnTo>
                  <a:lnTo>
                    <a:pt x="10913" y="851"/>
                  </a:lnTo>
                  <a:lnTo>
                    <a:pt x="10912" y="873"/>
                  </a:lnTo>
                  <a:lnTo>
                    <a:pt x="10911" y="893"/>
                  </a:lnTo>
                  <a:lnTo>
                    <a:pt x="10911" y="913"/>
                  </a:lnTo>
                  <a:lnTo>
                    <a:pt x="10912" y="931"/>
                  </a:lnTo>
                  <a:lnTo>
                    <a:pt x="10914" y="949"/>
                  </a:lnTo>
                  <a:lnTo>
                    <a:pt x="10917" y="965"/>
                  </a:lnTo>
                  <a:lnTo>
                    <a:pt x="10922" y="980"/>
                  </a:lnTo>
                  <a:lnTo>
                    <a:pt x="10927" y="994"/>
                  </a:lnTo>
                  <a:lnTo>
                    <a:pt x="10932" y="1003"/>
                  </a:lnTo>
                  <a:lnTo>
                    <a:pt x="10939" y="1013"/>
                  </a:lnTo>
                  <a:lnTo>
                    <a:pt x="10948" y="1023"/>
                  </a:lnTo>
                  <a:lnTo>
                    <a:pt x="10958" y="1033"/>
                  </a:lnTo>
                  <a:lnTo>
                    <a:pt x="10971" y="1043"/>
                  </a:lnTo>
                  <a:lnTo>
                    <a:pt x="10984" y="1052"/>
                  </a:lnTo>
                  <a:lnTo>
                    <a:pt x="10999" y="1063"/>
                  </a:lnTo>
                  <a:lnTo>
                    <a:pt x="11017" y="1073"/>
                  </a:lnTo>
                  <a:lnTo>
                    <a:pt x="11036" y="1084"/>
                  </a:lnTo>
                  <a:lnTo>
                    <a:pt x="11056" y="1094"/>
                  </a:lnTo>
                  <a:lnTo>
                    <a:pt x="11077" y="1105"/>
                  </a:lnTo>
                  <a:lnTo>
                    <a:pt x="11102" y="1115"/>
                  </a:lnTo>
                  <a:lnTo>
                    <a:pt x="11127" y="1126"/>
                  </a:lnTo>
                  <a:lnTo>
                    <a:pt x="11154" y="1136"/>
                  </a:lnTo>
                  <a:lnTo>
                    <a:pt x="11182" y="1147"/>
                  </a:lnTo>
                  <a:lnTo>
                    <a:pt x="11213" y="1158"/>
                  </a:lnTo>
                  <a:lnTo>
                    <a:pt x="11222" y="1159"/>
                  </a:lnTo>
                  <a:lnTo>
                    <a:pt x="11230" y="1160"/>
                  </a:lnTo>
                  <a:lnTo>
                    <a:pt x="11240" y="1160"/>
                  </a:lnTo>
                  <a:lnTo>
                    <a:pt x="11248" y="1159"/>
                  </a:lnTo>
                  <a:lnTo>
                    <a:pt x="11256" y="1158"/>
                  </a:lnTo>
                  <a:lnTo>
                    <a:pt x="11265" y="1156"/>
                  </a:lnTo>
                  <a:lnTo>
                    <a:pt x="11273" y="1153"/>
                  </a:lnTo>
                  <a:lnTo>
                    <a:pt x="11281" y="1150"/>
                  </a:lnTo>
                  <a:lnTo>
                    <a:pt x="11289" y="1147"/>
                  </a:lnTo>
                  <a:lnTo>
                    <a:pt x="11296" y="1141"/>
                  </a:lnTo>
                  <a:lnTo>
                    <a:pt x="11304" y="1136"/>
                  </a:lnTo>
                  <a:lnTo>
                    <a:pt x="11312" y="1131"/>
                  </a:lnTo>
                  <a:lnTo>
                    <a:pt x="11319" y="1124"/>
                  </a:lnTo>
                  <a:lnTo>
                    <a:pt x="11326" y="1117"/>
                  </a:lnTo>
                  <a:lnTo>
                    <a:pt x="11333" y="1109"/>
                  </a:lnTo>
                  <a:lnTo>
                    <a:pt x="11340" y="1101"/>
                  </a:lnTo>
                  <a:lnTo>
                    <a:pt x="11349" y="1087"/>
                  </a:lnTo>
                  <a:lnTo>
                    <a:pt x="11358" y="1072"/>
                  </a:lnTo>
                  <a:lnTo>
                    <a:pt x="11365" y="1057"/>
                  </a:lnTo>
                  <a:lnTo>
                    <a:pt x="11373" y="1039"/>
                  </a:lnTo>
                  <a:lnTo>
                    <a:pt x="11380" y="1021"/>
                  </a:lnTo>
                  <a:lnTo>
                    <a:pt x="11386" y="1002"/>
                  </a:lnTo>
                  <a:lnTo>
                    <a:pt x="11393" y="982"/>
                  </a:lnTo>
                  <a:lnTo>
                    <a:pt x="11398" y="960"/>
                  </a:lnTo>
                  <a:lnTo>
                    <a:pt x="11399" y="946"/>
                  </a:lnTo>
                  <a:lnTo>
                    <a:pt x="11399" y="934"/>
                  </a:lnTo>
                  <a:lnTo>
                    <a:pt x="11398" y="929"/>
                  </a:lnTo>
                  <a:lnTo>
                    <a:pt x="11397" y="925"/>
                  </a:lnTo>
                  <a:lnTo>
                    <a:pt x="11395" y="922"/>
                  </a:lnTo>
                  <a:lnTo>
                    <a:pt x="11393" y="919"/>
                  </a:lnTo>
                  <a:lnTo>
                    <a:pt x="11389" y="916"/>
                  </a:lnTo>
                  <a:lnTo>
                    <a:pt x="11386" y="915"/>
                  </a:lnTo>
                  <a:lnTo>
                    <a:pt x="11383" y="915"/>
                  </a:lnTo>
                  <a:lnTo>
                    <a:pt x="11379" y="915"/>
                  </a:lnTo>
                  <a:lnTo>
                    <a:pt x="11369" y="918"/>
                  </a:lnTo>
                  <a:lnTo>
                    <a:pt x="11359" y="924"/>
                  </a:lnTo>
                  <a:lnTo>
                    <a:pt x="11338" y="936"/>
                  </a:lnTo>
                  <a:lnTo>
                    <a:pt x="11318" y="947"/>
                  </a:lnTo>
                  <a:lnTo>
                    <a:pt x="11298" y="956"/>
                  </a:lnTo>
                  <a:lnTo>
                    <a:pt x="11278" y="965"/>
                  </a:lnTo>
                  <a:lnTo>
                    <a:pt x="11259" y="971"/>
                  </a:lnTo>
                  <a:lnTo>
                    <a:pt x="11240" y="976"/>
                  </a:lnTo>
                  <a:lnTo>
                    <a:pt x="11220" y="980"/>
                  </a:lnTo>
                  <a:lnTo>
                    <a:pt x="11201" y="983"/>
                  </a:lnTo>
                  <a:lnTo>
                    <a:pt x="11182" y="984"/>
                  </a:lnTo>
                  <a:lnTo>
                    <a:pt x="11164" y="984"/>
                  </a:lnTo>
                  <a:lnTo>
                    <a:pt x="11146" y="983"/>
                  </a:lnTo>
                  <a:lnTo>
                    <a:pt x="11128" y="980"/>
                  </a:lnTo>
                  <a:lnTo>
                    <a:pt x="11110" y="976"/>
                  </a:lnTo>
                  <a:lnTo>
                    <a:pt x="11092" y="971"/>
                  </a:lnTo>
                  <a:lnTo>
                    <a:pt x="11075" y="965"/>
                  </a:lnTo>
                  <a:lnTo>
                    <a:pt x="11058" y="956"/>
                  </a:lnTo>
                  <a:lnTo>
                    <a:pt x="11045" y="949"/>
                  </a:lnTo>
                  <a:lnTo>
                    <a:pt x="11034" y="942"/>
                  </a:lnTo>
                  <a:lnTo>
                    <a:pt x="11025" y="933"/>
                  </a:lnTo>
                  <a:lnTo>
                    <a:pt x="11018" y="925"/>
                  </a:lnTo>
                  <a:lnTo>
                    <a:pt x="11014" y="920"/>
                  </a:lnTo>
                  <a:lnTo>
                    <a:pt x="11011" y="912"/>
                  </a:lnTo>
                  <a:lnTo>
                    <a:pt x="11007" y="906"/>
                  </a:lnTo>
                  <a:lnTo>
                    <a:pt x="11004" y="899"/>
                  </a:lnTo>
                  <a:lnTo>
                    <a:pt x="11003" y="890"/>
                  </a:lnTo>
                  <a:lnTo>
                    <a:pt x="11001" y="882"/>
                  </a:lnTo>
                  <a:lnTo>
                    <a:pt x="11000" y="874"/>
                  </a:lnTo>
                  <a:lnTo>
                    <a:pt x="11000" y="864"/>
                  </a:lnTo>
                  <a:lnTo>
                    <a:pt x="11005" y="828"/>
                  </a:lnTo>
                  <a:lnTo>
                    <a:pt x="11011" y="796"/>
                  </a:lnTo>
                  <a:lnTo>
                    <a:pt x="11015" y="769"/>
                  </a:lnTo>
                  <a:lnTo>
                    <a:pt x="11018" y="745"/>
                  </a:lnTo>
                  <a:lnTo>
                    <a:pt x="11021" y="726"/>
                  </a:lnTo>
                  <a:lnTo>
                    <a:pt x="11024" y="712"/>
                  </a:lnTo>
                  <a:lnTo>
                    <a:pt x="11026" y="700"/>
                  </a:lnTo>
                  <a:lnTo>
                    <a:pt x="11028" y="694"/>
                  </a:lnTo>
                  <a:lnTo>
                    <a:pt x="11031" y="680"/>
                  </a:lnTo>
                  <a:lnTo>
                    <a:pt x="11034" y="668"/>
                  </a:lnTo>
                  <a:lnTo>
                    <a:pt x="11035" y="655"/>
                  </a:lnTo>
                  <a:lnTo>
                    <a:pt x="11034" y="643"/>
                  </a:lnTo>
                  <a:lnTo>
                    <a:pt x="11045" y="643"/>
                  </a:lnTo>
                  <a:lnTo>
                    <a:pt x="11057" y="644"/>
                  </a:lnTo>
                  <a:lnTo>
                    <a:pt x="11070" y="645"/>
                  </a:lnTo>
                  <a:lnTo>
                    <a:pt x="11084" y="647"/>
                  </a:lnTo>
                  <a:lnTo>
                    <a:pt x="11099" y="649"/>
                  </a:lnTo>
                  <a:lnTo>
                    <a:pt x="11113" y="650"/>
                  </a:lnTo>
                  <a:lnTo>
                    <a:pt x="11127" y="650"/>
                  </a:lnTo>
                  <a:lnTo>
                    <a:pt x="11139" y="650"/>
                  </a:lnTo>
                  <a:lnTo>
                    <a:pt x="11150" y="648"/>
                  </a:lnTo>
                  <a:lnTo>
                    <a:pt x="11159" y="646"/>
                  </a:lnTo>
                  <a:lnTo>
                    <a:pt x="11167" y="643"/>
                  </a:lnTo>
                  <a:lnTo>
                    <a:pt x="11174" y="638"/>
                  </a:lnTo>
                  <a:lnTo>
                    <a:pt x="11186" y="629"/>
                  </a:lnTo>
                  <a:lnTo>
                    <a:pt x="11198" y="620"/>
                  </a:lnTo>
                  <a:lnTo>
                    <a:pt x="11207" y="610"/>
                  </a:lnTo>
                  <a:lnTo>
                    <a:pt x="11216" y="602"/>
                  </a:lnTo>
                  <a:lnTo>
                    <a:pt x="11222" y="593"/>
                  </a:lnTo>
                  <a:lnTo>
                    <a:pt x="11227" y="586"/>
                  </a:lnTo>
                  <a:lnTo>
                    <a:pt x="11231" y="578"/>
                  </a:lnTo>
                  <a:lnTo>
                    <a:pt x="11233" y="570"/>
                  </a:lnTo>
                  <a:lnTo>
                    <a:pt x="11233" y="567"/>
                  </a:lnTo>
                  <a:lnTo>
                    <a:pt x="11233" y="564"/>
                  </a:lnTo>
                  <a:lnTo>
                    <a:pt x="11232" y="562"/>
                  </a:lnTo>
                  <a:lnTo>
                    <a:pt x="11231" y="559"/>
                  </a:lnTo>
                  <a:lnTo>
                    <a:pt x="11227" y="555"/>
                  </a:lnTo>
                  <a:lnTo>
                    <a:pt x="11220" y="551"/>
                  </a:lnTo>
                  <a:lnTo>
                    <a:pt x="11211" y="547"/>
                  </a:lnTo>
                  <a:lnTo>
                    <a:pt x="11200" y="545"/>
                  </a:lnTo>
                  <a:lnTo>
                    <a:pt x="11187" y="544"/>
                  </a:lnTo>
                  <a:lnTo>
                    <a:pt x="11172" y="543"/>
                  </a:lnTo>
                  <a:lnTo>
                    <a:pt x="11067" y="542"/>
                  </a:lnTo>
                  <a:lnTo>
                    <a:pt x="10976" y="541"/>
                  </a:lnTo>
                  <a:lnTo>
                    <a:pt x="10899" y="541"/>
                  </a:lnTo>
                  <a:lnTo>
                    <a:pt x="10834" y="540"/>
                  </a:lnTo>
                  <a:lnTo>
                    <a:pt x="10783" y="540"/>
                  </a:lnTo>
                  <a:lnTo>
                    <a:pt x="10746" y="540"/>
                  </a:lnTo>
                  <a:lnTo>
                    <a:pt x="10722" y="540"/>
                  </a:lnTo>
                  <a:lnTo>
                    <a:pt x="10711" y="541"/>
                  </a:lnTo>
                  <a:lnTo>
                    <a:pt x="10699" y="542"/>
                  </a:lnTo>
                  <a:lnTo>
                    <a:pt x="10686" y="544"/>
                  </a:lnTo>
                  <a:lnTo>
                    <a:pt x="10675" y="548"/>
                  </a:lnTo>
                  <a:lnTo>
                    <a:pt x="10664" y="555"/>
                  </a:lnTo>
                  <a:lnTo>
                    <a:pt x="10654" y="563"/>
                  </a:lnTo>
                  <a:lnTo>
                    <a:pt x="10643" y="572"/>
                  </a:lnTo>
                  <a:lnTo>
                    <a:pt x="10634" y="585"/>
                  </a:lnTo>
                  <a:lnTo>
                    <a:pt x="10624" y="598"/>
                  </a:lnTo>
                  <a:lnTo>
                    <a:pt x="10621" y="608"/>
                  </a:lnTo>
                  <a:lnTo>
                    <a:pt x="10618" y="616"/>
                  </a:lnTo>
                  <a:lnTo>
                    <a:pt x="10617" y="626"/>
                  </a:lnTo>
                  <a:lnTo>
                    <a:pt x="10616" y="635"/>
                  </a:lnTo>
                  <a:lnTo>
                    <a:pt x="10617" y="644"/>
                  </a:lnTo>
                  <a:lnTo>
                    <a:pt x="10619" y="652"/>
                  </a:lnTo>
                  <a:lnTo>
                    <a:pt x="10622" y="660"/>
                  </a:lnTo>
                  <a:lnTo>
                    <a:pt x="10626" y="668"/>
                  </a:lnTo>
                  <a:lnTo>
                    <a:pt x="10630" y="672"/>
                  </a:lnTo>
                  <a:lnTo>
                    <a:pt x="10634" y="676"/>
                  </a:lnTo>
                  <a:lnTo>
                    <a:pt x="10638" y="679"/>
                  </a:lnTo>
                  <a:lnTo>
                    <a:pt x="10643" y="681"/>
                  </a:lnTo>
                  <a:lnTo>
                    <a:pt x="10648" y="683"/>
                  </a:lnTo>
                  <a:lnTo>
                    <a:pt x="10655" y="684"/>
                  </a:lnTo>
                  <a:lnTo>
                    <a:pt x="10661" y="685"/>
                  </a:lnTo>
                  <a:lnTo>
                    <a:pt x="10668" y="685"/>
                  </a:lnTo>
                  <a:lnTo>
                    <a:pt x="10684" y="684"/>
                  </a:lnTo>
                  <a:lnTo>
                    <a:pt x="10702" y="681"/>
                  </a:lnTo>
                  <a:lnTo>
                    <a:pt x="10722" y="676"/>
                  </a:lnTo>
                  <a:lnTo>
                    <a:pt x="10744" y="668"/>
                  </a:lnTo>
                  <a:lnTo>
                    <a:pt x="10758" y="662"/>
                  </a:lnTo>
                  <a:lnTo>
                    <a:pt x="10774" y="658"/>
                  </a:lnTo>
                  <a:lnTo>
                    <a:pt x="10774" y="675"/>
                  </a:lnTo>
                  <a:lnTo>
                    <a:pt x="10774" y="692"/>
                  </a:lnTo>
                  <a:lnTo>
                    <a:pt x="10772" y="707"/>
                  </a:lnTo>
                  <a:lnTo>
                    <a:pt x="10769" y="724"/>
                  </a:lnTo>
                  <a:lnTo>
                    <a:pt x="10766" y="739"/>
                  </a:lnTo>
                  <a:lnTo>
                    <a:pt x="10760" y="754"/>
                  </a:lnTo>
                  <a:lnTo>
                    <a:pt x="10755" y="769"/>
                  </a:lnTo>
                  <a:lnTo>
                    <a:pt x="10749" y="784"/>
                  </a:lnTo>
                  <a:lnTo>
                    <a:pt x="10742" y="797"/>
                  </a:lnTo>
                  <a:lnTo>
                    <a:pt x="10733" y="811"/>
                  </a:lnTo>
                  <a:lnTo>
                    <a:pt x="10724" y="824"/>
                  </a:lnTo>
                  <a:lnTo>
                    <a:pt x="10713" y="837"/>
                  </a:lnTo>
                  <a:lnTo>
                    <a:pt x="10703" y="850"/>
                  </a:lnTo>
                  <a:lnTo>
                    <a:pt x="10690" y="862"/>
                  </a:lnTo>
                  <a:lnTo>
                    <a:pt x="10678" y="874"/>
                  </a:lnTo>
                  <a:lnTo>
                    <a:pt x="10663" y="885"/>
                  </a:lnTo>
                  <a:lnTo>
                    <a:pt x="10644" y="899"/>
                  </a:lnTo>
                  <a:lnTo>
                    <a:pt x="10625" y="909"/>
                  </a:lnTo>
                  <a:lnTo>
                    <a:pt x="10609" y="918"/>
                  </a:lnTo>
                  <a:lnTo>
                    <a:pt x="10593" y="924"/>
                  </a:lnTo>
                  <a:lnTo>
                    <a:pt x="10577" y="929"/>
                  </a:lnTo>
                  <a:lnTo>
                    <a:pt x="10563" y="934"/>
                  </a:lnTo>
                  <a:lnTo>
                    <a:pt x="10549" y="939"/>
                  </a:lnTo>
                  <a:lnTo>
                    <a:pt x="10535" y="946"/>
                  </a:lnTo>
                  <a:lnTo>
                    <a:pt x="10524" y="953"/>
                  </a:lnTo>
                  <a:lnTo>
                    <a:pt x="10513" y="960"/>
                  </a:lnTo>
                  <a:lnTo>
                    <a:pt x="10503" y="968"/>
                  </a:lnTo>
                  <a:lnTo>
                    <a:pt x="10494" y="976"/>
                  </a:lnTo>
                  <a:lnTo>
                    <a:pt x="10488" y="982"/>
                  </a:lnTo>
                  <a:lnTo>
                    <a:pt x="10483" y="989"/>
                  </a:lnTo>
                  <a:lnTo>
                    <a:pt x="10479" y="996"/>
                  </a:lnTo>
                  <a:lnTo>
                    <a:pt x="10476" y="1003"/>
                  </a:lnTo>
                  <a:lnTo>
                    <a:pt x="10473" y="1012"/>
                  </a:lnTo>
                  <a:lnTo>
                    <a:pt x="10472" y="1020"/>
                  </a:lnTo>
                  <a:lnTo>
                    <a:pt x="10470" y="1028"/>
                  </a:lnTo>
                  <a:lnTo>
                    <a:pt x="10470" y="1038"/>
                  </a:lnTo>
                  <a:lnTo>
                    <a:pt x="10473" y="1043"/>
                  </a:lnTo>
                  <a:lnTo>
                    <a:pt x="10475" y="1048"/>
                  </a:lnTo>
                  <a:lnTo>
                    <a:pt x="10479" y="1052"/>
                  </a:lnTo>
                  <a:lnTo>
                    <a:pt x="10482" y="1058"/>
                  </a:lnTo>
                  <a:lnTo>
                    <a:pt x="10487" y="1062"/>
                  </a:lnTo>
                  <a:lnTo>
                    <a:pt x="10492" y="1066"/>
                  </a:lnTo>
                  <a:lnTo>
                    <a:pt x="10499" y="1070"/>
                  </a:lnTo>
                  <a:lnTo>
                    <a:pt x="10506" y="1073"/>
                  </a:lnTo>
                  <a:lnTo>
                    <a:pt x="10513" y="1078"/>
                  </a:lnTo>
                  <a:lnTo>
                    <a:pt x="10521" y="1081"/>
                  </a:lnTo>
                  <a:lnTo>
                    <a:pt x="10529" y="1083"/>
                  </a:lnTo>
                  <a:lnTo>
                    <a:pt x="10539" y="1084"/>
                  </a:lnTo>
                  <a:lnTo>
                    <a:pt x="10549" y="1085"/>
                  </a:lnTo>
                  <a:lnTo>
                    <a:pt x="10559" y="1084"/>
                  </a:lnTo>
                  <a:lnTo>
                    <a:pt x="10570" y="1082"/>
                  </a:lnTo>
                  <a:lnTo>
                    <a:pt x="10581" y="1080"/>
                  </a:lnTo>
                  <a:lnTo>
                    <a:pt x="10602" y="1071"/>
                  </a:lnTo>
                  <a:lnTo>
                    <a:pt x="10621" y="1062"/>
                  </a:lnTo>
                  <a:lnTo>
                    <a:pt x="10640" y="1051"/>
                  </a:lnTo>
                  <a:lnTo>
                    <a:pt x="10659" y="1041"/>
                  </a:lnTo>
                  <a:lnTo>
                    <a:pt x="10677" y="1029"/>
                  </a:lnTo>
                  <a:lnTo>
                    <a:pt x="10693" y="1017"/>
                  </a:lnTo>
                  <a:lnTo>
                    <a:pt x="10709" y="1003"/>
                  </a:lnTo>
                  <a:lnTo>
                    <a:pt x="10725" y="989"/>
                  </a:lnTo>
                  <a:lnTo>
                    <a:pt x="10739" y="974"/>
                  </a:lnTo>
                  <a:lnTo>
                    <a:pt x="10754" y="958"/>
                  </a:lnTo>
                  <a:lnTo>
                    <a:pt x="10768" y="942"/>
                  </a:lnTo>
                  <a:lnTo>
                    <a:pt x="10780" y="924"/>
                  </a:lnTo>
                  <a:lnTo>
                    <a:pt x="10793" y="906"/>
                  </a:lnTo>
                  <a:lnTo>
                    <a:pt x="10804" y="887"/>
                  </a:lnTo>
                  <a:lnTo>
                    <a:pt x="10815" y="867"/>
                  </a:lnTo>
                  <a:lnTo>
                    <a:pt x="10825" y="846"/>
                  </a:lnTo>
                  <a:lnTo>
                    <a:pt x="10835" y="821"/>
                  </a:lnTo>
                  <a:lnTo>
                    <a:pt x="10843" y="794"/>
                  </a:lnTo>
                  <a:lnTo>
                    <a:pt x="10849" y="766"/>
                  </a:lnTo>
                  <a:lnTo>
                    <a:pt x="10855" y="737"/>
                  </a:lnTo>
                  <a:lnTo>
                    <a:pt x="10856" y="718"/>
                  </a:lnTo>
                  <a:lnTo>
                    <a:pt x="10858" y="702"/>
                  </a:lnTo>
                  <a:lnTo>
                    <a:pt x="10861" y="687"/>
                  </a:lnTo>
                  <a:lnTo>
                    <a:pt x="10865" y="675"/>
                  </a:lnTo>
                  <a:lnTo>
                    <a:pt x="10868" y="664"/>
                  </a:lnTo>
                  <a:lnTo>
                    <a:pt x="10869" y="655"/>
                  </a:lnTo>
                  <a:lnTo>
                    <a:pt x="10870" y="647"/>
                  </a:lnTo>
                  <a:lnTo>
                    <a:pt x="10870" y="639"/>
                  </a:lnTo>
                  <a:lnTo>
                    <a:pt x="10886" y="638"/>
                  </a:lnTo>
                  <a:lnTo>
                    <a:pt x="10901" y="638"/>
                  </a:lnTo>
                  <a:lnTo>
                    <a:pt x="10917" y="637"/>
                  </a:lnTo>
                  <a:lnTo>
                    <a:pt x="10933" y="636"/>
                  </a:lnTo>
                  <a:close/>
                  <a:moveTo>
                    <a:pt x="0" y="1452"/>
                  </a:moveTo>
                  <a:lnTo>
                    <a:pt x="99" y="1452"/>
                  </a:lnTo>
                  <a:lnTo>
                    <a:pt x="99" y="1654"/>
                  </a:lnTo>
                  <a:lnTo>
                    <a:pt x="209" y="1452"/>
                  </a:lnTo>
                  <a:lnTo>
                    <a:pt x="309" y="1452"/>
                  </a:lnTo>
                  <a:lnTo>
                    <a:pt x="196" y="1630"/>
                  </a:lnTo>
                  <a:lnTo>
                    <a:pt x="319" y="1936"/>
                  </a:lnTo>
                  <a:lnTo>
                    <a:pt x="216" y="1936"/>
                  </a:lnTo>
                  <a:lnTo>
                    <a:pt x="137" y="1713"/>
                  </a:lnTo>
                  <a:lnTo>
                    <a:pt x="99" y="1772"/>
                  </a:lnTo>
                  <a:lnTo>
                    <a:pt x="99" y="1936"/>
                  </a:lnTo>
                  <a:lnTo>
                    <a:pt x="0" y="1936"/>
                  </a:lnTo>
                  <a:lnTo>
                    <a:pt x="0" y="1452"/>
                  </a:lnTo>
                  <a:close/>
                  <a:moveTo>
                    <a:pt x="454" y="1691"/>
                  </a:moveTo>
                  <a:lnTo>
                    <a:pt x="366" y="1682"/>
                  </a:lnTo>
                  <a:lnTo>
                    <a:pt x="368" y="1669"/>
                  </a:lnTo>
                  <a:lnTo>
                    <a:pt x="370" y="1657"/>
                  </a:lnTo>
                  <a:lnTo>
                    <a:pt x="374" y="1645"/>
                  </a:lnTo>
                  <a:lnTo>
                    <a:pt x="380" y="1635"/>
                  </a:lnTo>
                  <a:lnTo>
                    <a:pt x="386" y="1624"/>
                  </a:lnTo>
                  <a:lnTo>
                    <a:pt x="392" y="1615"/>
                  </a:lnTo>
                  <a:lnTo>
                    <a:pt x="399" y="1607"/>
                  </a:lnTo>
                  <a:lnTo>
                    <a:pt x="409" y="1599"/>
                  </a:lnTo>
                  <a:lnTo>
                    <a:pt x="418" y="1593"/>
                  </a:lnTo>
                  <a:lnTo>
                    <a:pt x="428" y="1587"/>
                  </a:lnTo>
                  <a:lnTo>
                    <a:pt x="439" y="1582"/>
                  </a:lnTo>
                  <a:lnTo>
                    <a:pt x="450" y="1577"/>
                  </a:lnTo>
                  <a:lnTo>
                    <a:pt x="462" y="1574"/>
                  </a:lnTo>
                  <a:lnTo>
                    <a:pt x="475" y="1572"/>
                  </a:lnTo>
                  <a:lnTo>
                    <a:pt x="487" y="1571"/>
                  </a:lnTo>
                  <a:lnTo>
                    <a:pt x="501" y="1570"/>
                  </a:lnTo>
                  <a:lnTo>
                    <a:pt x="512" y="1570"/>
                  </a:lnTo>
                  <a:lnTo>
                    <a:pt x="524" y="1571"/>
                  </a:lnTo>
                  <a:lnTo>
                    <a:pt x="533" y="1573"/>
                  </a:lnTo>
                  <a:lnTo>
                    <a:pt x="544" y="1575"/>
                  </a:lnTo>
                  <a:lnTo>
                    <a:pt x="552" y="1577"/>
                  </a:lnTo>
                  <a:lnTo>
                    <a:pt x="562" y="1582"/>
                  </a:lnTo>
                  <a:lnTo>
                    <a:pt x="569" y="1585"/>
                  </a:lnTo>
                  <a:lnTo>
                    <a:pt x="576" y="1590"/>
                  </a:lnTo>
                  <a:lnTo>
                    <a:pt x="584" y="1594"/>
                  </a:lnTo>
                  <a:lnTo>
                    <a:pt x="590" y="1599"/>
                  </a:lnTo>
                  <a:lnTo>
                    <a:pt x="595" y="1605"/>
                  </a:lnTo>
                  <a:lnTo>
                    <a:pt x="600" y="1611"/>
                  </a:lnTo>
                  <a:lnTo>
                    <a:pt x="605" y="1616"/>
                  </a:lnTo>
                  <a:lnTo>
                    <a:pt x="608" y="1622"/>
                  </a:lnTo>
                  <a:lnTo>
                    <a:pt x="611" y="1629"/>
                  </a:lnTo>
                  <a:lnTo>
                    <a:pt x="613" y="1635"/>
                  </a:lnTo>
                  <a:lnTo>
                    <a:pt x="616" y="1648"/>
                  </a:lnTo>
                  <a:lnTo>
                    <a:pt x="618" y="1667"/>
                  </a:lnTo>
                  <a:lnTo>
                    <a:pt x="620" y="1688"/>
                  </a:lnTo>
                  <a:lnTo>
                    <a:pt x="620" y="1713"/>
                  </a:lnTo>
                  <a:lnTo>
                    <a:pt x="620" y="1857"/>
                  </a:lnTo>
                  <a:lnTo>
                    <a:pt x="620" y="1887"/>
                  </a:lnTo>
                  <a:lnTo>
                    <a:pt x="621" y="1910"/>
                  </a:lnTo>
                  <a:lnTo>
                    <a:pt x="623" y="1927"/>
                  </a:lnTo>
                  <a:lnTo>
                    <a:pt x="625" y="1936"/>
                  </a:lnTo>
                  <a:lnTo>
                    <a:pt x="540" y="1936"/>
                  </a:lnTo>
                  <a:lnTo>
                    <a:pt x="538" y="1927"/>
                  </a:lnTo>
                  <a:lnTo>
                    <a:pt x="535" y="1915"/>
                  </a:lnTo>
                  <a:lnTo>
                    <a:pt x="534" y="1899"/>
                  </a:lnTo>
                  <a:lnTo>
                    <a:pt x="534" y="1881"/>
                  </a:lnTo>
                  <a:lnTo>
                    <a:pt x="526" y="1895"/>
                  </a:lnTo>
                  <a:lnTo>
                    <a:pt x="518" y="1908"/>
                  </a:lnTo>
                  <a:lnTo>
                    <a:pt x="507" y="1919"/>
                  </a:lnTo>
                  <a:lnTo>
                    <a:pt x="496" y="1928"/>
                  </a:lnTo>
                  <a:lnTo>
                    <a:pt x="490" y="1932"/>
                  </a:lnTo>
                  <a:lnTo>
                    <a:pt x="484" y="1935"/>
                  </a:lnTo>
                  <a:lnTo>
                    <a:pt x="478" y="1937"/>
                  </a:lnTo>
                  <a:lnTo>
                    <a:pt x="472" y="1939"/>
                  </a:lnTo>
                  <a:lnTo>
                    <a:pt x="457" y="1942"/>
                  </a:lnTo>
                  <a:lnTo>
                    <a:pt x="442" y="1943"/>
                  </a:lnTo>
                  <a:lnTo>
                    <a:pt x="433" y="1943"/>
                  </a:lnTo>
                  <a:lnTo>
                    <a:pt x="423" y="1942"/>
                  </a:lnTo>
                  <a:lnTo>
                    <a:pt x="415" y="1940"/>
                  </a:lnTo>
                  <a:lnTo>
                    <a:pt x="407" y="1937"/>
                  </a:lnTo>
                  <a:lnTo>
                    <a:pt x="399" y="1934"/>
                  </a:lnTo>
                  <a:lnTo>
                    <a:pt x="392" y="1930"/>
                  </a:lnTo>
                  <a:lnTo>
                    <a:pt x="385" y="1924"/>
                  </a:lnTo>
                  <a:lnTo>
                    <a:pt x="378" y="1918"/>
                  </a:lnTo>
                  <a:lnTo>
                    <a:pt x="373" y="1912"/>
                  </a:lnTo>
                  <a:lnTo>
                    <a:pt x="368" y="1905"/>
                  </a:lnTo>
                  <a:lnTo>
                    <a:pt x="364" y="1896"/>
                  </a:lnTo>
                  <a:lnTo>
                    <a:pt x="361" y="1888"/>
                  </a:lnTo>
                  <a:lnTo>
                    <a:pt x="358" y="1878"/>
                  </a:lnTo>
                  <a:lnTo>
                    <a:pt x="355" y="1868"/>
                  </a:lnTo>
                  <a:lnTo>
                    <a:pt x="354" y="1858"/>
                  </a:lnTo>
                  <a:lnTo>
                    <a:pt x="354" y="1845"/>
                  </a:lnTo>
                  <a:lnTo>
                    <a:pt x="354" y="1831"/>
                  </a:lnTo>
                  <a:lnTo>
                    <a:pt x="357" y="1817"/>
                  </a:lnTo>
                  <a:lnTo>
                    <a:pt x="360" y="1804"/>
                  </a:lnTo>
                  <a:lnTo>
                    <a:pt x="364" y="1793"/>
                  </a:lnTo>
                  <a:lnTo>
                    <a:pt x="369" y="1781"/>
                  </a:lnTo>
                  <a:lnTo>
                    <a:pt x="375" y="1771"/>
                  </a:lnTo>
                  <a:lnTo>
                    <a:pt x="383" y="1761"/>
                  </a:lnTo>
                  <a:lnTo>
                    <a:pt x="391" y="1753"/>
                  </a:lnTo>
                  <a:lnTo>
                    <a:pt x="402" y="1745"/>
                  </a:lnTo>
                  <a:lnTo>
                    <a:pt x="414" y="1738"/>
                  </a:lnTo>
                  <a:lnTo>
                    <a:pt x="428" y="1732"/>
                  </a:lnTo>
                  <a:lnTo>
                    <a:pt x="444" y="1727"/>
                  </a:lnTo>
                  <a:lnTo>
                    <a:pt x="462" y="1722"/>
                  </a:lnTo>
                  <a:lnTo>
                    <a:pt x="482" y="1718"/>
                  </a:lnTo>
                  <a:lnTo>
                    <a:pt x="503" y="1715"/>
                  </a:lnTo>
                  <a:lnTo>
                    <a:pt x="527" y="1713"/>
                  </a:lnTo>
                  <a:lnTo>
                    <a:pt x="527" y="1700"/>
                  </a:lnTo>
                  <a:lnTo>
                    <a:pt x="526" y="1684"/>
                  </a:lnTo>
                  <a:lnTo>
                    <a:pt x="525" y="1669"/>
                  </a:lnTo>
                  <a:lnTo>
                    <a:pt x="523" y="1659"/>
                  </a:lnTo>
                  <a:lnTo>
                    <a:pt x="520" y="1651"/>
                  </a:lnTo>
                  <a:lnTo>
                    <a:pt x="519" y="1647"/>
                  </a:lnTo>
                  <a:lnTo>
                    <a:pt x="516" y="1644"/>
                  </a:lnTo>
                  <a:lnTo>
                    <a:pt x="513" y="1642"/>
                  </a:lnTo>
                  <a:lnTo>
                    <a:pt x="510" y="1640"/>
                  </a:lnTo>
                  <a:lnTo>
                    <a:pt x="503" y="1637"/>
                  </a:lnTo>
                  <a:lnTo>
                    <a:pt x="494" y="1637"/>
                  </a:lnTo>
                  <a:lnTo>
                    <a:pt x="485" y="1637"/>
                  </a:lnTo>
                  <a:lnTo>
                    <a:pt x="478" y="1640"/>
                  </a:lnTo>
                  <a:lnTo>
                    <a:pt x="472" y="1644"/>
                  </a:lnTo>
                  <a:lnTo>
                    <a:pt x="466" y="1651"/>
                  </a:lnTo>
                  <a:lnTo>
                    <a:pt x="461" y="1658"/>
                  </a:lnTo>
                  <a:lnTo>
                    <a:pt x="458" y="1667"/>
                  </a:lnTo>
                  <a:lnTo>
                    <a:pt x="456" y="1679"/>
                  </a:lnTo>
                  <a:lnTo>
                    <a:pt x="454" y="1691"/>
                  </a:lnTo>
                  <a:close/>
                  <a:moveTo>
                    <a:pt x="527" y="1764"/>
                  </a:moveTo>
                  <a:lnTo>
                    <a:pt x="508" y="1768"/>
                  </a:lnTo>
                  <a:lnTo>
                    <a:pt x="492" y="1772"/>
                  </a:lnTo>
                  <a:lnTo>
                    <a:pt x="485" y="1775"/>
                  </a:lnTo>
                  <a:lnTo>
                    <a:pt x="479" y="1777"/>
                  </a:lnTo>
                  <a:lnTo>
                    <a:pt x="474" y="1780"/>
                  </a:lnTo>
                  <a:lnTo>
                    <a:pt x="468" y="1784"/>
                  </a:lnTo>
                  <a:lnTo>
                    <a:pt x="464" y="1788"/>
                  </a:lnTo>
                  <a:lnTo>
                    <a:pt x="461" y="1793"/>
                  </a:lnTo>
                  <a:lnTo>
                    <a:pt x="458" y="1798"/>
                  </a:lnTo>
                  <a:lnTo>
                    <a:pt x="456" y="1803"/>
                  </a:lnTo>
                  <a:lnTo>
                    <a:pt x="454" y="1809"/>
                  </a:lnTo>
                  <a:lnTo>
                    <a:pt x="453" y="1817"/>
                  </a:lnTo>
                  <a:lnTo>
                    <a:pt x="452" y="1824"/>
                  </a:lnTo>
                  <a:lnTo>
                    <a:pt x="451" y="1832"/>
                  </a:lnTo>
                  <a:lnTo>
                    <a:pt x="452" y="1843"/>
                  </a:lnTo>
                  <a:lnTo>
                    <a:pt x="453" y="1852"/>
                  </a:lnTo>
                  <a:lnTo>
                    <a:pt x="456" y="1860"/>
                  </a:lnTo>
                  <a:lnTo>
                    <a:pt x="459" y="1866"/>
                  </a:lnTo>
                  <a:lnTo>
                    <a:pt x="463" y="1871"/>
                  </a:lnTo>
                  <a:lnTo>
                    <a:pt x="468" y="1875"/>
                  </a:lnTo>
                  <a:lnTo>
                    <a:pt x="475" y="1877"/>
                  </a:lnTo>
                  <a:lnTo>
                    <a:pt x="482" y="1877"/>
                  </a:lnTo>
                  <a:lnTo>
                    <a:pt x="486" y="1877"/>
                  </a:lnTo>
                  <a:lnTo>
                    <a:pt x="490" y="1876"/>
                  </a:lnTo>
                  <a:lnTo>
                    <a:pt x="495" y="1875"/>
                  </a:lnTo>
                  <a:lnTo>
                    <a:pt x="499" y="1872"/>
                  </a:lnTo>
                  <a:lnTo>
                    <a:pt x="506" y="1866"/>
                  </a:lnTo>
                  <a:lnTo>
                    <a:pt x="513" y="1858"/>
                  </a:lnTo>
                  <a:lnTo>
                    <a:pt x="517" y="1851"/>
                  </a:lnTo>
                  <a:lnTo>
                    <a:pt x="519" y="1845"/>
                  </a:lnTo>
                  <a:lnTo>
                    <a:pt x="522" y="1838"/>
                  </a:lnTo>
                  <a:lnTo>
                    <a:pt x="524" y="1828"/>
                  </a:lnTo>
                  <a:lnTo>
                    <a:pt x="526" y="1807"/>
                  </a:lnTo>
                  <a:lnTo>
                    <a:pt x="527" y="1782"/>
                  </a:lnTo>
                  <a:lnTo>
                    <a:pt x="527" y="1764"/>
                  </a:lnTo>
                  <a:close/>
                  <a:moveTo>
                    <a:pt x="960" y="1757"/>
                  </a:moveTo>
                  <a:lnTo>
                    <a:pt x="959" y="1779"/>
                  </a:lnTo>
                  <a:lnTo>
                    <a:pt x="958" y="1800"/>
                  </a:lnTo>
                  <a:lnTo>
                    <a:pt x="955" y="1820"/>
                  </a:lnTo>
                  <a:lnTo>
                    <a:pt x="951" y="1839"/>
                  </a:lnTo>
                  <a:lnTo>
                    <a:pt x="947" y="1855"/>
                  </a:lnTo>
                  <a:lnTo>
                    <a:pt x="940" y="1870"/>
                  </a:lnTo>
                  <a:lnTo>
                    <a:pt x="934" y="1885"/>
                  </a:lnTo>
                  <a:lnTo>
                    <a:pt x="926" y="1896"/>
                  </a:lnTo>
                  <a:lnTo>
                    <a:pt x="916" y="1908"/>
                  </a:lnTo>
                  <a:lnTo>
                    <a:pt x="907" y="1917"/>
                  </a:lnTo>
                  <a:lnTo>
                    <a:pt x="895" y="1926"/>
                  </a:lnTo>
                  <a:lnTo>
                    <a:pt x="883" y="1932"/>
                  </a:lnTo>
                  <a:lnTo>
                    <a:pt x="870" y="1937"/>
                  </a:lnTo>
                  <a:lnTo>
                    <a:pt x="856" y="1940"/>
                  </a:lnTo>
                  <a:lnTo>
                    <a:pt x="840" y="1942"/>
                  </a:lnTo>
                  <a:lnTo>
                    <a:pt x="824" y="1943"/>
                  </a:lnTo>
                  <a:lnTo>
                    <a:pt x="808" y="1942"/>
                  </a:lnTo>
                  <a:lnTo>
                    <a:pt x="792" y="1940"/>
                  </a:lnTo>
                  <a:lnTo>
                    <a:pt x="777" y="1937"/>
                  </a:lnTo>
                  <a:lnTo>
                    <a:pt x="764" y="1932"/>
                  </a:lnTo>
                  <a:lnTo>
                    <a:pt x="752" y="1926"/>
                  </a:lnTo>
                  <a:lnTo>
                    <a:pt x="741" y="1917"/>
                  </a:lnTo>
                  <a:lnTo>
                    <a:pt x="730" y="1908"/>
                  </a:lnTo>
                  <a:lnTo>
                    <a:pt x="722" y="1896"/>
                  </a:lnTo>
                  <a:lnTo>
                    <a:pt x="713" y="1885"/>
                  </a:lnTo>
                  <a:lnTo>
                    <a:pt x="706" y="1870"/>
                  </a:lnTo>
                  <a:lnTo>
                    <a:pt x="701" y="1855"/>
                  </a:lnTo>
                  <a:lnTo>
                    <a:pt x="696" y="1839"/>
                  </a:lnTo>
                  <a:lnTo>
                    <a:pt x="692" y="1820"/>
                  </a:lnTo>
                  <a:lnTo>
                    <a:pt x="689" y="1800"/>
                  </a:lnTo>
                  <a:lnTo>
                    <a:pt x="688" y="1779"/>
                  </a:lnTo>
                  <a:lnTo>
                    <a:pt x="687" y="1757"/>
                  </a:lnTo>
                  <a:lnTo>
                    <a:pt x="688" y="1734"/>
                  </a:lnTo>
                  <a:lnTo>
                    <a:pt x="689" y="1713"/>
                  </a:lnTo>
                  <a:lnTo>
                    <a:pt x="692" y="1693"/>
                  </a:lnTo>
                  <a:lnTo>
                    <a:pt x="696" y="1676"/>
                  </a:lnTo>
                  <a:lnTo>
                    <a:pt x="701" y="1659"/>
                  </a:lnTo>
                  <a:lnTo>
                    <a:pt x="706" y="1643"/>
                  </a:lnTo>
                  <a:lnTo>
                    <a:pt x="713" y="1630"/>
                  </a:lnTo>
                  <a:lnTo>
                    <a:pt x="722" y="1617"/>
                  </a:lnTo>
                  <a:lnTo>
                    <a:pt x="730" y="1607"/>
                  </a:lnTo>
                  <a:lnTo>
                    <a:pt x="741" y="1597"/>
                  </a:lnTo>
                  <a:lnTo>
                    <a:pt x="752" y="1589"/>
                  </a:lnTo>
                  <a:lnTo>
                    <a:pt x="764" y="1583"/>
                  </a:lnTo>
                  <a:lnTo>
                    <a:pt x="777" y="1577"/>
                  </a:lnTo>
                  <a:lnTo>
                    <a:pt x="792" y="1573"/>
                  </a:lnTo>
                  <a:lnTo>
                    <a:pt x="808" y="1571"/>
                  </a:lnTo>
                  <a:lnTo>
                    <a:pt x="824" y="1570"/>
                  </a:lnTo>
                  <a:lnTo>
                    <a:pt x="840" y="1571"/>
                  </a:lnTo>
                  <a:lnTo>
                    <a:pt x="856" y="1573"/>
                  </a:lnTo>
                  <a:lnTo>
                    <a:pt x="870" y="1577"/>
                  </a:lnTo>
                  <a:lnTo>
                    <a:pt x="883" y="1583"/>
                  </a:lnTo>
                  <a:lnTo>
                    <a:pt x="895" y="1589"/>
                  </a:lnTo>
                  <a:lnTo>
                    <a:pt x="907" y="1597"/>
                  </a:lnTo>
                  <a:lnTo>
                    <a:pt x="916" y="1607"/>
                  </a:lnTo>
                  <a:lnTo>
                    <a:pt x="926" y="1617"/>
                  </a:lnTo>
                  <a:lnTo>
                    <a:pt x="934" y="1630"/>
                  </a:lnTo>
                  <a:lnTo>
                    <a:pt x="940" y="1643"/>
                  </a:lnTo>
                  <a:lnTo>
                    <a:pt x="947" y="1659"/>
                  </a:lnTo>
                  <a:lnTo>
                    <a:pt x="951" y="1676"/>
                  </a:lnTo>
                  <a:lnTo>
                    <a:pt x="955" y="1693"/>
                  </a:lnTo>
                  <a:lnTo>
                    <a:pt x="958" y="1713"/>
                  </a:lnTo>
                  <a:lnTo>
                    <a:pt x="959" y="1734"/>
                  </a:lnTo>
                  <a:lnTo>
                    <a:pt x="960" y="1757"/>
                  </a:lnTo>
                  <a:close/>
                  <a:moveTo>
                    <a:pt x="863" y="1757"/>
                  </a:moveTo>
                  <a:lnTo>
                    <a:pt x="863" y="1726"/>
                  </a:lnTo>
                  <a:lnTo>
                    <a:pt x="861" y="1700"/>
                  </a:lnTo>
                  <a:lnTo>
                    <a:pt x="860" y="1688"/>
                  </a:lnTo>
                  <a:lnTo>
                    <a:pt x="859" y="1679"/>
                  </a:lnTo>
                  <a:lnTo>
                    <a:pt x="857" y="1671"/>
                  </a:lnTo>
                  <a:lnTo>
                    <a:pt x="855" y="1664"/>
                  </a:lnTo>
                  <a:lnTo>
                    <a:pt x="853" y="1659"/>
                  </a:lnTo>
                  <a:lnTo>
                    <a:pt x="849" y="1654"/>
                  </a:lnTo>
                  <a:lnTo>
                    <a:pt x="846" y="1649"/>
                  </a:lnTo>
                  <a:lnTo>
                    <a:pt x="842" y="1646"/>
                  </a:lnTo>
                  <a:lnTo>
                    <a:pt x="838" y="1643"/>
                  </a:lnTo>
                  <a:lnTo>
                    <a:pt x="834" y="1642"/>
                  </a:lnTo>
                  <a:lnTo>
                    <a:pt x="830" y="1640"/>
                  </a:lnTo>
                  <a:lnTo>
                    <a:pt x="824" y="1640"/>
                  </a:lnTo>
                  <a:lnTo>
                    <a:pt x="819" y="1640"/>
                  </a:lnTo>
                  <a:lnTo>
                    <a:pt x="814" y="1641"/>
                  </a:lnTo>
                  <a:lnTo>
                    <a:pt x="810" y="1643"/>
                  </a:lnTo>
                  <a:lnTo>
                    <a:pt x="805" y="1646"/>
                  </a:lnTo>
                  <a:lnTo>
                    <a:pt x="802" y="1649"/>
                  </a:lnTo>
                  <a:lnTo>
                    <a:pt x="798" y="1653"/>
                  </a:lnTo>
                  <a:lnTo>
                    <a:pt x="796" y="1658"/>
                  </a:lnTo>
                  <a:lnTo>
                    <a:pt x="793" y="1663"/>
                  </a:lnTo>
                  <a:lnTo>
                    <a:pt x="791" y="1669"/>
                  </a:lnTo>
                  <a:lnTo>
                    <a:pt x="789" y="1678"/>
                  </a:lnTo>
                  <a:lnTo>
                    <a:pt x="788" y="1687"/>
                  </a:lnTo>
                  <a:lnTo>
                    <a:pt x="787" y="1698"/>
                  </a:lnTo>
                  <a:lnTo>
                    <a:pt x="785" y="1725"/>
                  </a:lnTo>
                  <a:lnTo>
                    <a:pt x="784" y="1757"/>
                  </a:lnTo>
                  <a:lnTo>
                    <a:pt x="785" y="1788"/>
                  </a:lnTo>
                  <a:lnTo>
                    <a:pt x="786" y="1813"/>
                  </a:lnTo>
                  <a:lnTo>
                    <a:pt x="789" y="1832"/>
                  </a:lnTo>
                  <a:lnTo>
                    <a:pt x="792" y="1848"/>
                  </a:lnTo>
                  <a:lnTo>
                    <a:pt x="794" y="1853"/>
                  </a:lnTo>
                  <a:lnTo>
                    <a:pt x="797" y="1859"/>
                  </a:lnTo>
                  <a:lnTo>
                    <a:pt x="800" y="1864"/>
                  </a:lnTo>
                  <a:lnTo>
                    <a:pt x="803" y="1867"/>
                  </a:lnTo>
                  <a:lnTo>
                    <a:pt x="808" y="1870"/>
                  </a:lnTo>
                  <a:lnTo>
                    <a:pt x="813" y="1872"/>
                  </a:lnTo>
                  <a:lnTo>
                    <a:pt x="818" y="1873"/>
                  </a:lnTo>
                  <a:lnTo>
                    <a:pt x="824" y="1873"/>
                  </a:lnTo>
                  <a:lnTo>
                    <a:pt x="830" y="1873"/>
                  </a:lnTo>
                  <a:lnTo>
                    <a:pt x="835" y="1872"/>
                  </a:lnTo>
                  <a:lnTo>
                    <a:pt x="839" y="1870"/>
                  </a:lnTo>
                  <a:lnTo>
                    <a:pt x="843" y="1867"/>
                  </a:lnTo>
                  <a:lnTo>
                    <a:pt x="846" y="1864"/>
                  </a:lnTo>
                  <a:lnTo>
                    <a:pt x="849" y="1860"/>
                  </a:lnTo>
                  <a:lnTo>
                    <a:pt x="853" y="1854"/>
                  </a:lnTo>
                  <a:lnTo>
                    <a:pt x="855" y="1848"/>
                  </a:lnTo>
                  <a:lnTo>
                    <a:pt x="859" y="1832"/>
                  </a:lnTo>
                  <a:lnTo>
                    <a:pt x="861" y="1813"/>
                  </a:lnTo>
                  <a:lnTo>
                    <a:pt x="863" y="1788"/>
                  </a:lnTo>
                  <a:lnTo>
                    <a:pt x="863" y="1757"/>
                  </a:lnTo>
                  <a:close/>
                  <a:moveTo>
                    <a:pt x="1027" y="1452"/>
                  </a:moveTo>
                  <a:lnTo>
                    <a:pt x="1120" y="1452"/>
                  </a:lnTo>
                  <a:lnTo>
                    <a:pt x="1120" y="1616"/>
                  </a:lnTo>
                  <a:lnTo>
                    <a:pt x="1128" y="1605"/>
                  </a:lnTo>
                  <a:lnTo>
                    <a:pt x="1135" y="1596"/>
                  </a:lnTo>
                  <a:lnTo>
                    <a:pt x="1145" y="1588"/>
                  </a:lnTo>
                  <a:lnTo>
                    <a:pt x="1154" y="1582"/>
                  </a:lnTo>
                  <a:lnTo>
                    <a:pt x="1164" y="1576"/>
                  </a:lnTo>
                  <a:lnTo>
                    <a:pt x="1176" y="1573"/>
                  </a:lnTo>
                  <a:lnTo>
                    <a:pt x="1190" y="1571"/>
                  </a:lnTo>
                  <a:lnTo>
                    <a:pt x="1203" y="1570"/>
                  </a:lnTo>
                  <a:lnTo>
                    <a:pt x="1212" y="1570"/>
                  </a:lnTo>
                  <a:lnTo>
                    <a:pt x="1219" y="1571"/>
                  </a:lnTo>
                  <a:lnTo>
                    <a:pt x="1226" y="1572"/>
                  </a:lnTo>
                  <a:lnTo>
                    <a:pt x="1234" y="1574"/>
                  </a:lnTo>
                  <a:lnTo>
                    <a:pt x="1240" y="1577"/>
                  </a:lnTo>
                  <a:lnTo>
                    <a:pt x="1246" y="1579"/>
                  </a:lnTo>
                  <a:lnTo>
                    <a:pt x="1252" y="1584"/>
                  </a:lnTo>
                  <a:lnTo>
                    <a:pt x="1258" y="1587"/>
                  </a:lnTo>
                  <a:lnTo>
                    <a:pt x="1262" y="1592"/>
                  </a:lnTo>
                  <a:lnTo>
                    <a:pt x="1266" y="1596"/>
                  </a:lnTo>
                  <a:lnTo>
                    <a:pt x="1270" y="1601"/>
                  </a:lnTo>
                  <a:lnTo>
                    <a:pt x="1273" y="1607"/>
                  </a:lnTo>
                  <a:lnTo>
                    <a:pt x="1279" y="1618"/>
                  </a:lnTo>
                  <a:lnTo>
                    <a:pt x="1282" y="1631"/>
                  </a:lnTo>
                  <a:lnTo>
                    <a:pt x="1285" y="1645"/>
                  </a:lnTo>
                  <a:lnTo>
                    <a:pt x="1286" y="1662"/>
                  </a:lnTo>
                  <a:lnTo>
                    <a:pt x="1287" y="1683"/>
                  </a:lnTo>
                  <a:lnTo>
                    <a:pt x="1288" y="1706"/>
                  </a:lnTo>
                  <a:lnTo>
                    <a:pt x="1288" y="1936"/>
                  </a:lnTo>
                  <a:lnTo>
                    <a:pt x="1194" y="1936"/>
                  </a:lnTo>
                  <a:lnTo>
                    <a:pt x="1194" y="1706"/>
                  </a:lnTo>
                  <a:lnTo>
                    <a:pt x="1194" y="1690"/>
                  </a:lnTo>
                  <a:lnTo>
                    <a:pt x="1193" y="1677"/>
                  </a:lnTo>
                  <a:lnTo>
                    <a:pt x="1191" y="1666"/>
                  </a:lnTo>
                  <a:lnTo>
                    <a:pt x="1187" y="1659"/>
                  </a:lnTo>
                  <a:lnTo>
                    <a:pt x="1185" y="1657"/>
                  </a:lnTo>
                  <a:lnTo>
                    <a:pt x="1183" y="1655"/>
                  </a:lnTo>
                  <a:lnTo>
                    <a:pt x="1181" y="1653"/>
                  </a:lnTo>
                  <a:lnTo>
                    <a:pt x="1178" y="1651"/>
                  </a:lnTo>
                  <a:lnTo>
                    <a:pt x="1171" y="1648"/>
                  </a:lnTo>
                  <a:lnTo>
                    <a:pt x="1162" y="1647"/>
                  </a:lnTo>
                  <a:lnTo>
                    <a:pt x="1153" y="1648"/>
                  </a:lnTo>
                  <a:lnTo>
                    <a:pt x="1146" y="1651"/>
                  </a:lnTo>
                  <a:lnTo>
                    <a:pt x="1138" y="1654"/>
                  </a:lnTo>
                  <a:lnTo>
                    <a:pt x="1132" y="1659"/>
                  </a:lnTo>
                  <a:lnTo>
                    <a:pt x="1129" y="1662"/>
                  </a:lnTo>
                  <a:lnTo>
                    <a:pt x="1127" y="1666"/>
                  </a:lnTo>
                  <a:lnTo>
                    <a:pt x="1125" y="1671"/>
                  </a:lnTo>
                  <a:lnTo>
                    <a:pt x="1124" y="1677"/>
                  </a:lnTo>
                  <a:lnTo>
                    <a:pt x="1122" y="1691"/>
                  </a:lnTo>
                  <a:lnTo>
                    <a:pt x="1120" y="1709"/>
                  </a:lnTo>
                  <a:lnTo>
                    <a:pt x="1120" y="1936"/>
                  </a:lnTo>
                  <a:lnTo>
                    <a:pt x="1027" y="1936"/>
                  </a:lnTo>
                  <a:lnTo>
                    <a:pt x="1027" y="1452"/>
                  </a:lnTo>
                  <a:close/>
                  <a:moveTo>
                    <a:pt x="1585" y="1664"/>
                  </a:moveTo>
                  <a:lnTo>
                    <a:pt x="1518" y="1685"/>
                  </a:lnTo>
                  <a:lnTo>
                    <a:pt x="1515" y="1674"/>
                  </a:lnTo>
                  <a:lnTo>
                    <a:pt x="1511" y="1664"/>
                  </a:lnTo>
                  <a:lnTo>
                    <a:pt x="1506" y="1656"/>
                  </a:lnTo>
                  <a:lnTo>
                    <a:pt x="1499" y="1648"/>
                  </a:lnTo>
                  <a:lnTo>
                    <a:pt x="1493" y="1643"/>
                  </a:lnTo>
                  <a:lnTo>
                    <a:pt x="1486" y="1639"/>
                  </a:lnTo>
                  <a:lnTo>
                    <a:pt x="1478" y="1637"/>
                  </a:lnTo>
                  <a:lnTo>
                    <a:pt x="1469" y="1637"/>
                  </a:lnTo>
                  <a:lnTo>
                    <a:pt x="1463" y="1637"/>
                  </a:lnTo>
                  <a:lnTo>
                    <a:pt x="1456" y="1638"/>
                  </a:lnTo>
                  <a:lnTo>
                    <a:pt x="1451" y="1641"/>
                  </a:lnTo>
                  <a:lnTo>
                    <a:pt x="1447" y="1644"/>
                  </a:lnTo>
                  <a:lnTo>
                    <a:pt x="1444" y="1648"/>
                  </a:lnTo>
                  <a:lnTo>
                    <a:pt x="1442" y="1654"/>
                  </a:lnTo>
                  <a:lnTo>
                    <a:pt x="1441" y="1660"/>
                  </a:lnTo>
                  <a:lnTo>
                    <a:pt x="1441" y="1667"/>
                  </a:lnTo>
                  <a:lnTo>
                    <a:pt x="1441" y="1676"/>
                  </a:lnTo>
                  <a:lnTo>
                    <a:pt x="1443" y="1683"/>
                  </a:lnTo>
                  <a:lnTo>
                    <a:pt x="1446" y="1689"/>
                  </a:lnTo>
                  <a:lnTo>
                    <a:pt x="1451" y="1694"/>
                  </a:lnTo>
                  <a:lnTo>
                    <a:pt x="1459" y="1700"/>
                  </a:lnTo>
                  <a:lnTo>
                    <a:pt x="1468" y="1705"/>
                  </a:lnTo>
                  <a:lnTo>
                    <a:pt x="1481" y="1710"/>
                  </a:lnTo>
                  <a:lnTo>
                    <a:pt x="1496" y="1716"/>
                  </a:lnTo>
                  <a:lnTo>
                    <a:pt x="1514" y="1724"/>
                  </a:lnTo>
                  <a:lnTo>
                    <a:pt x="1530" y="1730"/>
                  </a:lnTo>
                  <a:lnTo>
                    <a:pt x="1542" y="1736"/>
                  </a:lnTo>
                  <a:lnTo>
                    <a:pt x="1553" y="1743"/>
                  </a:lnTo>
                  <a:lnTo>
                    <a:pt x="1561" y="1749"/>
                  </a:lnTo>
                  <a:lnTo>
                    <a:pt x="1569" y="1756"/>
                  </a:lnTo>
                  <a:lnTo>
                    <a:pt x="1577" y="1764"/>
                  </a:lnTo>
                  <a:lnTo>
                    <a:pt x="1583" y="1775"/>
                  </a:lnTo>
                  <a:lnTo>
                    <a:pt x="1588" y="1786"/>
                  </a:lnTo>
                  <a:lnTo>
                    <a:pt x="1592" y="1799"/>
                  </a:lnTo>
                  <a:lnTo>
                    <a:pt x="1595" y="1813"/>
                  </a:lnTo>
                  <a:lnTo>
                    <a:pt x="1596" y="1826"/>
                  </a:lnTo>
                  <a:lnTo>
                    <a:pt x="1595" y="1839"/>
                  </a:lnTo>
                  <a:lnTo>
                    <a:pt x="1594" y="1850"/>
                  </a:lnTo>
                  <a:lnTo>
                    <a:pt x="1590" y="1862"/>
                  </a:lnTo>
                  <a:lnTo>
                    <a:pt x="1587" y="1872"/>
                  </a:lnTo>
                  <a:lnTo>
                    <a:pt x="1582" y="1883"/>
                  </a:lnTo>
                  <a:lnTo>
                    <a:pt x="1577" y="1892"/>
                  </a:lnTo>
                  <a:lnTo>
                    <a:pt x="1569" y="1901"/>
                  </a:lnTo>
                  <a:lnTo>
                    <a:pt x="1562" y="1910"/>
                  </a:lnTo>
                  <a:lnTo>
                    <a:pt x="1553" y="1917"/>
                  </a:lnTo>
                  <a:lnTo>
                    <a:pt x="1543" y="1924"/>
                  </a:lnTo>
                  <a:lnTo>
                    <a:pt x="1533" y="1930"/>
                  </a:lnTo>
                  <a:lnTo>
                    <a:pt x="1521" y="1935"/>
                  </a:lnTo>
                  <a:lnTo>
                    <a:pt x="1510" y="1939"/>
                  </a:lnTo>
                  <a:lnTo>
                    <a:pt x="1496" y="1941"/>
                  </a:lnTo>
                  <a:lnTo>
                    <a:pt x="1483" y="1943"/>
                  </a:lnTo>
                  <a:lnTo>
                    <a:pt x="1468" y="1943"/>
                  </a:lnTo>
                  <a:lnTo>
                    <a:pt x="1454" y="1943"/>
                  </a:lnTo>
                  <a:lnTo>
                    <a:pt x="1442" y="1941"/>
                  </a:lnTo>
                  <a:lnTo>
                    <a:pt x="1429" y="1940"/>
                  </a:lnTo>
                  <a:lnTo>
                    <a:pt x="1418" y="1937"/>
                  </a:lnTo>
                  <a:lnTo>
                    <a:pt x="1407" y="1933"/>
                  </a:lnTo>
                  <a:lnTo>
                    <a:pt x="1398" y="1929"/>
                  </a:lnTo>
                  <a:lnTo>
                    <a:pt x="1388" y="1923"/>
                  </a:lnTo>
                  <a:lnTo>
                    <a:pt x="1380" y="1917"/>
                  </a:lnTo>
                  <a:lnTo>
                    <a:pt x="1373" y="1910"/>
                  </a:lnTo>
                  <a:lnTo>
                    <a:pt x="1366" y="1901"/>
                  </a:lnTo>
                  <a:lnTo>
                    <a:pt x="1360" y="1893"/>
                  </a:lnTo>
                  <a:lnTo>
                    <a:pt x="1355" y="1884"/>
                  </a:lnTo>
                  <a:lnTo>
                    <a:pt x="1351" y="1873"/>
                  </a:lnTo>
                  <a:lnTo>
                    <a:pt x="1348" y="1862"/>
                  </a:lnTo>
                  <a:lnTo>
                    <a:pt x="1344" y="1849"/>
                  </a:lnTo>
                  <a:lnTo>
                    <a:pt x="1342" y="1837"/>
                  </a:lnTo>
                  <a:lnTo>
                    <a:pt x="1417" y="1824"/>
                  </a:lnTo>
                  <a:lnTo>
                    <a:pt x="1420" y="1837"/>
                  </a:lnTo>
                  <a:lnTo>
                    <a:pt x="1424" y="1847"/>
                  </a:lnTo>
                  <a:lnTo>
                    <a:pt x="1428" y="1857"/>
                  </a:lnTo>
                  <a:lnTo>
                    <a:pt x="1434" y="1864"/>
                  </a:lnTo>
                  <a:lnTo>
                    <a:pt x="1442" y="1870"/>
                  </a:lnTo>
                  <a:lnTo>
                    <a:pt x="1450" y="1874"/>
                  </a:lnTo>
                  <a:lnTo>
                    <a:pt x="1460" y="1876"/>
                  </a:lnTo>
                  <a:lnTo>
                    <a:pt x="1470" y="1877"/>
                  </a:lnTo>
                  <a:lnTo>
                    <a:pt x="1478" y="1876"/>
                  </a:lnTo>
                  <a:lnTo>
                    <a:pt x="1486" y="1875"/>
                  </a:lnTo>
                  <a:lnTo>
                    <a:pt x="1492" y="1873"/>
                  </a:lnTo>
                  <a:lnTo>
                    <a:pt x="1497" y="1869"/>
                  </a:lnTo>
                  <a:lnTo>
                    <a:pt x="1501" y="1865"/>
                  </a:lnTo>
                  <a:lnTo>
                    <a:pt x="1505" y="1859"/>
                  </a:lnTo>
                  <a:lnTo>
                    <a:pt x="1507" y="1852"/>
                  </a:lnTo>
                  <a:lnTo>
                    <a:pt x="1507" y="1844"/>
                  </a:lnTo>
                  <a:lnTo>
                    <a:pt x="1507" y="1836"/>
                  </a:lnTo>
                  <a:lnTo>
                    <a:pt x="1505" y="1828"/>
                  </a:lnTo>
                  <a:lnTo>
                    <a:pt x="1500" y="1822"/>
                  </a:lnTo>
                  <a:lnTo>
                    <a:pt x="1496" y="1817"/>
                  </a:lnTo>
                  <a:lnTo>
                    <a:pt x="1489" y="1813"/>
                  </a:lnTo>
                  <a:lnTo>
                    <a:pt x="1479" y="1807"/>
                  </a:lnTo>
                  <a:lnTo>
                    <a:pt x="1468" y="1802"/>
                  </a:lnTo>
                  <a:lnTo>
                    <a:pt x="1453" y="1797"/>
                  </a:lnTo>
                  <a:lnTo>
                    <a:pt x="1440" y="1792"/>
                  </a:lnTo>
                  <a:lnTo>
                    <a:pt x="1427" y="1786"/>
                  </a:lnTo>
                  <a:lnTo>
                    <a:pt x="1416" y="1781"/>
                  </a:lnTo>
                  <a:lnTo>
                    <a:pt x="1405" y="1775"/>
                  </a:lnTo>
                  <a:lnTo>
                    <a:pt x="1396" y="1769"/>
                  </a:lnTo>
                  <a:lnTo>
                    <a:pt x="1387" y="1762"/>
                  </a:lnTo>
                  <a:lnTo>
                    <a:pt x="1380" y="1756"/>
                  </a:lnTo>
                  <a:lnTo>
                    <a:pt x="1374" y="1749"/>
                  </a:lnTo>
                  <a:lnTo>
                    <a:pt x="1370" y="1743"/>
                  </a:lnTo>
                  <a:lnTo>
                    <a:pt x="1364" y="1735"/>
                  </a:lnTo>
                  <a:lnTo>
                    <a:pt x="1361" y="1727"/>
                  </a:lnTo>
                  <a:lnTo>
                    <a:pt x="1358" y="1720"/>
                  </a:lnTo>
                  <a:lnTo>
                    <a:pt x="1356" y="1711"/>
                  </a:lnTo>
                  <a:lnTo>
                    <a:pt x="1354" y="1703"/>
                  </a:lnTo>
                  <a:lnTo>
                    <a:pt x="1353" y="1693"/>
                  </a:lnTo>
                  <a:lnTo>
                    <a:pt x="1353" y="1684"/>
                  </a:lnTo>
                  <a:lnTo>
                    <a:pt x="1353" y="1671"/>
                  </a:lnTo>
                  <a:lnTo>
                    <a:pt x="1355" y="1660"/>
                  </a:lnTo>
                  <a:lnTo>
                    <a:pt x="1357" y="1648"/>
                  </a:lnTo>
                  <a:lnTo>
                    <a:pt x="1361" y="1638"/>
                  </a:lnTo>
                  <a:lnTo>
                    <a:pt x="1365" y="1628"/>
                  </a:lnTo>
                  <a:lnTo>
                    <a:pt x="1372" y="1618"/>
                  </a:lnTo>
                  <a:lnTo>
                    <a:pt x="1379" y="1610"/>
                  </a:lnTo>
                  <a:lnTo>
                    <a:pt x="1386" y="1601"/>
                  </a:lnTo>
                  <a:lnTo>
                    <a:pt x="1396" y="1594"/>
                  </a:lnTo>
                  <a:lnTo>
                    <a:pt x="1404" y="1588"/>
                  </a:lnTo>
                  <a:lnTo>
                    <a:pt x="1415" y="1583"/>
                  </a:lnTo>
                  <a:lnTo>
                    <a:pt x="1425" y="1578"/>
                  </a:lnTo>
                  <a:lnTo>
                    <a:pt x="1436" y="1574"/>
                  </a:lnTo>
                  <a:lnTo>
                    <a:pt x="1447" y="1572"/>
                  </a:lnTo>
                  <a:lnTo>
                    <a:pt x="1460" y="1571"/>
                  </a:lnTo>
                  <a:lnTo>
                    <a:pt x="1472" y="1570"/>
                  </a:lnTo>
                  <a:lnTo>
                    <a:pt x="1483" y="1570"/>
                  </a:lnTo>
                  <a:lnTo>
                    <a:pt x="1493" y="1572"/>
                  </a:lnTo>
                  <a:lnTo>
                    <a:pt x="1502" y="1573"/>
                  </a:lnTo>
                  <a:lnTo>
                    <a:pt x="1512" y="1576"/>
                  </a:lnTo>
                  <a:lnTo>
                    <a:pt x="1521" y="1579"/>
                  </a:lnTo>
                  <a:lnTo>
                    <a:pt x="1530" y="1584"/>
                  </a:lnTo>
                  <a:lnTo>
                    <a:pt x="1537" y="1588"/>
                  </a:lnTo>
                  <a:lnTo>
                    <a:pt x="1544" y="1594"/>
                  </a:lnTo>
                  <a:lnTo>
                    <a:pt x="1552" y="1600"/>
                  </a:lnTo>
                  <a:lnTo>
                    <a:pt x="1558" y="1607"/>
                  </a:lnTo>
                  <a:lnTo>
                    <a:pt x="1564" y="1614"/>
                  </a:lnTo>
                  <a:lnTo>
                    <a:pt x="1569" y="1623"/>
                  </a:lnTo>
                  <a:lnTo>
                    <a:pt x="1574" y="1632"/>
                  </a:lnTo>
                  <a:lnTo>
                    <a:pt x="1578" y="1642"/>
                  </a:lnTo>
                  <a:lnTo>
                    <a:pt x="1582" y="1653"/>
                  </a:lnTo>
                  <a:lnTo>
                    <a:pt x="1585" y="1664"/>
                  </a:lnTo>
                  <a:close/>
                  <a:moveTo>
                    <a:pt x="1748" y="1548"/>
                  </a:moveTo>
                  <a:lnTo>
                    <a:pt x="1653" y="1548"/>
                  </a:lnTo>
                  <a:lnTo>
                    <a:pt x="1653" y="1449"/>
                  </a:lnTo>
                  <a:lnTo>
                    <a:pt x="1748" y="1449"/>
                  </a:lnTo>
                  <a:lnTo>
                    <a:pt x="1748" y="1548"/>
                  </a:lnTo>
                  <a:close/>
                  <a:moveTo>
                    <a:pt x="1654" y="1577"/>
                  </a:moveTo>
                  <a:lnTo>
                    <a:pt x="1748" y="1577"/>
                  </a:lnTo>
                  <a:lnTo>
                    <a:pt x="1748" y="1936"/>
                  </a:lnTo>
                  <a:lnTo>
                    <a:pt x="1654" y="1936"/>
                  </a:lnTo>
                  <a:lnTo>
                    <a:pt x="1654" y="1577"/>
                  </a:lnTo>
                  <a:close/>
                  <a:moveTo>
                    <a:pt x="1825" y="1577"/>
                  </a:moveTo>
                  <a:lnTo>
                    <a:pt x="1918" y="1577"/>
                  </a:lnTo>
                  <a:lnTo>
                    <a:pt x="1918" y="1807"/>
                  </a:lnTo>
                  <a:lnTo>
                    <a:pt x="1919" y="1823"/>
                  </a:lnTo>
                  <a:lnTo>
                    <a:pt x="1920" y="1837"/>
                  </a:lnTo>
                  <a:lnTo>
                    <a:pt x="1922" y="1847"/>
                  </a:lnTo>
                  <a:lnTo>
                    <a:pt x="1924" y="1854"/>
                  </a:lnTo>
                  <a:lnTo>
                    <a:pt x="1926" y="1857"/>
                  </a:lnTo>
                  <a:lnTo>
                    <a:pt x="1928" y="1859"/>
                  </a:lnTo>
                  <a:lnTo>
                    <a:pt x="1931" y="1861"/>
                  </a:lnTo>
                  <a:lnTo>
                    <a:pt x="1934" y="1863"/>
                  </a:lnTo>
                  <a:lnTo>
                    <a:pt x="1941" y="1865"/>
                  </a:lnTo>
                  <a:lnTo>
                    <a:pt x="1950" y="1866"/>
                  </a:lnTo>
                  <a:lnTo>
                    <a:pt x="1959" y="1865"/>
                  </a:lnTo>
                  <a:lnTo>
                    <a:pt x="1966" y="1863"/>
                  </a:lnTo>
                  <a:lnTo>
                    <a:pt x="1972" y="1861"/>
                  </a:lnTo>
                  <a:lnTo>
                    <a:pt x="1978" y="1857"/>
                  </a:lnTo>
                  <a:lnTo>
                    <a:pt x="1982" y="1851"/>
                  </a:lnTo>
                  <a:lnTo>
                    <a:pt x="1986" y="1845"/>
                  </a:lnTo>
                  <a:lnTo>
                    <a:pt x="1988" y="1838"/>
                  </a:lnTo>
                  <a:lnTo>
                    <a:pt x="1989" y="1829"/>
                  </a:lnTo>
                  <a:lnTo>
                    <a:pt x="1990" y="1819"/>
                  </a:lnTo>
                  <a:lnTo>
                    <a:pt x="1991" y="1804"/>
                  </a:lnTo>
                  <a:lnTo>
                    <a:pt x="1991" y="1784"/>
                  </a:lnTo>
                  <a:lnTo>
                    <a:pt x="1991" y="1760"/>
                  </a:lnTo>
                  <a:lnTo>
                    <a:pt x="1991" y="1577"/>
                  </a:lnTo>
                  <a:lnTo>
                    <a:pt x="2085" y="1577"/>
                  </a:lnTo>
                  <a:lnTo>
                    <a:pt x="2085" y="1936"/>
                  </a:lnTo>
                  <a:lnTo>
                    <a:pt x="1998" y="1936"/>
                  </a:lnTo>
                  <a:lnTo>
                    <a:pt x="1998" y="1887"/>
                  </a:lnTo>
                  <a:lnTo>
                    <a:pt x="1987" y="1904"/>
                  </a:lnTo>
                  <a:lnTo>
                    <a:pt x="1978" y="1917"/>
                  </a:lnTo>
                  <a:lnTo>
                    <a:pt x="1972" y="1922"/>
                  </a:lnTo>
                  <a:lnTo>
                    <a:pt x="1967" y="1927"/>
                  </a:lnTo>
                  <a:lnTo>
                    <a:pt x="1962" y="1931"/>
                  </a:lnTo>
                  <a:lnTo>
                    <a:pt x="1958" y="1933"/>
                  </a:lnTo>
                  <a:lnTo>
                    <a:pt x="1947" y="1938"/>
                  </a:lnTo>
                  <a:lnTo>
                    <a:pt x="1936" y="1941"/>
                  </a:lnTo>
                  <a:lnTo>
                    <a:pt x="1924" y="1942"/>
                  </a:lnTo>
                  <a:lnTo>
                    <a:pt x="1911" y="1943"/>
                  </a:lnTo>
                  <a:lnTo>
                    <a:pt x="1902" y="1943"/>
                  </a:lnTo>
                  <a:lnTo>
                    <a:pt x="1894" y="1942"/>
                  </a:lnTo>
                  <a:lnTo>
                    <a:pt x="1886" y="1941"/>
                  </a:lnTo>
                  <a:lnTo>
                    <a:pt x="1879" y="1939"/>
                  </a:lnTo>
                  <a:lnTo>
                    <a:pt x="1872" y="1937"/>
                  </a:lnTo>
                  <a:lnTo>
                    <a:pt x="1866" y="1934"/>
                  </a:lnTo>
                  <a:lnTo>
                    <a:pt x="1860" y="1931"/>
                  </a:lnTo>
                  <a:lnTo>
                    <a:pt x="1855" y="1928"/>
                  </a:lnTo>
                  <a:lnTo>
                    <a:pt x="1847" y="1919"/>
                  </a:lnTo>
                  <a:lnTo>
                    <a:pt x="1839" y="1909"/>
                  </a:lnTo>
                  <a:lnTo>
                    <a:pt x="1834" y="1898"/>
                  </a:lnTo>
                  <a:lnTo>
                    <a:pt x="1830" y="1887"/>
                  </a:lnTo>
                  <a:lnTo>
                    <a:pt x="1828" y="1873"/>
                  </a:lnTo>
                  <a:lnTo>
                    <a:pt x="1826" y="1855"/>
                  </a:lnTo>
                  <a:lnTo>
                    <a:pt x="1825" y="1835"/>
                  </a:lnTo>
                  <a:lnTo>
                    <a:pt x="1825" y="1811"/>
                  </a:lnTo>
                  <a:lnTo>
                    <a:pt x="1825" y="1577"/>
                  </a:lnTo>
                  <a:close/>
                  <a:moveTo>
                    <a:pt x="2166" y="1577"/>
                  </a:moveTo>
                  <a:lnTo>
                    <a:pt x="2255" y="1577"/>
                  </a:lnTo>
                  <a:lnTo>
                    <a:pt x="2255" y="1626"/>
                  </a:lnTo>
                  <a:lnTo>
                    <a:pt x="2261" y="1614"/>
                  </a:lnTo>
                  <a:lnTo>
                    <a:pt x="2270" y="1602"/>
                  </a:lnTo>
                  <a:lnTo>
                    <a:pt x="2278" y="1592"/>
                  </a:lnTo>
                  <a:lnTo>
                    <a:pt x="2287" y="1585"/>
                  </a:lnTo>
                  <a:lnTo>
                    <a:pt x="2293" y="1582"/>
                  </a:lnTo>
                  <a:lnTo>
                    <a:pt x="2299" y="1578"/>
                  </a:lnTo>
                  <a:lnTo>
                    <a:pt x="2305" y="1576"/>
                  </a:lnTo>
                  <a:lnTo>
                    <a:pt x="2311" y="1574"/>
                  </a:lnTo>
                  <a:lnTo>
                    <a:pt x="2324" y="1571"/>
                  </a:lnTo>
                  <a:lnTo>
                    <a:pt x="2339" y="1570"/>
                  </a:lnTo>
                  <a:lnTo>
                    <a:pt x="2347" y="1571"/>
                  </a:lnTo>
                  <a:lnTo>
                    <a:pt x="2354" y="1571"/>
                  </a:lnTo>
                  <a:lnTo>
                    <a:pt x="2362" y="1573"/>
                  </a:lnTo>
                  <a:lnTo>
                    <a:pt x="2369" y="1574"/>
                  </a:lnTo>
                  <a:lnTo>
                    <a:pt x="2375" y="1576"/>
                  </a:lnTo>
                  <a:lnTo>
                    <a:pt x="2382" y="1579"/>
                  </a:lnTo>
                  <a:lnTo>
                    <a:pt x="2388" y="1583"/>
                  </a:lnTo>
                  <a:lnTo>
                    <a:pt x="2393" y="1587"/>
                  </a:lnTo>
                  <a:lnTo>
                    <a:pt x="2398" y="1591"/>
                  </a:lnTo>
                  <a:lnTo>
                    <a:pt x="2404" y="1595"/>
                  </a:lnTo>
                  <a:lnTo>
                    <a:pt x="2408" y="1599"/>
                  </a:lnTo>
                  <a:lnTo>
                    <a:pt x="2411" y="1605"/>
                  </a:lnTo>
                  <a:lnTo>
                    <a:pt x="2414" y="1610"/>
                  </a:lnTo>
                  <a:lnTo>
                    <a:pt x="2417" y="1615"/>
                  </a:lnTo>
                  <a:lnTo>
                    <a:pt x="2419" y="1620"/>
                  </a:lnTo>
                  <a:lnTo>
                    <a:pt x="2420" y="1626"/>
                  </a:lnTo>
                  <a:lnTo>
                    <a:pt x="2423" y="1640"/>
                  </a:lnTo>
                  <a:lnTo>
                    <a:pt x="2426" y="1658"/>
                  </a:lnTo>
                  <a:lnTo>
                    <a:pt x="2427" y="1678"/>
                  </a:lnTo>
                  <a:lnTo>
                    <a:pt x="2427" y="1701"/>
                  </a:lnTo>
                  <a:lnTo>
                    <a:pt x="2427" y="1936"/>
                  </a:lnTo>
                  <a:lnTo>
                    <a:pt x="2333" y="1936"/>
                  </a:lnTo>
                  <a:lnTo>
                    <a:pt x="2333" y="1701"/>
                  </a:lnTo>
                  <a:lnTo>
                    <a:pt x="2332" y="1685"/>
                  </a:lnTo>
                  <a:lnTo>
                    <a:pt x="2331" y="1671"/>
                  </a:lnTo>
                  <a:lnTo>
                    <a:pt x="2329" y="1666"/>
                  </a:lnTo>
                  <a:lnTo>
                    <a:pt x="2328" y="1662"/>
                  </a:lnTo>
                  <a:lnTo>
                    <a:pt x="2326" y="1659"/>
                  </a:lnTo>
                  <a:lnTo>
                    <a:pt x="2324" y="1657"/>
                  </a:lnTo>
                  <a:lnTo>
                    <a:pt x="2320" y="1653"/>
                  </a:lnTo>
                  <a:lnTo>
                    <a:pt x="2315" y="1651"/>
                  </a:lnTo>
                  <a:lnTo>
                    <a:pt x="2308" y="1648"/>
                  </a:lnTo>
                  <a:lnTo>
                    <a:pt x="2301" y="1647"/>
                  </a:lnTo>
                  <a:lnTo>
                    <a:pt x="2295" y="1648"/>
                  </a:lnTo>
                  <a:lnTo>
                    <a:pt x="2290" y="1648"/>
                  </a:lnTo>
                  <a:lnTo>
                    <a:pt x="2284" y="1651"/>
                  </a:lnTo>
                  <a:lnTo>
                    <a:pt x="2280" y="1652"/>
                  </a:lnTo>
                  <a:lnTo>
                    <a:pt x="2277" y="1655"/>
                  </a:lnTo>
                  <a:lnTo>
                    <a:pt x="2273" y="1657"/>
                  </a:lnTo>
                  <a:lnTo>
                    <a:pt x="2271" y="1661"/>
                  </a:lnTo>
                  <a:lnTo>
                    <a:pt x="2269" y="1664"/>
                  </a:lnTo>
                  <a:lnTo>
                    <a:pt x="2264" y="1675"/>
                  </a:lnTo>
                  <a:lnTo>
                    <a:pt x="2262" y="1688"/>
                  </a:lnTo>
                  <a:lnTo>
                    <a:pt x="2260" y="1705"/>
                  </a:lnTo>
                  <a:lnTo>
                    <a:pt x="2260" y="1726"/>
                  </a:lnTo>
                  <a:lnTo>
                    <a:pt x="2260" y="1936"/>
                  </a:lnTo>
                  <a:lnTo>
                    <a:pt x="2166" y="1936"/>
                  </a:lnTo>
                  <a:lnTo>
                    <a:pt x="2166" y="157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1" name="Freeform 79"/>
            <p:cNvSpPr>
              <a:spLocks noEditPoints="1"/>
            </p:cNvSpPr>
            <p:nvPr/>
          </p:nvSpPr>
          <p:spPr bwMode="auto">
            <a:xfrm>
              <a:off x="1934" y="702"/>
              <a:ext cx="1789" cy="123"/>
            </a:xfrm>
            <a:custGeom>
              <a:avLst/>
              <a:gdLst>
                <a:gd name="T0" fmla="*/ 105 w 8943"/>
                <a:gd name="T1" fmla="*/ 345 h 618"/>
                <a:gd name="T2" fmla="*/ 279 w 8943"/>
                <a:gd name="T3" fmla="*/ 570 h 618"/>
                <a:gd name="T4" fmla="*/ 12 w 8943"/>
                <a:gd name="T5" fmla="*/ 413 h 618"/>
                <a:gd name="T6" fmla="*/ 228 w 8943"/>
                <a:gd name="T7" fmla="*/ 96 h 618"/>
                <a:gd name="T8" fmla="*/ 162 w 8943"/>
                <a:gd name="T9" fmla="*/ 290 h 618"/>
                <a:gd name="T10" fmla="*/ 219 w 8943"/>
                <a:gd name="T11" fmla="*/ 505 h 618"/>
                <a:gd name="T12" fmla="*/ 605 w 8943"/>
                <a:gd name="T13" fmla="*/ 477 h 618"/>
                <a:gd name="T14" fmla="*/ 721 w 8943"/>
                <a:gd name="T15" fmla="*/ 3 h 618"/>
                <a:gd name="T16" fmla="*/ 631 w 8943"/>
                <a:gd name="T17" fmla="*/ 142 h 618"/>
                <a:gd name="T18" fmla="*/ 1015 w 8943"/>
                <a:gd name="T19" fmla="*/ 151 h 618"/>
                <a:gd name="T20" fmla="*/ 1007 w 8943"/>
                <a:gd name="T21" fmla="*/ 221 h 618"/>
                <a:gd name="T22" fmla="*/ 1493 w 8943"/>
                <a:gd name="T23" fmla="*/ 190 h 618"/>
                <a:gd name="T24" fmla="*/ 1234 w 8943"/>
                <a:gd name="T25" fmla="*/ 386 h 618"/>
                <a:gd name="T26" fmla="*/ 1348 w 8943"/>
                <a:gd name="T27" fmla="*/ 339 h 618"/>
                <a:gd name="T28" fmla="*/ 1740 w 8943"/>
                <a:gd name="T29" fmla="*/ 126 h 618"/>
                <a:gd name="T30" fmla="*/ 1685 w 8943"/>
                <a:gd name="T31" fmla="*/ 216 h 618"/>
                <a:gd name="T32" fmla="*/ 2088 w 8943"/>
                <a:gd name="T33" fmla="*/ 344 h 618"/>
                <a:gd name="T34" fmla="*/ 2198 w 8943"/>
                <a:gd name="T35" fmla="*/ 479 h 618"/>
                <a:gd name="T36" fmla="*/ 1939 w 8943"/>
                <a:gd name="T37" fmla="*/ 471 h 618"/>
                <a:gd name="T38" fmla="*/ 2043 w 8943"/>
                <a:gd name="T39" fmla="*/ 125 h 618"/>
                <a:gd name="T40" fmla="*/ 2016 w 8943"/>
                <a:gd name="T41" fmla="*/ 263 h 618"/>
                <a:gd name="T42" fmla="*/ 2109 w 8943"/>
                <a:gd name="T43" fmla="*/ 540 h 618"/>
                <a:gd name="T44" fmla="*/ 2599 w 8943"/>
                <a:gd name="T45" fmla="*/ 497 h 618"/>
                <a:gd name="T46" fmla="*/ 2505 w 8943"/>
                <a:gd name="T47" fmla="*/ 21 h 618"/>
                <a:gd name="T48" fmla="*/ 2584 w 8943"/>
                <a:gd name="T49" fmla="*/ 86 h 618"/>
                <a:gd name="T50" fmla="*/ 2648 w 8943"/>
                <a:gd name="T51" fmla="*/ 375 h 618"/>
                <a:gd name="T52" fmla="*/ 2971 w 8943"/>
                <a:gd name="T53" fmla="*/ 477 h 618"/>
                <a:gd name="T54" fmla="*/ 3368 w 8943"/>
                <a:gd name="T55" fmla="*/ 129 h 618"/>
                <a:gd name="T56" fmla="*/ 3259 w 8943"/>
                <a:gd name="T57" fmla="*/ 281 h 618"/>
                <a:gd name="T58" fmla="*/ 3614 w 8943"/>
                <a:gd name="T59" fmla="*/ 346 h 618"/>
                <a:gd name="T60" fmla="*/ 3777 w 8943"/>
                <a:gd name="T61" fmla="*/ 538 h 618"/>
                <a:gd name="T62" fmla="*/ 3504 w 8943"/>
                <a:gd name="T63" fmla="*/ 439 h 618"/>
                <a:gd name="T64" fmla="*/ 3701 w 8943"/>
                <a:gd name="T65" fmla="*/ 123 h 618"/>
                <a:gd name="T66" fmla="*/ 3622 w 8943"/>
                <a:gd name="T67" fmla="*/ 293 h 618"/>
                <a:gd name="T68" fmla="*/ 3702 w 8943"/>
                <a:gd name="T69" fmla="*/ 521 h 618"/>
                <a:gd name="T70" fmla="*/ 4625 w 8943"/>
                <a:gd name="T71" fmla="*/ 417 h 618"/>
                <a:gd name="T72" fmla="*/ 4580 w 8943"/>
                <a:gd name="T73" fmla="*/ 479 h 618"/>
                <a:gd name="T74" fmla="*/ 4776 w 8943"/>
                <a:gd name="T75" fmla="*/ 231 h 618"/>
                <a:gd name="T76" fmla="*/ 4996 w 8943"/>
                <a:gd name="T77" fmla="*/ 129 h 618"/>
                <a:gd name="T78" fmla="*/ 5165 w 8943"/>
                <a:gd name="T79" fmla="*/ 215 h 618"/>
                <a:gd name="T80" fmla="*/ 4948 w 8943"/>
                <a:gd name="T81" fmla="*/ 243 h 618"/>
                <a:gd name="T82" fmla="*/ 5331 w 8943"/>
                <a:gd name="T83" fmla="*/ 248 h 618"/>
                <a:gd name="T84" fmla="*/ 5477 w 8943"/>
                <a:gd name="T85" fmla="*/ 198 h 618"/>
                <a:gd name="T86" fmla="*/ 5502 w 8943"/>
                <a:gd name="T87" fmla="*/ 312 h 618"/>
                <a:gd name="T88" fmla="*/ 5666 w 8943"/>
                <a:gd name="T89" fmla="*/ 132 h 618"/>
                <a:gd name="T90" fmla="*/ 6301 w 8943"/>
                <a:gd name="T91" fmla="*/ 171 h 618"/>
                <a:gd name="T92" fmla="*/ 6053 w 8943"/>
                <a:gd name="T93" fmla="*/ 423 h 618"/>
                <a:gd name="T94" fmla="*/ 6182 w 8943"/>
                <a:gd name="T95" fmla="*/ 330 h 618"/>
                <a:gd name="T96" fmla="*/ 6968 w 8943"/>
                <a:gd name="T97" fmla="*/ 202 h 618"/>
                <a:gd name="T98" fmla="*/ 7144 w 8943"/>
                <a:gd name="T99" fmla="*/ 334 h 618"/>
                <a:gd name="T100" fmla="*/ 7308 w 8943"/>
                <a:gd name="T101" fmla="*/ 214 h 618"/>
                <a:gd name="T102" fmla="*/ 7311 w 8943"/>
                <a:gd name="T103" fmla="*/ 403 h 618"/>
                <a:gd name="T104" fmla="*/ 7713 w 8943"/>
                <a:gd name="T105" fmla="*/ 368 h 618"/>
                <a:gd name="T106" fmla="*/ 7578 w 8943"/>
                <a:gd name="T107" fmla="*/ 431 h 618"/>
                <a:gd name="T108" fmla="*/ 7505 w 8943"/>
                <a:gd name="T109" fmla="*/ 156 h 618"/>
                <a:gd name="T110" fmla="*/ 7997 w 8943"/>
                <a:gd name="T111" fmla="*/ 153 h 618"/>
                <a:gd name="T112" fmla="*/ 7870 w 8943"/>
                <a:gd name="T113" fmla="*/ 401 h 618"/>
                <a:gd name="T114" fmla="*/ 7878 w 8943"/>
                <a:gd name="T115" fmla="*/ 209 h 618"/>
                <a:gd name="T116" fmla="*/ 8427 w 8943"/>
                <a:gd name="T117" fmla="*/ 496 h 618"/>
                <a:gd name="T118" fmla="*/ 8598 w 8943"/>
                <a:gd name="T119" fmla="*/ 132 h 618"/>
                <a:gd name="T120" fmla="*/ 8626 w 8943"/>
                <a:gd name="T121" fmla="*/ 492 h 618"/>
                <a:gd name="T122" fmla="*/ 8667 w 8943"/>
                <a:gd name="T123" fmla="*/ 202 h 618"/>
                <a:gd name="T124" fmla="*/ 8654 w 8943"/>
                <a:gd name="T125" fmla="*/ 421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43" h="618">
                  <a:moveTo>
                    <a:pt x="306" y="74"/>
                  </a:moveTo>
                  <a:lnTo>
                    <a:pt x="306" y="139"/>
                  </a:lnTo>
                  <a:lnTo>
                    <a:pt x="295" y="137"/>
                  </a:lnTo>
                  <a:lnTo>
                    <a:pt x="286" y="137"/>
                  </a:lnTo>
                  <a:lnTo>
                    <a:pt x="279" y="137"/>
                  </a:lnTo>
                  <a:lnTo>
                    <a:pt x="272" y="139"/>
                  </a:lnTo>
                  <a:lnTo>
                    <a:pt x="267" y="141"/>
                  </a:lnTo>
                  <a:lnTo>
                    <a:pt x="262" y="144"/>
                  </a:lnTo>
                  <a:lnTo>
                    <a:pt x="258" y="149"/>
                  </a:lnTo>
                  <a:lnTo>
                    <a:pt x="254" y="154"/>
                  </a:lnTo>
                  <a:lnTo>
                    <a:pt x="252" y="161"/>
                  </a:lnTo>
                  <a:lnTo>
                    <a:pt x="250" y="169"/>
                  </a:lnTo>
                  <a:lnTo>
                    <a:pt x="255" y="176"/>
                  </a:lnTo>
                  <a:lnTo>
                    <a:pt x="261" y="184"/>
                  </a:lnTo>
                  <a:lnTo>
                    <a:pt x="265" y="192"/>
                  </a:lnTo>
                  <a:lnTo>
                    <a:pt x="269" y="200"/>
                  </a:lnTo>
                  <a:lnTo>
                    <a:pt x="271" y="210"/>
                  </a:lnTo>
                  <a:lnTo>
                    <a:pt x="273" y="219"/>
                  </a:lnTo>
                  <a:lnTo>
                    <a:pt x="274" y="230"/>
                  </a:lnTo>
                  <a:lnTo>
                    <a:pt x="275" y="240"/>
                  </a:lnTo>
                  <a:lnTo>
                    <a:pt x="274" y="252"/>
                  </a:lnTo>
                  <a:lnTo>
                    <a:pt x="272" y="263"/>
                  </a:lnTo>
                  <a:lnTo>
                    <a:pt x="270" y="273"/>
                  </a:lnTo>
                  <a:lnTo>
                    <a:pt x="266" y="284"/>
                  </a:lnTo>
                  <a:lnTo>
                    <a:pt x="262" y="293"/>
                  </a:lnTo>
                  <a:lnTo>
                    <a:pt x="255" y="302"/>
                  </a:lnTo>
                  <a:lnTo>
                    <a:pt x="249" y="310"/>
                  </a:lnTo>
                  <a:lnTo>
                    <a:pt x="241" y="318"/>
                  </a:lnTo>
                  <a:lnTo>
                    <a:pt x="232" y="325"/>
                  </a:lnTo>
                  <a:lnTo>
                    <a:pt x="223" y="331"/>
                  </a:lnTo>
                  <a:lnTo>
                    <a:pt x="213" y="336"/>
                  </a:lnTo>
                  <a:lnTo>
                    <a:pt x="202" y="340"/>
                  </a:lnTo>
                  <a:lnTo>
                    <a:pt x="191" y="344"/>
                  </a:lnTo>
                  <a:lnTo>
                    <a:pt x="179" y="346"/>
                  </a:lnTo>
                  <a:lnTo>
                    <a:pt x="167" y="347"/>
                  </a:lnTo>
                  <a:lnTo>
                    <a:pt x="153" y="347"/>
                  </a:lnTo>
                  <a:lnTo>
                    <a:pt x="142" y="347"/>
                  </a:lnTo>
                  <a:lnTo>
                    <a:pt x="132" y="346"/>
                  </a:lnTo>
                  <a:lnTo>
                    <a:pt x="122" y="344"/>
                  </a:lnTo>
                  <a:lnTo>
                    <a:pt x="110" y="341"/>
                  </a:lnTo>
                  <a:lnTo>
                    <a:pt x="105" y="345"/>
                  </a:lnTo>
                  <a:lnTo>
                    <a:pt x="101" y="348"/>
                  </a:lnTo>
                  <a:lnTo>
                    <a:pt x="96" y="351"/>
                  </a:lnTo>
                  <a:lnTo>
                    <a:pt x="93" y="355"/>
                  </a:lnTo>
                  <a:lnTo>
                    <a:pt x="91" y="359"/>
                  </a:lnTo>
                  <a:lnTo>
                    <a:pt x="89" y="362"/>
                  </a:lnTo>
                  <a:lnTo>
                    <a:pt x="88" y="367"/>
                  </a:lnTo>
                  <a:lnTo>
                    <a:pt x="88" y="371"/>
                  </a:lnTo>
                  <a:lnTo>
                    <a:pt x="89" y="377"/>
                  </a:lnTo>
                  <a:lnTo>
                    <a:pt x="91" y="382"/>
                  </a:lnTo>
                  <a:lnTo>
                    <a:pt x="95" y="385"/>
                  </a:lnTo>
                  <a:lnTo>
                    <a:pt x="101" y="389"/>
                  </a:lnTo>
                  <a:lnTo>
                    <a:pt x="109" y="391"/>
                  </a:lnTo>
                  <a:lnTo>
                    <a:pt x="124" y="393"/>
                  </a:lnTo>
                  <a:lnTo>
                    <a:pt x="142" y="394"/>
                  </a:lnTo>
                  <a:lnTo>
                    <a:pt x="168" y="396"/>
                  </a:lnTo>
                  <a:lnTo>
                    <a:pt x="191" y="398"/>
                  </a:lnTo>
                  <a:lnTo>
                    <a:pt x="212" y="400"/>
                  </a:lnTo>
                  <a:lnTo>
                    <a:pt x="228" y="403"/>
                  </a:lnTo>
                  <a:lnTo>
                    <a:pt x="243" y="406"/>
                  </a:lnTo>
                  <a:lnTo>
                    <a:pt x="249" y="408"/>
                  </a:lnTo>
                  <a:lnTo>
                    <a:pt x="254" y="412"/>
                  </a:lnTo>
                  <a:lnTo>
                    <a:pt x="261" y="415"/>
                  </a:lnTo>
                  <a:lnTo>
                    <a:pt x="266" y="418"/>
                  </a:lnTo>
                  <a:lnTo>
                    <a:pt x="271" y="422"/>
                  </a:lnTo>
                  <a:lnTo>
                    <a:pt x="275" y="426"/>
                  </a:lnTo>
                  <a:lnTo>
                    <a:pt x="281" y="431"/>
                  </a:lnTo>
                  <a:lnTo>
                    <a:pt x="285" y="437"/>
                  </a:lnTo>
                  <a:lnTo>
                    <a:pt x="289" y="443"/>
                  </a:lnTo>
                  <a:lnTo>
                    <a:pt x="292" y="449"/>
                  </a:lnTo>
                  <a:lnTo>
                    <a:pt x="295" y="456"/>
                  </a:lnTo>
                  <a:lnTo>
                    <a:pt x="297" y="464"/>
                  </a:lnTo>
                  <a:lnTo>
                    <a:pt x="299" y="471"/>
                  </a:lnTo>
                  <a:lnTo>
                    <a:pt x="300" y="479"/>
                  </a:lnTo>
                  <a:lnTo>
                    <a:pt x="302" y="489"/>
                  </a:lnTo>
                  <a:lnTo>
                    <a:pt x="302" y="497"/>
                  </a:lnTo>
                  <a:lnTo>
                    <a:pt x="300" y="512"/>
                  </a:lnTo>
                  <a:lnTo>
                    <a:pt x="298" y="525"/>
                  </a:lnTo>
                  <a:lnTo>
                    <a:pt x="295" y="538"/>
                  </a:lnTo>
                  <a:lnTo>
                    <a:pt x="291" y="551"/>
                  </a:lnTo>
                  <a:lnTo>
                    <a:pt x="286" y="561"/>
                  </a:lnTo>
                  <a:lnTo>
                    <a:pt x="279" y="570"/>
                  </a:lnTo>
                  <a:lnTo>
                    <a:pt x="270" y="580"/>
                  </a:lnTo>
                  <a:lnTo>
                    <a:pt x="261" y="587"/>
                  </a:lnTo>
                  <a:lnTo>
                    <a:pt x="249" y="595"/>
                  </a:lnTo>
                  <a:lnTo>
                    <a:pt x="238" y="601"/>
                  </a:lnTo>
                  <a:lnTo>
                    <a:pt x="224" y="606"/>
                  </a:lnTo>
                  <a:lnTo>
                    <a:pt x="209" y="610"/>
                  </a:lnTo>
                  <a:lnTo>
                    <a:pt x="194" y="613"/>
                  </a:lnTo>
                  <a:lnTo>
                    <a:pt x="176" y="615"/>
                  </a:lnTo>
                  <a:lnTo>
                    <a:pt x="157" y="618"/>
                  </a:lnTo>
                  <a:lnTo>
                    <a:pt x="137" y="618"/>
                  </a:lnTo>
                  <a:lnTo>
                    <a:pt x="122" y="618"/>
                  </a:lnTo>
                  <a:lnTo>
                    <a:pt x="106" y="616"/>
                  </a:lnTo>
                  <a:lnTo>
                    <a:pt x="91" y="614"/>
                  </a:lnTo>
                  <a:lnTo>
                    <a:pt x="78" y="612"/>
                  </a:lnTo>
                  <a:lnTo>
                    <a:pt x="65" y="609"/>
                  </a:lnTo>
                  <a:lnTo>
                    <a:pt x="53" y="606"/>
                  </a:lnTo>
                  <a:lnTo>
                    <a:pt x="44" y="601"/>
                  </a:lnTo>
                  <a:lnTo>
                    <a:pt x="35" y="597"/>
                  </a:lnTo>
                  <a:lnTo>
                    <a:pt x="26" y="590"/>
                  </a:lnTo>
                  <a:lnTo>
                    <a:pt x="20" y="584"/>
                  </a:lnTo>
                  <a:lnTo>
                    <a:pt x="14" y="577"/>
                  </a:lnTo>
                  <a:lnTo>
                    <a:pt x="8" y="569"/>
                  </a:lnTo>
                  <a:lnTo>
                    <a:pt x="5" y="561"/>
                  </a:lnTo>
                  <a:lnTo>
                    <a:pt x="2" y="552"/>
                  </a:lnTo>
                  <a:lnTo>
                    <a:pt x="1" y="542"/>
                  </a:lnTo>
                  <a:lnTo>
                    <a:pt x="0" y="532"/>
                  </a:lnTo>
                  <a:lnTo>
                    <a:pt x="1" y="520"/>
                  </a:lnTo>
                  <a:lnTo>
                    <a:pt x="3" y="510"/>
                  </a:lnTo>
                  <a:lnTo>
                    <a:pt x="7" y="500"/>
                  </a:lnTo>
                  <a:lnTo>
                    <a:pt x="14" y="492"/>
                  </a:lnTo>
                  <a:lnTo>
                    <a:pt x="22" y="484"/>
                  </a:lnTo>
                  <a:lnTo>
                    <a:pt x="32" y="476"/>
                  </a:lnTo>
                  <a:lnTo>
                    <a:pt x="42" y="471"/>
                  </a:lnTo>
                  <a:lnTo>
                    <a:pt x="55" y="465"/>
                  </a:lnTo>
                  <a:lnTo>
                    <a:pt x="45" y="460"/>
                  </a:lnTo>
                  <a:lnTo>
                    <a:pt x="36" y="453"/>
                  </a:lnTo>
                  <a:lnTo>
                    <a:pt x="28" y="446"/>
                  </a:lnTo>
                  <a:lnTo>
                    <a:pt x="22" y="439"/>
                  </a:lnTo>
                  <a:lnTo>
                    <a:pt x="18" y="430"/>
                  </a:lnTo>
                  <a:lnTo>
                    <a:pt x="14" y="422"/>
                  </a:lnTo>
                  <a:lnTo>
                    <a:pt x="12" y="413"/>
                  </a:lnTo>
                  <a:lnTo>
                    <a:pt x="12" y="403"/>
                  </a:lnTo>
                  <a:lnTo>
                    <a:pt x="13" y="392"/>
                  </a:lnTo>
                  <a:lnTo>
                    <a:pt x="15" y="381"/>
                  </a:lnTo>
                  <a:lnTo>
                    <a:pt x="19" y="371"/>
                  </a:lnTo>
                  <a:lnTo>
                    <a:pt x="25" y="360"/>
                  </a:lnTo>
                  <a:lnTo>
                    <a:pt x="34" y="351"/>
                  </a:lnTo>
                  <a:lnTo>
                    <a:pt x="44" y="341"/>
                  </a:lnTo>
                  <a:lnTo>
                    <a:pt x="56" y="333"/>
                  </a:lnTo>
                  <a:lnTo>
                    <a:pt x="69" y="325"/>
                  </a:lnTo>
                  <a:lnTo>
                    <a:pt x="58" y="317"/>
                  </a:lnTo>
                  <a:lnTo>
                    <a:pt x="47" y="309"/>
                  </a:lnTo>
                  <a:lnTo>
                    <a:pt x="39" y="300"/>
                  </a:lnTo>
                  <a:lnTo>
                    <a:pt x="32" y="289"/>
                  </a:lnTo>
                  <a:lnTo>
                    <a:pt x="26" y="278"/>
                  </a:lnTo>
                  <a:lnTo>
                    <a:pt x="22" y="264"/>
                  </a:lnTo>
                  <a:lnTo>
                    <a:pt x="20" y="250"/>
                  </a:lnTo>
                  <a:lnTo>
                    <a:pt x="19" y="235"/>
                  </a:lnTo>
                  <a:lnTo>
                    <a:pt x="20" y="222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7" y="188"/>
                  </a:lnTo>
                  <a:lnTo>
                    <a:pt x="33" y="178"/>
                  </a:lnTo>
                  <a:lnTo>
                    <a:pt x="39" y="169"/>
                  </a:lnTo>
                  <a:lnTo>
                    <a:pt x="45" y="161"/>
                  </a:lnTo>
                  <a:lnTo>
                    <a:pt x="53" y="153"/>
                  </a:lnTo>
                  <a:lnTo>
                    <a:pt x="63" y="147"/>
                  </a:lnTo>
                  <a:lnTo>
                    <a:pt x="72" y="142"/>
                  </a:lnTo>
                  <a:lnTo>
                    <a:pt x="83" y="137"/>
                  </a:lnTo>
                  <a:lnTo>
                    <a:pt x="93" y="132"/>
                  </a:lnTo>
                  <a:lnTo>
                    <a:pt x="106" y="129"/>
                  </a:lnTo>
                  <a:lnTo>
                    <a:pt x="118" y="127"/>
                  </a:lnTo>
                  <a:lnTo>
                    <a:pt x="131" y="126"/>
                  </a:lnTo>
                  <a:lnTo>
                    <a:pt x="146" y="125"/>
                  </a:lnTo>
                  <a:lnTo>
                    <a:pt x="164" y="126"/>
                  </a:lnTo>
                  <a:lnTo>
                    <a:pt x="182" y="129"/>
                  </a:lnTo>
                  <a:lnTo>
                    <a:pt x="200" y="134"/>
                  </a:lnTo>
                  <a:lnTo>
                    <a:pt x="217" y="141"/>
                  </a:lnTo>
                  <a:lnTo>
                    <a:pt x="220" y="123"/>
                  </a:lnTo>
                  <a:lnTo>
                    <a:pt x="223" y="108"/>
                  </a:lnTo>
                  <a:lnTo>
                    <a:pt x="226" y="102"/>
                  </a:lnTo>
                  <a:lnTo>
                    <a:pt x="228" y="96"/>
                  </a:lnTo>
                  <a:lnTo>
                    <a:pt x="231" y="90"/>
                  </a:lnTo>
                  <a:lnTo>
                    <a:pt x="235" y="86"/>
                  </a:lnTo>
                  <a:lnTo>
                    <a:pt x="239" y="83"/>
                  </a:lnTo>
                  <a:lnTo>
                    <a:pt x="243" y="79"/>
                  </a:lnTo>
                  <a:lnTo>
                    <a:pt x="248" y="77"/>
                  </a:lnTo>
                  <a:lnTo>
                    <a:pt x="253" y="74"/>
                  </a:lnTo>
                  <a:lnTo>
                    <a:pt x="260" y="73"/>
                  </a:lnTo>
                  <a:lnTo>
                    <a:pt x="266" y="72"/>
                  </a:lnTo>
                  <a:lnTo>
                    <a:pt x="272" y="71"/>
                  </a:lnTo>
                  <a:lnTo>
                    <a:pt x="280" y="71"/>
                  </a:lnTo>
                  <a:lnTo>
                    <a:pt x="293" y="71"/>
                  </a:lnTo>
                  <a:lnTo>
                    <a:pt x="306" y="74"/>
                  </a:lnTo>
                  <a:close/>
                  <a:moveTo>
                    <a:pt x="178" y="237"/>
                  </a:moveTo>
                  <a:lnTo>
                    <a:pt x="178" y="223"/>
                  </a:lnTo>
                  <a:lnTo>
                    <a:pt x="176" y="212"/>
                  </a:lnTo>
                  <a:lnTo>
                    <a:pt x="174" y="201"/>
                  </a:lnTo>
                  <a:lnTo>
                    <a:pt x="171" y="194"/>
                  </a:lnTo>
                  <a:lnTo>
                    <a:pt x="167" y="188"/>
                  </a:lnTo>
                  <a:lnTo>
                    <a:pt x="161" y="183"/>
                  </a:lnTo>
                  <a:lnTo>
                    <a:pt x="156" y="180"/>
                  </a:lnTo>
                  <a:lnTo>
                    <a:pt x="149" y="179"/>
                  </a:lnTo>
                  <a:lnTo>
                    <a:pt x="140" y="180"/>
                  </a:lnTo>
                  <a:lnTo>
                    <a:pt x="133" y="183"/>
                  </a:lnTo>
                  <a:lnTo>
                    <a:pt x="130" y="185"/>
                  </a:lnTo>
                  <a:lnTo>
                    <a:pt x="128" y="187"/>
                  </a:lnTo>
                  <a:lnTo>
                    <a:pt x="126" y="190"/>
                  </a:lnTo>
                  <a:lnTo>
                    <a:pt x="124" y="193"/>
                  </a:lnTo>
                  <a:lnTo>
                    <a:pt x="120" y="201"/>
                  </a:lnTo>
                  <a:lnTo>
                    <a:pt x="117" y="212"/>
                  </a:lnTo>
                  <a:lnTo>
                    <a:pt x="116" y="224"/>
                  </a:lnTo>
                  <a:lnTo>
                    <a:pt x="116" y="239"/>
                  </a:lnTo>
                  <a:lnTo>
                    <a:pt x="116" y="253"/>
                  </a:lnTo>
                  <a:lnTo>
                    <a:pt x="117" y="263"/>
                  </a:lnTo>
                  <a:lnTo>
                    <a:pt x="120" y="272"/>
                  </a:lnTo>
                  <a:lnTo>
                    <a:pt x="124" y="280"/>
                  </a:lnTo>
                  <a:lnTo>
                    <a:pt x="129" y="286"/>
                  </a:lnTo>
                  <a:lnTo>
                    <a:pt x="134" y="290"/>
                  </a:lnTo>
                  <a:lnTo>
                    <a:pt x="140" y="293"/>
                  </a:lnTo>
                  <a:lnTo>
                    <a:pt x="148" y="293"/>
                  </a:lnTo>
                  <a:lnTo>
                    <a:pt x="156" y="293"/>
                  </a:lnTo>
                  <a:lnTo>
                    <a:pt x="162" y="290"/>
                  </a:lnTo>
                  <a:lnTo>
                    <a:pt x="168" y="286"/>
                  </a:lnTo>
                  <a:lnTo>
                    <a:pt x="172" y="281"/>
                  </a:lnTo>
                  <a:lnTo>
                    <a:pt x="174" y="273"/>
                  </a:lnTo>
                  <a:lnTo>
                    <a:pt x="177" y="263"/>
                  </a:lnTo>
                  <a:lnTo>
                    <a:pt x="178" y="252"/>
                  </a:lnTo>
                  <a:lnTo>
                    <a:pt x="178" y="237"/>
                  </a:lnTo>
                  <a:close/>
                  <a:moveTo>
                    <a:pt x="107" y="475"/>
                  </a:moveTo>
                  <a:lnTo>
                    <a:pt x="100" y="479"/>
                  </a:lnTo>
                  <a:lnTo>
                    <a:pt x="94" y="484"/>
                  </a:lnTo>
                  <a:lnTo>
                    <a:pt x="89" y="488"/>
                  </a:lnTo>
                  <a:lnTo>
                    <a:pt x="85" y="493"/>
                  </a:lnTo>
                  <a:lnTo>
                    <a:pt x="82" y="499"/>
                  </a:lnTo>
                  <a:lnTo>
                    <a:pt x="80" y="505"/>
                  </a:lnTo>
                  <a:lnTo>
                    <a:pt x="78" y="512"/>
                  </a:lnTo>
                  <a:lnTo>
                    <a:pt x="78" y="518"/>
                  </a:lnTo>
                  <a:lnTo>
                    <a:pt x="78" y="523"/>
                  </a:lnTo>
                  <a:lnTo>
                    <a:pt x="79" y="528"/>
                  </a:lnTo>
                  <a:lnTo>
                    <a:pt x="80" y="531"/>
                  </a:lnTo>
                  <a:lnTo>
                    <a:pt x="82" y="535"/>
                  </a:lnTo>
                  <a:lnTo>
                    <a:pt x="85" y="538"/>
                  </a:lnTo>
                  <a:lnTo>
                    <a:pt x="88" y="540"/>
                  </a:lnTo>
                  <a:lnTo>
                    <a:pt x="92" y="543"/>
                  </a:lnTo>
                  <a:lnTo>
                    <a:pt x="96" y="545"/>
                  </a:lnTo>
                  <a:lnTo>
                    <a:pt x="107" y="550"/>
                  </a:lnTo>
                  <a:lnTo>
                    <a:pt x="120" y="553"/>
                  </a:lnTo>
                  <a:lnTo>
                    <a:pt x="136" y="554"/>
                  </a:lnTo>
                  <a:lnTo>
                    <a:pt x="154" y="555"/>
                  </a:lnTo>
                  <a:lnTo>
                    <a:pt x="170" y="554"/>
                  </a:lnTo>
                  <a:lnTo>
                    <a:pt x="183" y="553"/>
                  </a:lnTo>
                  <a:lnTo>
                    <a:pt x="195" y="550"/>
                  </a:lnTo>
                  <a:lnTo>
                    <a:pt x="204" y="545"/>
                  </a:lnTo>
                  <a:lnTo>
                    <a:pt x="207" y="543"/>
                  </a:lnTo>
                  <a:lnTo>
                    <a:pt x="212" y="540"/>
                  </a:lnTo>
                  <a:lnTo>
                    <a:pt x="214" y="537"/>
                  </a:lnTo>
                  <a:lnTo>
                    <a:pt x="216" y="534"/>
                  </a:lnTo>
                  <a:lnTo>
                    <a:pt x="218" y="530"/>
                  </a:lnTo>
                  <a:lnTo>
                    <a:pt x="219" y="525"/>
                  </a:lnTo>
                  <a:lnTo>
                    <a:pt x="220" y="521"/>
                  </a:lnTo>
                  <a:lnTo>
                    <a:pt x="220" y="517"/>
                  </a:lnTo>
                  <a:lnTo>
                    <a:pt x="220" y="511"/>
                  </a:lnTo>
                  <a:lnTo>
                    <a:pt x="219" y="505"/>
                  </a:lnTo>
                  <a:lnTo>
                    <a:pt x="217" y="499"/>
                  </a:lnTo>
                  <a:lnTo>
                    <a:pt x="214" y="494"/>
                  </a:lnTo>
                  <a:lnTo>
                    <a:pt x="209" y="491"/>
                  </a:lnTo>
                  <a:lnTo>
                    <a:pt x="205" y="488"/>
                  </a:lnTo>
                  <a:lnTo>
                    <a:pt x="200" y="485"/>
                  </a:lnTo>
                  <a:lnTo>
                    <a:pt x="195" y="484"/>
                  </a:lnTo>
                  <a:lnTo>
                    <a:pt x="187" y="483"/>
                  </a:lnTo>
                  <a:lnTo>
                    <a:pt x="178" y="482"/>
                  </a:lnTo>
                  <a:lnTo>
                    <a:pt x="164" y="481"/>
                  </a:lnTo>
                  <a:lnTo>
                    <a:pt x="149" y="479"/>
                  </a:lnTo>
                  <a:lnTo>
                    <a:pt x="138" y="478"/>
                  </a:lnTo>
                  <a:lnTo>
                    <a:pt x="128" y="477"/>
                  </a:lnTo>
                  <a:lnTo>
                    <a:pt x="117" y="476"/>
                  </a:lnTo>
                  <a:lnTo>
                    <a:pt x="107" y="475"/>
                  </a:lnTo>
                  <a:close/>
                  <a:moveTo>
                    <a:pt x="753" y="314"/>
                  </a:moveTo>
                  <a:lnTo>
                    <a:pt x="845" y="321"/>
                  </a:lnTo>
                  <a:lnTo>
                    <a:pt x="843" y="339"/>
                  </a:lnTo>
                  <a:lnTo>
                    <a:pt x="839" y="358"/>
                  </a:lnTo>
                  <a:lnTo>
                    <a:pt x="835" y="376"/>
                  </a:lnTo>
                  <a:lnTo>
                    <a:pt x="830" y="392"/>
                  </a:lnTo>
                  <a:lnTo>
                    <a:pt x="824" y="407"/>
                  </a:lnTo>
                  <a:lnTo>
                    <a:pt x="816" y="422"/>
                  </a:lnTo>
                  <a:lnTo>
                    <a:pt x="807" y="436"/>
                  </a:lnTo>
                  <a:lnTo>
                    <a:pt x="798" y="449"/>
                  </a:lnTo>
                  <a:lnTo>
                    <a:pt x="786" y="461"/>
                  </a:lnTo>
                  <a:lnTo>
                    <a:pt x="775" y="470"/>
                  </a:lnTo>
                  <a:lnTo>
                    <a:pt x="762" y="479"/>
                  </a:lnTo>
                  <a:lnTo>
                    <a:pt x="748" y="486"/>
                  </a:lnTo>
                  <a:lnTo>
                    <a:pt x="735" y="491"/>
                  </a:lnTo>
                  <a:lnTo>
                    <a:pt x="719" y="495"/>
                  </a:lnTo>
                  <a:lnTo>
                    <a:pt x="703" y="497"/>
                  </a:lnTo>
                  <a:lnTo>
                    <a:pt x="687" y="498"/>
                  </a:lnTo>
                  <a:lnTo>
                    <a:pt x="676" y="498"/>
                  </a:lnTo>
                  <a:lnTo>
                    <a:pt x="667" y="497"/>
                  </a:lnTo>
                  <a:lnTo>
                    <a:pt x="657" y="496"/>
                  </a:lnTo>
                  <a:lnTo>
                    <a:pt x="648" y="494"/>
                  </a:lnTo>
                  <a:lnTo>
                    <a:pt x="639" y="492"/>
                  </a:lnTo>
                  <a:lnTo>
                    <a:pt x="630" y="489"/>
                  </a:lnTo>
                  <a:lnTo>
                    <a:pt x="622" y="486"/>
                  </a:lnTo>
                  <a:lnTo>
                    <a:pt x="613" y="482"/>
                  </a:lnTo>
                  <a:lnTo>
                    <a:pt x="605" y="477"/>
                  </a:lnTo>
                  <a:lnTo>
                    <a:pt x="598" y="472"/>
                  </a:lnTo>
                  <a:lnTo>
                    <a:pt x="590" y="467"/>
                  </a:lnTo>
                  <a:lnTo>
                    <a:pt x="584" y="461"/>
                  </a:lnTo>
                  <a:lnTo>
                    <a:pt x="577" y="454"/>
                  </a:lnTo>
                  <a:lnTo>
                    <a:pt x="571" y="448"/>
                  </a:lnTo>
                  <a:lnTo>
                    <a:pt x="565" y="440"/>
                  </a:lnTo>
                  <a:lnTo>
                    <a:pt x="559" y="432"/>
                  </a:lnTo>
                  <a:lnTo>
                    <a:pt x="550" y="415"/>
                  </a:lnTo>
                  <a:lnTo>
                    <a:pt x="540" y="396"/>
                  </a:lnTo>
                  <a:lnTo>
                    <a:pt x="533" y="375"/>
                  </a:lnTo>
                  <a:lnTo>
                    <a:pt x="527" y="353"/>
                  </a:lnTo>
                  <a:lnTo>
                    <a:pt x="521" y="330"/>
                  </a:lnTo>
                  <a:lnTo>
                    <a:pt x="518" y="305"/>
                  </a:lnTo>
                  <a:lnTo>
                    <a:pt x="516" y="278"/>
                  </a:lnTo>
                  <a:lnTo>
                    <a:pt x="515" y="249"/>
                  </a:lnTo>
                  <a:lnTo>
                    <a:pt x="516" y="221"/>
                  </a:lnTo>
                  <a:lnTo>
                    <a:pt x="518" y="194"/>
                  </a:lnTo>
                  <a:lnTo>
                    <a:pt x="521" y="169"/>
                  </a:lnTo>
                  <a:lnTo>
                    <a:pt x="527" y="145"/>
                  </a:lnTo>
                  <a:lnTo>
                    <a:pt x="533" y="123"/>
                  </a:lnTo>
                  <a:lnTo>
                    <a:pt x="540" y="102"/>
                  </a:lnTo>
                  <a:lnTo>
                    <a:pt x="549" y="83"/>
                  </a:lnTo>
                  <a:lnTo>
                    <a:pt x="559" y="65"/>
                  </a:lnTo>
                  <a:lnTo>
                    <a:pt x="564" y="58"/>
                  </a:lnTo>
                  <a:lnTo>
                    <a:pt x="571" y="50"/>
                  </a:lnTo>
                  <a:lnTo>
                    <a:pt x="577" y="43"/>
                  </a:lnTo>
                  <a:lnTo>
                    <a:pt x="583" y="36"/>
                  </a:lnTo>
                  <a:lnTo>
                    <a:pt x="590" y="31"/>
                  </a:lnTo>
                  <a:lnTo>
                    <a:pt x="598" y="26"/>
                  </a:lnTo>
                  <a:lnTo>
                    <a:pt x="605" y="20"/>
                  </a:lnTo>
                  <a:lnTo>
                    <a:pt x="613" y="16"/>
                  </a:lnTo>
                  <a:lnTo>
                    <a:pt x="622" y="12"/>
                  </a:lnTo>
                  <a:lnTo>
                    <a:pt x="630" y="9"/>
                  </a:lnTo>
                  <a:lnTo>
                    <a:pt x="639" y="6"/>
                  </a:lnTo>
                  <a:lnTo>
                    <a:pt x="648" y="4"/>
                  </a:lnTo>
                  <a:lnTo>
                    <a:pt x="657" y="2"/>
                  </a:lnTo>
                  <a:lnTo>
                    <a:pt x="668" y="1"/>
                  </a:lnTo>
                  <a:lnTo>
                    <a:pt x="677" y="0"/>
                  </a:lnTo>
                  <a:lnTo>
                    <a:pt x="689" y="0"/>
                  </a:lnTo>
                  <a:lnTo>
                    <a:pt x="706" y="0"/>
                  </a:lnTo>
                  <a:lnTo>
                    <a:pt x="721" y="3"/>
                  </a:lnTo>
                  <a:lnTo>
                    <a:pt x="737" y="6"/>
                  </a:lnTo>
                  <a:lnTo>
                    <a:pt x="752" y="11"/>
                  </a:lnTo>
                  <a:lnTo>
                    <a:pt x="764" y="17"/>
                  </a:lnTo>
                  <a:lnTo>
                    <a:pt x="777" y="26"/>
                  </a:lnTo>
                  <a:lnTo>
                    <a:pt x="787" y="35"/>
                  </a:lnTo>
                  <a:lnTo>
                    <a:pt x="798" y="47"/>
                  </a:lnTo>
                  <a:lnTo>
                    <a:pt x="807" y="58"/>
                  </a:lnTo>
                  <a:lnTo>
                    <a:pt x="815" y="73"/>
                  </a:lnTo>
                  <a:lnTo>
                    <a:pt x="822" y="87"/>
                  </a:lnTo>
                  <a:lnTo>
                    <a:pt x="828" y="104"/>
                  </a:lnTo>
                  <a:lnTo>
                    <a:pt x="833" y="123"/>
                  </a:lnTo>
                  <a:lnTo>
                    <a:pt x="837" y="143"/>
                  </a:lnTo>
                  <a:lnTo>
                    <a:pt x="841" y="164"/>
                  </a:lnTo>
                  <a:lnTo>
                    <a:pt x="843" y="187"/>
                  </a:lnTo>
                  <a:lnTo>
                    <a:pt x="752" y="194"/>
                  </a:lnTo>
                  <a:lnTo>
                    <a:pt x="751" y="180"/>
                  </a:lnTo>
                  <a:lnTo>
                    <a:pt x="749" y="168"/>
                  </a:lnTo>
                  <a:lnTo>
                    <a:pt x="748" y="157"/>
                  </a:lnTo>
                  <a:lnTo>
                    <a:pt x="746" y="147"/>
                  </a:lnTo>
                  <a:lnTo>
                    <a:pt x="744" y="137"/>
                  </a:lnTo>
                  <a:lnTo>
                    <a:pt x="741" y="128"/>
                  </a:lnTo>
                  <a:lnTo>
                    <a:pt x="738" y="120"/>
                  </a:lnTo>
                  <a:lnTo>
                    <a:pt x="734" y="112"/>
                  </a:lnTo>
                  <a:lnTo>
                    <a:pt x="730" y="106"/>
                  </a:lnTo>
                  <a:lnTo>
                    <a:pt x="725" y="101"/>
                  </a:lnTo>
                  <a:lnTo>
                    <a:pt x="720" y="97"/>
                  </a:lnTo>
                  <a:lnTo>
                    <a:pt x="715" y="93"/>
                  </a:lnTo>
                  <a:lnTo>
                    <a:pt x="709" y="89"/>
                  </a:lnTo>
                  <a:lnTo>
                    <a:pt x="702" y="87"/>
                  </a:lnTo>
                  <a:lnTo>
                    <a:pt x="696" y="86"/>
                  </a:lnTo>
                  <a:lnTo>
                    <a:pt x="689" y="85"/>
                  </a:lnTo>
                  <a:lnTo>
                    <a:pt x="681" y="86"/>
                  </a:lnTo>
                  <a:lnTo>
                    <a:pt x="674" y="88"/>
                  </a:lnTo>
                  <a:lnTo>
                    <a:pt x="667" y="90"/>
                  </a:lnTo>
                  <a:lnTo>
                    <a:pt x="661" y="95"/>
                  </a:lnTo>
                  <a:lnTo>
                    <a:pt x="654" y="100"/>
                  </a:lnTo>
                  <a:lnTo>
                    <a:pt x="649" y="105"/>
                  </a:lnTo>
                  <a:lnTo>
                    <a:pt x="644" y="112"/>
                  </a:lnTo>
                  <a:lnTo>
                    <a:pt x="639" y="121"/>
                  </a:lnTo>
                  <a:lnTo>
                    <a:pt x="634" y="130"/>
                  </a:lnTo>
                  <a:lnTo>
                    <a:pt x="631" y="142"/>
                  </a:lnTo>
                  <a:lnTo>
                    <a:pt x="628" y="155"/>
                  </a:lnTo>
                  <a:lnTo>
                    <a:pt x="625" y="172"/>
                  </a:lnTo>
                  <a:lnTo>
                    <a:pt x="623" y="190"/>
                  </a:lnTo>
                  <a:lnTo>
                    <a:pt x="622" y="210"/>
                  </a:lnTo>
                  <a:lnTo>
                    <a:pt x="621" y="232"/>
                  </a:lnTo>
                  <a:lnTo>
                    <a:pt x="621" y="256"/>
                  </a:lnTo>
                  <a:lnTo>
                    <a:pt x="621" y="277"/>
                  </a:lnTo>
                  <a:lnTo>
                    <a:pt x="622" y="296"/>
                  </a:lnTo>
                  <a:lnTo>
                    <a:pt x="623" y="314"/>
                  </a:lnTo>
                  <a:lnTo>
                    <a:pt x="625" y="331"/>
                  </a:lnTo>
                  <a:lnTo>
                    <a:pt x="627" y="346"/>
                  </a:lnTo>
                  <a:lnTo>
                    <a:pt x="630" y="358"/>
                  </a:lnTo>
                  <a:lnTo>
                    <a:pt x="633" y="369"/>
                  </a:lnTo>
                  <a:lnTo>
                    <a:pt x="637" y="378"/>
                  </a:lnTo>
                  <a:lnTo>
                    <a:pt x="642" y="386"/>
                  </a:lnTo>
                  <a:lnTo>
                    <a:pt x="647" y="393"/>
                  </a:lnTo>
                  <a:lnTo>
                    <a:pt x="652" y="399"/>
                  </a:lnTo>
                  <a:lnTo>
                    <a:pt x="658" y="403"/>
                  </a:lnTo>
                  <a:lnTo>
                    <a:pt x="666" y="407"/>
                  </a:lnTo>
                  <a:lnTo>
                    <a:pt x="672" y="409"/>
                  </a:lnTo>
                  <a:lnTo>
                    <a:pt x="680" y="412"/>
                  </a:lnTo>
                  <a:lnTo>
                    <a:pt x="689" y="412"/>
                  </a:lnTo>
                  <a:lnTo>
                    <a:pt x="695" y="412"/>
                  </a:lnTo>
                  <a:lnTo>
                    <a:pt x="701" y="410"/>
                  </a:lnTo>
                  <a:lnTo>
                    <a:pt x="707" y="408"/>
                  </a:lnTo>
                  <a:lnTo>
                    <a:pt x="713" y="405"/>
                  </a:lnTo>
                  <a:lnTo>
                    <a:pt x="718" y="402"/>
                  </a:lnTo>
                  <a:lnTo>
                    <a:pt x="722" y="398"/>
                  </a:lnTo>
                  <a:lnTo>
                    <a:pt x="727" y="394"/>
                  </a:lnTo>
                  <a:lnTo>
                    <a:pt x="732" y="387"/>
                  </a:lnTo>
                  <a:lnTo>
                    <a:pt x="735" y="381"/>
                  </a:lnTo>
                  <a:lnTo>
                    <a:pt x="739" y="374"/>
                  </a:lnTo>
                  <a:lnTo>
                    <a:pt x="742" y="366"/>
                  </a:lnTo>
                  <a:lnTo>
                    <a:pt x="744" y="357"/>
                  </a:lnTo>
                  <a:lnTo>
                    <a:pt x="749" y="337"/>
                  </a:lnTo>
                  <a:lnTo>
                    <a:pt x="753" y="314"/>
                  </a:lnTo>
                  <a:close/>
                  <a:moveTo>
                    <a:pt x="907" y="7"/>
                  </a:moveTo>
                  <a:lnTo>
                    <a:pt x="1001" y="7"/>
                  </a:lnTo>
                  <a:lnTo>
                    <a:pt x="1001" y="171"/>
                  </a:lnTo>
                  <a:lnTo>
                    <a:pt x="1008" y="160"/>
                  </a:lnTo>
                  <a:lnTo>
                    <a:pt x="1015" y="151"/>
                  </a:lnTo>
                  <a:lnTo>
                    <a:pt x="1024" y="143"/>
                  </a:lnTo>
                  <a:lnTo>
                    <a:pt x="1034" y="137"/>
                  </a:lnTo>
                  <a:lnTo>
                    <a:pt x="1045" y="131"/>
                  </a:lnTo>
                  <a:lnTo>
                    <a:pt x="1056" y="128"/>
                  </a:lnTo>
                  <a:lnTo>
                    <a:pt x="1069" y="126"/>
                  </a:lnTo>
                  <a:lnTo>
                    <a:pt x="1083" y="125"/>
                  </a:lnTo>
                  <a:lnTo>
                    <a:pt x="1092" y="125"/>
                  </a:lnTo>
                  <a:lnTo>
                    <a:pt x="1099" y="126"/>
                  </a:lnTo>
                  <a:lnTo>
                    <a:pt x="1106" y="127"/>
                  </a:lnTo>
                  <a:lnTo>
                    <a:pt x="1114" y="129"/>
                  </a:lnTo>
                  <a:lnTo>
                    <a:pt x="1120" y="132"/>
                  </a:lnTo>
                  <a:lnTo>
                    <a:pt x="1126" y="134"/>
                  </a:lnTo>
                  <a:lnTo>
                    <a:pt x="1131" y="139"/>
                  </a:lnTo>
                  <a:lnTo>
                    <a:pt x="1137" y="142"/>
                  </a:lnTo>
                  <a:lnTo>
                    <a:pt x="1146" y="151"/>
                  </a:lnTo>
                  <a:lnTo>
                    <a:pt x="1153" y="162"/>
                  </a:lnTo>
                  <a:lnTo>
                    <a:pt x="1159" y="173"/>
                  </a:lnTo>
                  <a:lnTo>
                    <a:pt x="1162" y="186"/>
                  </a:lnTo>
                  <a:lnTo>
                    <a:pt x="1164" y="200"/>
                  </a:lnTo>
                  <a:lnTo>
                    <a:pt x="1166" y="217"/>
                  </a:lnTo>
                  <a:lnTo>
                    <a:pt x="1167" y="238"/>
                  </a:lnTo>
                  <a:lnTo>
                    <a:pt x="1167" y="261"/>
                  </a:lnTo>
                  <a:lnTo>
                    <a:pt x="1167" y="491"/>
                  </a:lnTo>
                  <a:lnTo>
                    <a:pt x="1074" y="491"/>
                  </a:lnTo>
                  <a:lnTo>
                    <a:pt x="1074" y="261"/>
                  </a:lnTo>
                  <a:lnTo>
                    <a:pt x="1073" y="245"/>
                  </a:lnTo>
                  <a:lnTo>
                    <a:pt x="1072" y="232"/>
                  </a:lnTo>
                  <a:lnTo>
                    <a:pt x="1070" y="221"/>
                  </a:lnTo>
                  <a:lnTo>
                    <a:pt x="1068" y="214"/>
                  </a:lnTo>
                  <a:lnTo>
                    <a:pt x="1066" y="212"/>
                  </a:lnTo>
                  <a:lnTo>
                    <a:pt x="1063" y="210"/>
                  </a:lnTo>
                  <a:lnTo>
                    <a:pt x="1061" y="208"/>
                  </a:lnTo>
                  <a:lnTo>
                    <a:pt x="1058" y="206"/>
                  </a:lnTo>
                  <a:lnTo>
                    <a:pt x="1051" y="203"/>
                  </a:lnTo>
                  <a:lnTo>
                    <a:pt x="1042" y="202"/>
                  </a:lnTo>
                  <a:lnTo>
                    <a:pt x="1033" y="203"/>
                  </a:lnTo>
                  <a:lnTo>
                    <a:pt x="1025" y="206"/>
                  </a:lnTo>
                  <a:lnTo>
                    <a:pt x="1018" y="209"/>
                  </a:lnTo>
                  <a:lnTo>
                    <a:pt x="1012" y="214"/>
                  </a:lnTo>
                  <a:lnTo>
                    <a:pt x="1009" y="217"/>
                  </a:lnTo>
                  <a:lnTo>
                    <a:pt x="1007" y="221"/>
                  </a:lnTo>
                  <a:lnTo>
                    <a:pt x="1005" y="226"/>
                  </a:lnTo>
                  <a:lnTo>
                    <a:pt x="1004" y="232"/>
                  </a:lnTo>
                  <a:lnTo>
                    <a:pt x="1002" y="246"/>
                  </a:lnTo>
                  <a:lnTo>
                    <a:pt x="1001" y="264"/>
                  </a:lnTo>
                  <a:lnTo>
                    <a:pt x="1001" y="491"/>
                  </a:lnTo>
                  <a:lnTo>
                    <a:pt x="907" y="491"/>
                  </a:lnTo>
                  <a:lnTo>
                    <a:pt x="907" y="7"/>
                  </a:lnTo>
                  <a:close/>
                  <a:moveTo>
                    <a:pt x="1333" y="246"/>
                  </a:moveTo>
                  <a:lnTo>
                    <a:pt x="1246" y="237"/>
                  </a:lnTo>
                  <a:lnTo>
                    <a:pt x="1247" y="224"/>
                  </a:lnTo>
                  <a:lnTo>
                    <a:pt x="1250" y="212"/>
                  </a:lnTo>
                  <a:lnTo>
                    <a:pt x="1254" y="200"/>
                  </a:lnTo>
                  <a:lnTo>
                    <a:pt x="1259" y="190"/>
                  </a:lnTo>
                  <a:lnTo>
                    <a:pt x="1264" y="179"/>
                  </a:lnTo>
                  <a:lnTo>
                    <a:pt x="1272" y="170"/>
                  </a:lnTo>
                  <a:lnTo>
                    <a:pt x="1279" y="162"/>
                  </a:lnTo>
                  <a:lnTo>
                    <a:pt x="1288" y="154"/>
                  </a:lnTo>
                  <a:lnTo>
                    <a:pt x="1298" y="148"/>
                  </a:lnTo>
                  <a:lnTo>
                    <a:pt x="1307" y="142"/>
                  </a:lnTo>
                  <a:lnTo>
                    <a:pt x="1319" y="137"/>
                  </a:lnTo>
                  <a:lnTo>
                    <a:pt x="1329" y="132"/>
                  </a:lnTo>
                  <a:lnTo>
                    <a:pt x="1342" y="129"/>
                  </a:lnTo>
                  <a:lnTo>
                    <a:pt x="1354" y="127"/>
                  </a:lnTo>
                  <a:lnTo>
                    <a:pt x="1367" y="126"/>
                  </a:lnTo>
                  <a:lnTo>
                    <a:pt x="1381" y="125"/>
                  </a:lnTo>
                  <a:lnTo>
                    <a:pt x="1392" y="125"/>
                  </a:lnTo>
                  <a:lnTo>
                    <a:pt x="1403" y="126"/>
                  </a:lnTo>
                  <a:lnTo>
                    <a:pt x="1413" y="128"/>
                  </a:lnTo>
                  <a:lnTo>
                    <a:pt x="1423" y="130"/>
                  </a:lnTo>
                  <a:lnTo>
                    <a:pt x="1432" y="132"/>
                  </a:lnTo>
                  <a:lnTo>
                    <a:pt x="1441" y="137"/>
                  </a:lnTo>
                  <a:lnTo>
                    <a:pt x="1449" y="140"/>
                  </a:lnTo>
                  <a:lnTo>
                    <a:pt x="1456" y="145"/>
                  </a:lnTo>
                  <a:lnTo>
                    <a:pt x="1463" y="149"/>
                  </a:lnTo>
                  <a:lnTo>
                    <a:pt x="1469" y="154"/>
                  </a:lnTo>
                  <a:lnTo>
                    <a:pt x="1475" y="160"/>
                  </a:lnTo>
                  <a:lnTo>
                    <a:pt x="1480" y="166"/>
                  </a:lnTo>
                  <a:lnTo>
                    <a:pt x="1484" y="171"/>
                  </a:lnTo>
                  <a:lnTo>
                    <a:pt x="1487" y="177"/>
                  </a:lnTo>
                  <a:lnTo>
                    <a:pt x="1490" y="184"/>
                  </a:lnTo>
                  <a:lnTo>
                    <a:pt x="1493" y="190"/>
                  </a:lnTo>
                  <a:lnTo>
                    <a:pt x="1496" y="203"/>
                  </a:lnTo>
                  <a:lnTo>
                    <a:pt x="1498" y="222"/>
                  </a:lnTo>
                  <a:lnTo>
                    <a:pt x="1499" y="243"/>
                  </a:lnTo>
                  <a:lnTo>
                    <a:pt x="1500" y="268"/>
                  </a:lnTo>
                  <a:lnTo>
                    <a:pt x="1500" y="412"/>
                  </a:lnTo>
                  <a:lnTo>
                    <a:pt x="1500" y="442"/>
                  </a:lnTo>
                  <a:lnTo>
                    <a:pt x="1501" y="465"/>
                  </a:lnTo>
                  <a:lnTo>
                    <a:pt x="1503" y="482"/>
                  </a:lnTo>
                  <a:lnTo>
                    <a:pt x="1505" y="491"/>
                  </a:lnTo>
                  <a:lnTo>
                    <a:pt x="1419" y="491"/>
                  </a:lnTo>
                  <a:lnTo>
                    <a:pt x="1417" y="482"/>
                  </a:lnTo>
                  <a:lnTo>
                    <a:pt x="1415" y="470"/>
                  </a:lnTo>
                  <a:lnTo>
                    <a:pt x="1414" y="454"/>
                  </a:lnTo>
                  <a:lnTo>
                    <a:pt x="1414" y="436"/>
                  </a:lnTo>
                  <a:lnTo>
                    <a:pt x="1406" y="450"/>
                  </a:lnTo>
                  <a:lnTo>
                    <a:pt x="1397" y="463"/>
                  </a:lnTo>
                  <a:lnTo>
                    <a:pt x="1387" y="474"/>
                  </a:lnTo>
                  <a:lnTo>
                    <a:pt x="1375" y="483"/>
                  </a:lnTo>
                  <a:lnTo>
                    <a:pt x="1370" y="487"/>
                  </a:lnTo>
                  <a:lnTo>
                    <a:pt x="1364" y="490"/>
                  </a:lnTo>
                  <a:lnTo>
                    <a:pt x="1358" y="492"/>
                  </a:lnTo>
                  <a:lnTo>
                    <a:pt x="1351" y="494"/>
                  </a:lnTo>
                  <a:lnTo>
                    <a:pt x="1337" y="497"/>
                  </a:lnTo>
                  <a:lnTo>
                    <a:pt x="1322" y="498"/>
                  </a:lnTo>
                  <a:lnTo>
                    <a:pt x="1313" y="498"/>
                  </a:lnTo>
                  <a:lnTo>
                    <a:pt x="1303" y="497"/>
                  </a:lnTo>
                  <a:lnTo>
                    <a:pt x="1295" y="495"/>
                  </a:lnTo>
                  <a:lnTo>
                    <a:pt x="1286" y="492"/>
                  </a:lnTo>
                  <a:lnTo>
                    <a:pt x="1279" y="489"/>
                  </a:lnTo>
                  <a:lnTo>
                    <a:pt x="1272" y="485"/>
                  </a:lnTo>
                  <a:lnTo>
                    <a:pt x="1264" y="479"/>
                  </a:lnTo>
                  <a:lnTo>
                    <a:pt x="1258" y="473"/>
                  </a:lnTo>
                  <a:lnTo>
                    <a:pt x="1253" y="467"/>
                  </a:lnTo>
                  <a:lnTo>
                    <a:pt x="1248" y="460"/>
                  </a:lnTo>
                  <a:lnTo>
                    <a:pt x="1243" y="451"/>
                  </a:lnTo>
                  <a:lnTo>
                    <a:pt x="1240" y="443"/>
                  </a:lnTo>
                  <a:lnTo>
                    <a:pt x="1237" y="433"/>
                  </a:lnTo>
                  <a:lnTo>
                    <a:pt x="1235" y="423"/>
                  </a:lnTo>
                  <a:lnTo>
                    <a:pt x="1234" y="413"/>
                  </a:lnTo>
                  <a:lnTo>
                    <a:pt x="1234" y="400"/>
                  </a:lnTo>
                  <a:lnTo>
                    <a:pt x="1234" y="386"/>
                  </a:lnTo>
                  <a:lnTo>
                    <a:pt x="1236" y="372"/>
                  </a:lnTo>
                  <a:lnTo>
                    <a:pt x="1239" y="359"/>
                  </a:lnTo>
                  <a:lnTo>
                    <a:pt x="1243" y="348"/>
                  </a:lnTo>
                  <a:lnTo>
                    <a:pt x="1249" y="336"/>
                  </a:lnTo>
                  <a:lnTo>
                    <a:pt x="1255" y="326"/>
                  </a:lnTo>
                  <a:lnTo>
                    <a:pt x="1262" y="316"/>
                  </a:lnTo>
                  <a:lnTo>
                    <a:pt x="1271" y="308"/>
                  </a:lnTo>
                  <a:lnTo>
                    <a:pt x="1281" y="300"/>
                  </a:lnTo>
                  <a:lnTo>
                    <a:pt x="1294" y="293"/>
                  </a:lnTo>
                  <a:lnTo>
                    <a:pt x="1307" y="287"/>
                  </a:lnTo>
                  <a:lnTo>
                    <a:pt x="1323" y="282"/>
                  </a:lnTo>
                  <a:lnTo>
                    <a:pt x="1342" y="277"/>
                  </a:lnTo>
                  <a:lnTo>
                    <a:pt x="1361" y="273"/>
                  </a:lnTo>
                  <a:lnTo>
                    <a:pt x="1383" y="270"/>
                  </a:lnTo>
                  <a:lnTo>
                    <a:pt x="1407" y="268"/>
                  </a:lnTo>
                  <a:lnTo>
                    <a:pt x="1407" y="255"/>
                  </a:lnTo>
                  <a:lnTo>
                    <a:pt x="1406" y="239"/>
                  </a:lnTo>
                  <a:lnTo>
                    <a:pt x="1405" y="224"/>
                  </a:lnTo>
                  <a:lnTo>
                    <a:pt x="1403" y="214"/>
                  </a:lnTo>
                  <a:lnTo>
                    <a:pt x="1399" y="206"/>
                  </a:lnTo>
                  <a:lnTo>
                    <a:pt x="1397" y="202"/>
                  </a:lnTo>
                  <a:lnTo>
                    <a:pt x="1395" y="199"/>
                  </a:lnTo>
                  <a:lnTo>
                    <a:pt x="1393" y="197"/>
                  </a:lnTo>
                  <a:lnTo>
                    <a:pt x="1390" y="195"/>
                  </a:lnTo>
                  <a:lnTo>
                    <a:pt x="1383" y="192"/>
                  </a:lnTo>
                  <a:lnTo>
                    <a:pt x="1373" y="192"/>
                  </a:lnTo>
                  <a:lnTo>
                    <a:pt x="1365" y="192"/>
                  </a:lnTo>
                  <a:lnTo>
                    <a:pt x="1358" y="195"/>
                  </a:lnTo>
                  <a:lnTo>
                    <a:pt x="1351" y="199"/>
                  </a:lnTo>
                  <a:lnTo>
                    <a:pt x="1345" y="206"/>
                  </a:lnTo>
                  <a:lnTo>
                    <a:pt x="1341" y="213"/>
                  </a:lnTo>
                  <a:lnTo>
                    <a:pt x="1338" y="222"/>
                  </a:lnTo>
                  <a:lnTo>
                    <a:pt x="1336" y="234"/>
                  </a:lnTo>
                  <a:lnTo>
                    <a:pt x="1333" y="246"/>
                  </a:lnTo>
                  <a:close/>
                  <a:moveTo>
                    <a:pt x="1407" y="319"/>
                  </a:moveTo>
                  <a:lnTo>
                    <a:pt x="1388" y="323"/>
                  </a:lnTo>
                  <a:lnTo>
                    <a:pt x="1371" y="327"/>
                  </a:lnTo>
                  <a:lnTo>
                    <a:pt x="1365" y="330"/>
                  </a:lnTo>
                  <a:lnTo>
                    <a:pt x="1359" y="332"/>
                  </a:lnTo>
                  <a:lnTo>
                    <a:pt x="1353" y="335"/>
                  </a:lnTo>
                  <a:lnTo>
                    <a:pt x="1348" y="339"/>
                  </a:lnTo>
                  <a:lnTo>
                    <a:pt x="1344" y="343"/>
                  </a:lnTo>
                  <a:lnTo>
                    <a:pt x="1341" y="348"/>
                  </a:lnTo>
                  <a:lnTo>
                    <a:pt x="1338" y="353"/>
                  </a:lnTo>
                  <a:lnTo>
                    <a:pt x="1336" y="358"/>
                  </a:lnTo>
                  <a:lnTo>
                    <a:pt x="1333" y="364"/>
                  </a:lnTo>
                  <a:lnTo>
                    <a:pt x="1331" y="372"/>
                  </a:lnTo>
                  <a:lnTo>
                    <a:pt x="1331" y="379"/>
                  </a:lnTo>
                  <a:lnTo>
                    <a:pt x="1330" y="387"/>
                  </a:lnTo>
                  <a:lnTo>
                    <a:pt x="1331" y="398"/>
                  </a:lnTo>
                  <a:lnTo>
                    <a:pt x="1332" y="407"/>
                  </a:lnTo>
                  <a:lnTo>
                    <a:pt x="1336" y="415"/>
                  </a:lnTo>
                  <a:lnTo>
                    <a:pt x="1339" y="421"/>
                  </a:lnTo>
                  <a:lnTo>
                    <a:pt x="1343" y="426"/>
                  </a:lnTo>
                  <a:lnTo>
                    <a:pt x="1348" y="430"/>
                  </a:lnTo>
                  <a:lnTo>
                    <a:pt x="1354" y="432"/>
                  </a:lnTo>
                  <a:lnTo>
                    <a:pt x="1362" y="432"/>
                  </a:lnTo>
                  <a:lnTo>
                    <a:pt x="1366" y="432"/>
                  </a:lnTo>
                  <a:lnTo>
                    <a:pt x="1370" y="431"/>
                  </a:lnTo>
                  <a:lnTo>
                    <a:pt x="1374" y="430"/>
                  </a:lnTo>
                  <a:lnTo>
                    <a:pt x="1378" y="427"/>
                  </a:lnTo>
                  <a:lnTo>
                    <a:pt x="1386" y="421"/>
                  </a:lnTo>
                  <a:lnTo>
                    <a:pt x="1393" y="413"/>
                  </a:lnTo>
                  <a:lnTo>
                    <a:pt x="1396" y="406"/>
                  </a:lnTo>
                  <a:lnTo>
                    <a:pt x="1398" y="400"/>
                  </a:lnTo>
                  <a:lnTo>
                    <a:pt x="1401" y="393"/>
                  </a:lnTo>
                  <a:lnTo>
                    <a:pt x="1403" y="383"/>
                  </a:lnTo>
                  <a:lnTo>
                    <a:pt x="1406" y="362"/>
                  </a:lnTo>
                  <a:lnTo>
                    <a:pt x="1407" y="337"/>
                  </a:lnTo>
                  <a:lnTo>
                    <a:pt x="1407" y="319"/>
                  </a:lnTo>
                  <a:close/>
                  <a:moveTo>
                    <a:pt x="1581" y="132"/>
                  </a:moveTo>
                  <a:lnTo>
                    <a:pt x="1669" y="132"/>
                  </a:lnTo>
                  <a:lnTo>
                    <a:pt x="1669" y="181"/>
                  </a:lnTo>
                  <a:lnTo>
                    <a:pt x="1676" y="169"/>
                  </a:lnTo>
                  <a:lnTo>
                    <a:pt x="1684" y="157"/>
                  </a:lnTo>
                  <a:lnTo>
                    <a:pt x="1692" y="147"/>
                  </a:lnTo>
                  <a:lnTo>
                    <a:pt x="1703" y="140"/>
                  </a:lnTo>
                  <a:lnTo>
                    <a:pt x="1708" y="137"/>
                  </a:lnTo>
                  <a:lnTo>
                    <a:pt x="1713" y="133"/>
                  </a:lnTo>
                  <a:lnTo>
                    <a:pt x="1720" y="131"/>
                  </a:lnTo>
                  <a:lnTo>
                    <a:pt x="1726" y="129"/>
                  </a:lnTo>
                  <a:lnTo>
                    <a:pt x="1740" y="126"/>
                  </a:lnTo>
                  <a:lnTo>
                    <a:pt x="1754" y="125"/>
                  </a:lnTo>
                  <a:lnTo>
                    <a:pt x="1761" y="126"/>
                  </a:lnTo>
                  <a:lnTo>
                    <a:pt x="1770" y="126"/>
                  </a:lnTo>
                  <a:lnTo>
                    <a:pt x="1777" y="128"/>
                  </a:lnTo>
                  <a:lnTo>
                    <a:pt x="1783" y="129"/>
                  </a:lnTo>
                  <a:lnTo>
                    <a:pt x="1791" y="131"/>
                  </a:lnTo>
                  <a:lnTo>
                    <a:pt x="1797" y="134"/>
                  </a:lnTo>
                  <a:lnTo>
                    <a:pt x="1802" y="138"/>
                  </a:lnTo>
                  <a:lnTo>
                    <a:pt x="1808" y="142"/>
                  </a:lnTo>
                  <a:lnTo>
                    <a:pt x="1813" y="146"/>
                  </a:lnTo>
                  <a:lnTo>
                    <a:pt x="1818" y="150"/>
                  </a:lnTo>
                  <a:lnTo>
                    <a:pt x="1822" y="154"/>
                  </a:lnTo>
                  <a:lnTo>
                    <a:pt x="1825" y="160"/>
                  </a:lnTo>
                  <a:lnTo>
                    <a:pt x="1828" y="165"/>
                  </a:lnTo>
                  <a:lnTo>
                    <a:pt x="1832" y="170"/>
                  </a:lnTo>
                  <a:lnTo>
                    <a:pt x="1834" y="175"/>
                  </a:lnTo>
                  <a:lnTo>
                    <a:pt x="1836" y="181"/>
                  </a:lnTo>
                  <a:lnTo>
                    <a:pt x="1838" y="195"/>
                  </a:lnTo>
                  <a:lnTo>
                    <a:pt x="1840" y="213"/>
                  </a:lnTo>
                  <a:lnTo>
                    <a:pt x="1841" y="233"/>
                  </a:lnTo>
                  <a:lnTo>
                    <a:pt x="1841" y="256"/>
                  </a:lnTo>
                  <a:lnTo>
                    <a:pt x="1841" y="491"/>
                  </a:lnTo>
                  <a:lnTo>
                    <a:pt x="1748" y="491"/>
                  </a:lnTo>
                  <a:lnTo>
                    <a:pt x="1748" y="256"/>
                  </a:lnTo>
                  <a:lnTo>
                    <a:pt x="1747" y="240"/>
                  </a:lnTo>
                  <a:lnTo>
                    <a:pt x="1746" y="226"/>
                  </a:lnTo>
                  <a:lnTo>
                    <a:pt x="1745" y="221"/>
                  </a:lnTo>
                  <a:lnTo>
                    <a:pt x="1743" y="217"/>
                  </a:lnTo>
                  <a:lnTo>
                    <a:pt x="1742" y="214"/>
                  </a:lnTo>
                  <a:lnTo>
                    <a:pt x="1740" y="212"/>
                  </a:lnTo>
                  <a:lnTo>
                    <a:pt x="1734" y="208"/>
                  </a:lnTo>
                  <a:lnTo>
                    <a:pt x="1729" y="206"/>
                  </a:lnTo>
                  <a:lnTo>
                    <a:pt x="1723" y="203"/>
                  </a:lnTo>
                  <a:lnTo>
                    <a:pt x="1715" y="202"/>
                  </a:lnTo>
                  <a:lnTo>
                    <a:pt x="1710" y="203"/>
                  </a:lnTo>
                  <a:lnTo>
                    <a:pt x="1704" y="203"/>
                  </a:lnTo>
                  <a:lnTo>
                    <a:pt x="1700" y="206"/>
                  </a:lnTo>
                  <a:lnTo>
                    <a:pt x="1695" y="207"/>
                  </a:lnTo>
                  <a:lnTo>
                    <a:pt x="1691" y="210"/>
                  </a:lnTo>
                  <a:lnTo>
                    <a:pt x="1688" y="212"/>
                  </a:lnTo>
                  <a:lnTo>
                    <a:pt x="1685" y="216"/>
                  </a:lnTo>
                  <a:lnTo>
                    <a:pt x="1683" y="219"/>
                  </a:lnTo>
                  <a:lnTo>
                    <a:pt x="1679" y="230"/>
                  </a:lnTo>
                  <a:lnTo>
                    <a:pt x="1677" y="243"/>
                  </a:lnTo>
                  <a:lnTo>
                    <a:pt x="1676" y="260"/>
                  </a:lnTo>
                  <a:lnTo>
                    <a:pt x="1675" y="281"/>
                  </a:lnTo>
                  <a:lnTo>
                    <a:pt x="1675" y="491"/>
                  </a:lnTo>
                  <a:lnTo>
                    <a:pt x="1581" y="491"/>
                  </a:lnTo>
                  <a:lnTo>
                    <a:pt x="1581" y="132"/>
                  </a:lnTo>
                  <a:close/>
                  <a:moveTo>
                    <a:pt x="2203" y="74"/>
                  </a:moveTo>
                  <a:lnTo>
                    <a:pt x="2203" y="139"/>
                  </a:lnTo>
                  <a:lnTo>
                    <a:pt x="2193" y="137"/>
                  </a:lnTo>
                  <a:lnTo>
                    <a:pt x="2183" y="137"/>
                  </a:lnTo>
                  <a:lnTo>
                    <a:pt x="2176" y="137"/>
                  </a:lnTo>
                  <a:lnTo>
                    <a:pt x="2170" y="139"/>
                  </a:lnTo>
                  <a:lnTo>
                    <a:pt x="2164" y="141"/>
                  </a:lnTo>
                  <a:lnTo>
                    <a:pt x="2159" y="144"/>
                  </a:lnTo>
                  <a:lnTo>
                    <a:pt x="2155" y="149"/>
                  </a:lnTo>
                  <a:lnTo>
                    <a:pt x="2152" y="154"/>
                  </a:lnTo>
                  <a:lnTo>
                    <a:pt x="2150" y="161"/>
                  </a:lnTo>
                  <a:lnTo>
                    <a:pt x="2148" y="169"/>
                  </a:lnTo>
                  <a:lnTo>
                    <a:pt x="2153" y="176"/>
                  </a:lnTo>
                  <a:lnTo>
                    <a:pt x="2158" y="184"/>
                  </a:lnTo>
                  <a:lnTo>
                    <a:pt x="2162" y="192"/>
                  </a:lnTo>
                  <a:lnTo>
                    <a:pt x="2167" y="200"/>
                  </a:lnTo>
                  <a:lnTo>
                    <a:pt x="2169" y="210"/>
                  </a:lnTo>
                  <a:lnTo>
                    <a:pt x="2171" y="219"/>
                  </a:lnTo>
                  <a:lnTo>
                    <a:pt x="2172" y="230"/>
                  </a:lnTo>
                  <a:lnTo>
                    <a:pt x="2173" y="240"/>
                  </a:lnTo>
                  <a:lnTo>
                    <a:pt x="2172" y="252"/>
                  </a:lnTo>
                  <a:lnTo>
                    <a:pt x="2171" y="263"/>
                  </a:lnTo>
                  <a:lnTo>
                    <a:pt x="2168" y="273"/>
                  </a:lnTo>
                  <a:lnTo>
                    <a:pt x="2164" y="284"/>
                  </a:lnTo>
                  <a:lnTo>
                    <a:pt x="2159" y="293"/>
                  </a:lnTo>
                  <a:lnTo>
                    <a:pt x="2153" y="302"/>
                  </a:lnTo>
                  <a:lnTo>
                    <a:pt x="2147" y="310"/>
                  </a:lnTo>
                  <a:lnTo>
                    <a:pt x="2138" y="318"/>
                  </a:lnTo>
                  <a:lnTo>
                    <a:pt x="2130" y="325"/>
                  </a:lnTo>
                  <a:lnTo>
                    <a:pt x="2120" y="331"/>
                  </a:lnTo>
                  <a:lnTo>
                    <a:pt x="2110" y="336"/>
                  </a:lnTo>
                  <a:lnTo>
                    <a:pt x="2100" y="340"/>
                  </a:lnTo>
                  <a:lnTo>
                    <a:pt x="2088" y="344"/>
                  </a:lnTo>
                  <a:lnTo>
                    <a:pt x="2077" y="346"/>
                  </a:lnTo>
                  <a:lnTo>
                    <a:pt x="2064" y="347"/>
                  </a:lnTo>
                  <a:lnTo>
                    <a:pt x="2051" y="347"/>
                  </a:lnTo>
                  <a:lnTo>
                    <a:pt x="2041" y="347"/>
                  </a:lnTo>
                  <a:lnTo>
                    <a:pt x="2029" y="346"/>
                  </a:lnTo>
                  <a:lnTo>
                    <a:pt x="2019" y="344"/>
                  </a:lnTo>
                  <a:lnTo>
                    <a:pt x="2007" y="341"/>
                  </a:lnTo>
                  <a:lnTo>
                    <a:pt x="2002" y="345"/>
                  </a:lnTo>
                  <a:lnTo>
                    <a:pt x="1998" y="348"/>
                  </a:lnTo>
                  <a:lnTo>
                    <a:pt x="1994" y="351"/>
                  </a:lnTo>
                  <a:lnTo>
                    <a:pt x="1991" y="355"/>
                  </a:lnTo>
                  <a:lnTo>
                    <a:pt x="1989" y="359"/>
                  </a:lnTo>
                  <a:lnTo>
                    <a:pt x="1986" y="362"/>
                  </a:lnTo>
                  <a:lnTo>
                    <a:pt x="1985" y="367"/>
                  </a:lnTo>
                  <a:lnTo>
                    <a:pt x="1985" y="371"/>
                  </a:lnTo>
                  <a:lnTo>
                    <a:pt x="1986" y="377"/>
                  </a:lnTo>
                  <a:lnTo>
                    <a:pt x="1989" y="382"/>
                  </a:lnTo>
                  <a:lnTo>
                    <a:pt x="1993" y="385"/>
                  </a:lnTo>
                  <a:lnTo>
                    <a:pt x="1998" y="389"/>
                  </a:lnTo>
                  <a:lnTo>
                    <a:pt x="2006" y="391"/>
                  </a:lnTo>
                  <a:lnTo>
                    <a:pt x="2021" y="393"/>
                  </a:lnTo>
                  <a:lnTo>
                    <a:pt x="2040" y="394"/>
                  </a:lnTo>
                  <a:lnTo>
                    <a:pt x="2065" y="396"/>
                  </a:lnTo>
                  <a:lnTo>
                    <a:pt x="2089" y="398"/>
                  </a:lnTo>
                  <a:lnTo>
                    <a:pt x="2109" y="400"/>
                  </a:lnTo>
                  <a:lnTo>
                    <a:pt x="2127" y="403"/>
                  </a:lnTo>
                  <a:lnTo>
                    <a:pt x="2140" y="406"/>
                  </a:lnTo>
                  <a:lnTo>
                    <a:pt x="2147" y="408"/>
                  </a:lnTo>
                  <a:lnTo>
                    <a:pt x="2153" y="412"/>
                  </a:lnTo>
                  <a:lnTo>
                    <a:pt x="2158" y="415"/>
                  </a:lnTo>
                  <a:lnTo>
                    <a:pt x="2163" y="418"/>
                  </a:lnTo>
                  <a:lnTo>
                    <a:pt x="2169" y="422"/>
                  </a:lnTo>
                  <a:lnTo>
                    <a:pt x="2174" y="426"/>
                  </a:lnTo>
                  <a:lnTo>
                    <a:pt x="2178" y="431"/>
                  </a:lnTo>
                  <a:lnTo>
                    <a:pt x="2182" y="437"/>
                  </a:lnTo>
                  <a:lnTo>
                    <a:pt x="2186" y="443"/>
                  </a:lnTo>
                  <a:lnTo>
                    <a:pt x="2190" y="449"/>
                  </a:lnTo>
                  <a:lnTo>
                    <a:pt x="2193" y="456"/>
                  </a:lnTo>
                  <a:lnTo>
                    <a:pt x="2195" y="464"/>
                  </a:lnTo>
                  <a:lnTo>
                    <a:pt x="2197" y="471"/>
                  </a:lnTo>
                  <a:lnTo>
                    <a:pt x="2198" y="479"/>
                  </a:lnTo>
                  <a:lnTo>
                    <a:pt x="2199" y="489"/>
                  </a:lnTo>
                  <a:lnTo>
                    <a:pt x="2199" y="497"/>
                  </a:lnTo>
                  <a:lnTo>
                    <a:pt x="2198" y="512"/>
                  </a:lnTo>
                  <a:lnTo>
                    <a:pt x="2197" y="525"/>
                  </a:lnTo>
                  <a:lnTo>
                    <a:pt x="2194" y="538"/>
                  </a:lnTo>
                  <a:lnTo>
                    <a:pt x="2188" y="551"/>
                  </a:lnTo>
                  <a:lnTo>
                    <a:pt x="2183" y="561"/>
                  </a:lnTo>
                  <a:lnTo>
                    <a:pt x="2176" y="570"/>
                  </a:lnTo>
                  <a:lnTo>
                    <a:pt x="2168" y="580"/>
                  </a:lnTo>
                  <a:lnTo>
                    <a:pt x="2158" y="587"/>
                  </a:lnTo>
                  <a:lnTo>
                    <a:pt x="2148" y="595"/>
                  </a:lnTo>
                  <a:lnTo>
                    <a:pt x="2135" y="601"/>
                  </a:lnTo>
                  <a:lnTo>
                    <a:pt x="2122" y="606"/>
                  </a:lnTo>
                  <a:lnTo>
                    <a:pt x="2107" y="610"/>
                  </a:lnTo>
                  <a:lnTo>
                    <a:pt x="2091" y="613"/>
                  </a:lnTo>
                  <a:lnTo>
                    <a:pt x="2073" y="615"/>
                  </a:lnTo>
                  <a:lnTo>
                    <a:pt x="2056" y="618"/>
                  </a:lnTo>
                  <a:lnTo>
                    <a:pt x="2036" y="618"/>
                  </a:lnTo>
                  <a:lnTo>
                    <a:pt x="2019" y="618"/>
                  </a:lnTo>
                  <a:lnTo>
                    <a:pt x="2003" y="616"/>
                  </a:lnTo>
                  <a:lnTo>
                    <a:pt x="1989" y="614"/>
                  </a:lnTo>
                  <a:lnTo>
                    <a:pt x="1975" y="612"/>
                  </a:lnTo>
                  <a:lnTo>
                    <a:pt x="1962" y="609"/>
                  </a:lnTo>
                  <a:lnTo>
                    <a:pt x="1952" y="606"/>
                  </a:lnTo>
                  <a:lnTo>
                    <a:pt x="1941" y="601"/>
                  </a:lnTo>
                  <a:lnTo>
                    <a:pt x="1932" y="597"/>
                  </a:lnTo>
                  <a:lnTo>
                    <a:pt x="1924" y="590"/>
                  </a:lnTo>
                  <a:lnTo>
                    <a:pt x="1917" y="584"/>
                  </a:lnTo>
                  <a:lnTo>
                    <a:pt x="1911" y="577"/>
                  </a:lnTo>
                  <a:lnTo>
                    <a:pt x="1907" y="569"/>
                  </a:lnTo>
                  <a:lnTo>
                    <a:pt x="1903" y="561"/>
                  </a:lnTo>
                  <a:lnTo>
                    <a:pt x="1900" y="552"/>
                  </a:lnTo>
                  <a:lnTo>
                    <a:pt x="1899" y="542"/>
                  </a:lnTo>
                  <a:lnTo>
                    <a:pt x="1898" y="532"/>
                  </a:lnTo>
                  <a:lnTo>
                    <a:pt x="1899" y="520"/>
                  </a:lnTo>
                  <a:lnTo>
                    <a:pt x="1902" y="510"/>
                  </a:lnTo>
                  <a:lnTo>
                    <a:pt x="1906" y="500"/>
                  </a:lnTo>
                  <a:lnTo>
                    <a:pt x="1911" y="492"/>
                  </a:lnTo>
                  <a:lnTo>
                    <a:pt x="1920" y="484"/>
                  </a:lnTo>
                  <a:lnTo>
                    <a:pt x="1929" y="476"/>
                  </a:lnTo>
                  <a:lnTo>
                    <a:pt x="1939" y="471"/>
                  </a:lnTo>
                  <a:lnTo>
                    <a:pt x="1953" y="465"/>
                  </a:lnTo>
                  <a:lnTo>
                    <a:pt x="1943" y="460"/>
                  </a:lnTo>
                  <a:lnTo>
                    <a:pt x="1933" y="453"/>
                  </a:lnTo>
                  <a:lnTo>
                    <a:pt x="1926" y="446"/>
                  </a:lnTo>
                  <a:lnTo>
                    <a:pt x="1920" y="439"/>
                  </a:lnTo>
                  <a:lnTo>
                    <a:pt x="1915" y="430"/>
                  </a:lnTo>
                  <a:lnTo>
                    <a:pt x="1911" y="422"/>
                  </a:lnTo>
                  <a:lnTo>
                    <a:pt x="1910" y="413"/>
                  </a:lnTo>
                  <a:lnTo>
                    <a:pt x="1909" y="403"/>
                  </a:lnTo>
                  <a:lnTo>
                    <a:pt x="1910" y="392"/>
                  </a:lnTo>
                  <a:lnTo>
                    <a:pt x="1912" y="381"/>
                  </a:lnTo>
                  <a:lnTo>
                    <a:pt x="1917" y="371"/>
                  </a:lnTo>
                  <a:lnTo>
                    <a:pt x="1924" y="360"/>
                  </a:lnTo>
                  <a:lnTo>
                    <a:pt x="1931" y="351"/>
                  </a:lnTo>
                  <a:lnTo>
                    <a:pt x="1941" y="341"/>
                  </a:lnTo>
                  <a:lnTo>
                    <a:pt x="1953" y="333"/>
                  </a:lnTo>
                  <a:lnTo>
                    <a:pt x="1967" y="325"/>
                  </a:lnTo>
                  <a:lnTo>
                    <a:pt x="1955" y="317"/>
                  </a:lnTo>
                  <a:lnTo>
                    <a:pt x="1945" y="309"/>
                  </a:lnTo>
                  <a:lnTo>
                    <a:pt x="1936" y="300"/>
                  </a:lnTo>
                  <a:lnTo>
                    <a:pt x="1929" y="289"/>
                  </a:lnTo>
                  <a:lnTo>
                    <a:pt x="1924" y="278"/>
                  </a:lnTo>
                  <a:lnTo>
                    <a:pt x="1920" y="264"/>
                  </a:lnTo>
                  <a:lnTo>
                    <a:pt x="1917" y="250"/>
                  </a:lnTo>
                  <a:lnTo>
                    <a:pt x="1916" y="235"/>
                  </a:lnTo>
                  <a:lnTo>
                    <a:pt x="1917" y="222"/>
                  </a:lnTo>
                  <a:lnTo>
                    <a:pt x="1918" y="210"/>
                  </a:lnTo>
                  <a:lnTo>
                    <a:pt x="1922" y="198"/>
                  </a:lnTo>
                  <a:lnTo>
                    <a:pt x="1926" y="188"/>
                  </a:lnTo>
                  <a:lnTo>
                    <a:pt x="1930" y="178"/>
                  </a:lnTo>
                  <a:lnTo>
                    <a:pt x="1936" y="169"/>
                  </a:lnTo>
                  <a:lnTo>
                    <a:pt x="1944" y="161"/>
                  </a:lnTo>
                  <a:lnTo>
                    <a:pt x="1951" y="153"/>
                  </a:lnTo>
                  <a:lnTo>
                    <a:pt x="1960" y="147"/>
                  </a:lnTo>
                  <a:lnTo>
                    <a:pt x="1970" y="142"/>
                  </a:lnTo>
                  <a:lnTo>
                    <a:pt x="1980" y="137"/>
                  </a:lnTo>
                  <a:lnTo>
                    <a:pt x="1992" y="132"/>
                  </a:lnTo>
                  <a:lnTo>
                    <a:pt x="2003" y="129"/>
                  </a:lnTo>
                  <a:lnTo>
                    <a:pt x="2016" y="127"/>
                  </a:lnTo>
                  <a:lnTo>
                    <a:pt x="2029" y="126"/>
                  </a:lnTo>
                  <a:lnTo>
                    <a:pt x="2043" y="125"/>
                  </a:lnTo>
                  <a:lnTo>
                    <a:pt x="2062" y="126"/>
                  </a:lnTo>
                  <a:lnTo>
                    <a:pt x="2080" y="129"/>
                  </a:lnTo>
                  <a:lnTo>
                    <a:pt x="2097" y="134"/>
                  </a:lnTo>
                  <a:lnTo>
                    <a:pt x="2115" y="141"/>
                  </a:lnTo>
                  <a:lnTo>
                    <a:pt x="2117" y="123"/>
                  </a:lnTo>
                  <a:lnTo>
                    <a:pt x="2122" y="108"/>
                  </a:lnTo>
                  <a:lnTo>
                    <a:pt x="2124" y="102"/>
                  </a:lnTo>
                  <a:lnTo>
                    <a:pt x="2126" y="96"/>
                  </a:lnTo>
                  <a:lnTo>
                    <a:pt x="2129" y="90"/>
                  </a:lnTo>
                  <a:lnTo>
                    <a:pt x="2133" y="86"/>
                  </a:lnTo>
                  <a:lnTo>
                    <a:pt x="2136" y="83"/>
                  </a:lnTo>
                  <a:lnTo>
                    <a:pt x="2140" y="79"/>
                  </a:lnTo>
                  <a:lnTo>
                    <a:pt x="2146" y="77"/>
                  </a:lnTo>
                  <a:lnTo>
                    <a:pt x="2151" y="74"/>
                  </a:lnTo>
                  <a:lnTo>
                    <a:pt x="2157" y="73"/>
                  </a:lnTo>
                  <a:lnTo>
                    <a:pt x="2163" y="72"/>
                  </a:lnTo>
                  <a:lnTo>
                    <a:pt x="2170" y="71"/>
                  </a:lnTo>
                  <a:lnTo>
                    <a:pt x="2177" y="71"/>
                  </a:lnTo>
                  <a:lnTo>
                    <a:pt x="2192" y="71"/>
                  </a:lnTo>
                  <a:lnTo>
                    <a:pt x="2203" y="74"/>
                  </a:lnTo>
                  <a:close/>
                  <a:moveTo>
                    <a:pt x="2075" y="237"/>
                  </a:moveTo>
                  <a:lnTo>
                    <a:pt x="2075" y="223"/>
                  </a:lnTo>
                  <a:lnTo>
                    <a:pt x="2074" y="212"/>
                  </a:lnTo>
                  <a:lnTo>
                    <a:pt x="2071" y="201"/>
                  </a:lnTo>
                  <a:lnTo>
                    <a:pt x="2068" y="194"/>
                  </a:lnTo>
                  <a:lnTo>
                    <a:pt x="2064" y="188"/>
                  </a:lnTo>
                  <a:lnTo>
                    <a:pt x="2059" y="183"/>
                  </a:lnTo>
                  <a:lnTo>
                    <a:pt x="2053" y="180"/>
                  </a:lnTo>
                  <a:lnTo>
                    <a:pt x="2046" y="179"/>
                  </a:lnTo>
                  <a:lnTo>
                    <a:pt x="2038" y="180"/>
                  </a:lnTo>
                  <a:lnTo>
                    <a:pt x="2032" y="183"/>
                  </a:lnTo>
                  <a:lnTo>
                    <a:pt x="2028" y="185"/>
                  </a:lnTo>
                  <a:lnTo>
                    <a:pt x="2025" y="187"/>
                  </a:lnTo>
                  <a:lnTo>
                    <a:pt x="2023" y="190"/>
                  </a:lnTo>
                  <a:lnTo>
                    <a:pt x="2021" y="193"/>
                  </a:lnTo>
                  <a:lnTo>
                    <a:pt x="2018" y="201"/>
                  </a:lnTo>
                  <a:lnTo>
                    <a:pt x="2016" y="212"/>
                  </a:lnTo>
                  <a:lnTo>
                    <a:pt x="2014" y="224"/>
                  </a:lnTo>
                  <a:lnTo>
                    <a:pt x="2014" y="239"/>
                  </a:lnTo>
                  <a:lnTo>
                    <a:pt x="2014" y="253"/>
                  </a:lnTo>
                  <a:lnTo>
                    <a:pt x="2016" y="263"/>
                  </a:lnTo>
                  <a:lnTo>
                    <a:pt x="2018" y="272"/>
                  </a:lnTo>
                  <a:lnTo>
                    <a:pt x="2021" y="280"/>
                  </a:lnTo>
                  <a:lnTo>
                    <a:pt x="2026" y="286"/>
                  </a:lnTo>
                  <a:lnTo>
                    <a:pt x="2032" y="290"/>
                  </a:lnTo>
                  <a:lnTo>
                    <a:pt x="2038" y="293"/>
                  </a:lnTo>
                  <a:lnTo>
                    <a:pt x="2046" y="293"/>
                  </a:lnTo>
                  <a:lnTo>
                    <a:pt x="2053" y="293"/>
                  </a:lnTo>
                  <a:lnTo>
                    <a:pt x="2060" y="290"/>
                  </a:lnTo>
                  <a:lnTo>
                    <a:pt x="2065" y="286"/>
                  </a:lnTo>
                  <a:lnTo>
                    <a:pt x="2069" y="281"/>
                  </a:lnTo>
                  <a:lnTo>
                    <a:pt x="2072" y="273"/>
                  </a:lnTo>
                  <a:lnTo>
                    <a:pt x="2074" y="263"/>
                  </a:lnTo>
                  <a:lnTo>
                    <a:pt x="2075" y="252"/>
                  </a:lnTo>
                  <a:lnTo>
                    <a:pt x="2075" y="237"/>
                  </a:lnTo>
                  <a:close/>
                  <a:moveTo>
                    <a:pt x="2004" y="475"/>
                  </a:moveTo>
                  <a:lnTo>
                    <a:pt x="1998" y="479"/>
                  </a:lnTo>
                  <a:lnTo>
                    <a:pt x="1992" y="484"/>
                  </a:lnTo>
                  <a:lnTo>
                    <a:pt x="1986" y="488"/>
                  </a:lnTo>
                  <a:lnTo>
                    <a:pt x="1982" y="493"/>
                  </a:lnTo>
                  <a:lnTo>
                    <a:pt x="1979" y="499"/>
                  </a:lnTo>
                  <a:lnTo>
                    <a:pt x="1977" y="505"/>
                  </a:lnTo>
                  <a:lnTo>
                    <a:pt x="1975" y="512"/>
                  </a:lnTo>
                  <a:lnTo>
                    <a:pt x="1975" y="518"/>
                  </a:lnTo>
                  <a:lnTo>
                    <a:pt x="1975" y="523"/>
                  </a:lnTo>
                  <a:lnTo>
                    <a:pt x="1976" y="528"/>
                  </a:lnTo>
                  <a:lnTo>
                    <a:pt x="1978" y="531"/>
                  </a:lnTo>
                  <a:lnTo>
                    <a:pt x="1980" y="535"/>
                  </a:lnTo>
                  <a:lnTo>
                    <a:pt x="1982" y="538"/>
                  </a:lnTo>
                  <a:lnTo>
                    <a:pt x="1985" y="540"/>
                  </a:lnTo>
                  <a:lnTo>
                    <a:pt x="1990" y="543"/>
                  </a:lnTo>
                  <a:lnTo>
                    <a:pt x="1994" y="545"/>
                  </a:lnTo>
                  <a:lnTo>
                    <a:pt x="2005" y="550"/>
                  </a:lnTo>
                  <a:lnTo>
                    <a:pt x="2018" y="553"/>
                  </a:lnTo>
                  <a:lnTo>
                    <a:pt x="2034" y="554"/>
                  </a:lnTo>
                  <a:lnTo>
                    <a:pt x="2052" y="555"/>
                  </a:lnTo>
                  <a:lnTo>
                    <a:pt x="2067" y="554"/>
                  </a:lnTo>
                  <a:lnTo>
                    <a:pt x="2081" y="553"/>
                  </a:lnTo>
                  <a:lnTo>
                    <a:pt x="2092" y="550"/>
                  </a:lnTo>
                  <a:lnTo>
                    <a:pt x="2102" y="545"/>
                  </a:lnTo>
                  <a:lnTo>
                    <a:pt x="2106" y="543"/>
                  </a:lnTo>
                  <a:lnTo>
                    <a:pt x="2109" y="540"/>
                  </a:lnTo>
                  <a:lnTo>
                    <a:pt x="2111" y="537"/>
                  </a:lnTo>
                  <a:lnTo>
                    <a:pt x="2114" y="534"/>
                  </a:lnTo>
                  <a:lnTo>
                    <a:pt x="2115" y="530"/>
                  </a:lnTo>
                  <a:lnTo>
                    <a:pt x="2117" y="525"/>
                  </a:lnTo>
                  <a:lnTo>
                    <a:pt x="2117" y="521"/>
                  </a:lnTo>
                  <a:lnTo>
                    <a:pt x="2118" y="517"/>
                  </a:lnTo>
                  <a:lnTo>
                    <a:pt x="2117" y="511"/>
                  </a:lnTo>
                  <a:lnTo>
                    <a:pt x="2116" y="505"/>
                  </a:lnTo>
                  <a:lnTo>
                    <a:pt x="2114" y="499"/>
                  </a:lnTo>
                  <a:lnTo>
                    <a:pt x="2111" y="494"/>
                  </a:lnTo>
                  <a:lnTo>
                    <a:pt x="2107" y="491"/>
                  </a:lnTo>
                  <a:lnTo>
                    <a:pt x="2103" y="488"/>
                  </a:lnTo>
                  <a:lnTo>
                    <a:pt x="2097" y="485"/>
                  </a:lnTo>
                  <a:lnTo>
                    <a:pt x="2092" y="484"/>
                  </a:lnTo>
                  <a:lnTo>
                    <a:pt x="2086" y="483"/>
                  </a:lnTo>
                  <a:lnTo>
                    <a:pt x="2075" y="482"/>
                  </a:lnTo>
                  <a:lnTo>
                    <a:pt x="2062" y="481"/>
                  </a:lnTo>
                  <a:lnTo>
                    <a:pt x="2046" y="479"/>
                  </a:lnTo>
                  <a:lnTo>
                    <a:pt x="2036" y="478"/>
                  </a:lnTo>
                  <a:lnTo>
                    <a:pt x="2025" y="477"/>
                  </a:lnTo>
                  <a:lnTo>
                    <a:pt x="2015" y="476"/>
                  </a:lnTo>
                  <a:lnTo>
                    <a:pt x="2004" y="475"/>
                  </a:lnTo>
                  <a:close/>
                  <a:moveTo>
                    <a:pt x="2588" y="233"/>
                  </a:moveTo>
                  <a:lnTo>
                    <a:pt x="2746" y="233"/>
                  </a:lnTo>
                  <a:lnTo>
                    <a:pt x="2746" y="491"/>
                  </a:lnTo>
                  <a:lnTo>
                    <a:pt x="2703" y="491"/>
                  </a:lnTo>
                  <a:lnTo>
                    <a:pt x="2691" y="436"/>
                  </a:lnTo>
                  <a:lnTo>
                    <a:pt x="2686" y="443"/>
                  </a:lnTo>
                  <a:lnTo>
                    <a:pt x="2681" y="450"/>
                  </a:lnTo>
                  <a:lnTo>
                    <a:pt x="2676" y="456"/>
                  </a:lnTo>
                  <a:lnTo>
                    <a:pt x="2670" y="463"/>
                  </a:lnTo>
                  <a:lnTo>
                    <a:pt x="2665" y="469"/>
                  </a:lnTo>
                  <a:lnTo>
                    <a:pt x="2658" y="474"/>
                  </a:lnTo>
                  <a:lnTo>
                    <a:pt x="2652" y="478"/>
                  </a:lnTo>
                  <a:lnTo>
                    <a:pt x="2645" y="483"/>
                  </a:lnTo>
                  <a:lnTo>
                    <a:pt x="2639" y="487"/>
                  </a:lnTo>
                  <a:lnTo>
                    <a:pt x="2631" y="490"/>
                  </a:lnTo>
                  <a:lnTo>
                    <a:pt x="2623" y="492"/>
                  </a:lnTo>
                  <a:lnTo>
                    <a:pt x="2615" y="494"/>
                  </a:lnTo>
                  <a:lnTo>
                    <a:pt x="2607" y="496"/>
                  </a:lnTo>
                  <a:lnTo>
                    <a:pt x="2599" y="497"/>
                  </a:lnTo>
                  <a:lnTo>
                    <a:pt x="2590" y="498"/>
                  </a:lnTo>
                  <a:lnTo>
                    <a:pt x="2581" y="498"/>
                  </a:lnTo>
                  <a:lnTo>
                    <a:pt x="2572" y="498"/>
                  </a:lnTo>
                  <a:lnTo>
                    <a:pt x="2562" y="497"/>
                  </a:lnTo>
                  <a:lnTo>
                    <a:pt x="2554" y="496"/>
                  </a:lnTo>
                  <a:lnTo>
                    <a:pt x="2544" y="494"/>
                  </a:lnTo>
                  <a:lnTo>
                    <a:pt x="2536" y="492"/>
                  </a:lnTo>
                  <a:lnTo>
                    <a:pt x="2528" y="489"/>
                  </a:lnTo>
                  <a:lnTo>
                    <a:pt x="2519" y="486"/>
                  </a:lnTo>
                  <a:lnTo>
                    <a:pt x="2512" y="482"/>
                  </a:lnTo>
                  <a:lnTo>
                    <a:pt x="2505" y="477"/>
                  </a:lnTo>
                  <a:lnTo>
                    <a:pt x="2497" y="473"/>
                  </a:lnTo>
                  <a:lnTo>
                    <a:pt x="2490" y="468"/>
                  </a:lnTo>
                  <a:lnTo>
                    <a:pt x="2484" y="462"/>
                  </a:lnTo>
                  <a:lnTo>
                    <a:pt x="2476" y="455"/>
                  </a:lnTo>
                  <a:lnTo>
                    <a:pt x="2470" y="448"/>
                  </a:lnTo>
                  <a:lnTo>
                    <a:pt x="2465" y="441"/>
                  </a:lnTo>
                  <a:lnTo>
                    <a:pt x="2458" y="433"/>
                  </a:lnTo>
                  <a:lnTo>
                    <a:pt x="2448" y="417"/>
                  </a:lnTo>
                  <a:lnTo>
                    <a:pt x="2439" y="398"/>
                  </a:lnTo>
                  <a:lnTo>
                    <a:pt x="2431" y="378"/>
                  </a:lnTo>
                  <a:lnTo>
                    <a:pt x="2425" y="357"/>
                  </a:lnTo>
                  <a:lnTo>
                    <a:pt x="2420" y="334"/>
                  </a:lnTo>
                  <a:lnTo>
                    <a:pt x="2416" y="310"/>
                  </a:lnTo>
                  <a:lnTo>
                    <a:pt x="2413" y="285"/>
                  </a:lnTo>
                  <a:lnTo>
                    <a:pt x="2413" y="258"/>
                  </a:lnTo>
                  <a:lnTo>
                    <a:pt x="2413" y="230"/>
                  </a:lnTo>
                  <a:lnTo>
                    <a:pt x="2416" y="201"/>
                  </a:lnTo>
                  <a:lnTo>
                    <a:pt x="2420" y="175"/>
                  </a:lnTo>
                  <a:lnTo>
                    <a:pt x="2424" y="151"/>
                  </a:lnTo>
                  <a:lnTo>
                    <a:pt x="2430" y="128"/>
                  </a:lnTo>
                  <a:lnTo>
                    <a:pt x="2439" y="107"/>
                  </a:lnTo>
                  <a:lnTo>
                    <a:pt x="2447" y="87"/>
                  </a:lnTo>
                  <a:lnTo>
                    <a:pt x="2457" y="69"/>
                  </a:lnTo>
                  <a:lnTo>
                    <a:pt x="2464" y="60"/>
                  </a:lnTo>
                  <a:lnTo>
                    <a:pt x="2470" y="53"/>
                  </a:lnTo>
                  <a:lnTo>
                    <a:pt x="2476" y="46"/>
                  </a:lnTo>
                  <a:lnTo>
                    <a:pt x="2483" y="38"/>
                  </a:lnTo>
                  <a:lnTo>
                    <a:pt x="2490" y="32"/>
                  </a:lnTo>
                  <a:lnTo>
                    <a:pt x="2497" y="27"/>
                  </a:lnTo>
                  <a:lnTo>
                    <a:pt x="2505" y="21"/>
                  </a:lnTo>
                  <a:lnTo>
                    <a:pt x="2513" y="16"/>
                  </a:lnTo>
                  <a:lnTo>
                    <a:pt x="2521" y="12"/>
                  </a:lnTo>
                  <a:lnTo>
                    <a:pt x="2531" y="9"/>
                  </a:lnTo>
                  <a:lnTo>
                    <a:pt x="2539" y="6"/>
                  </a:lnTo>
                  <a:lnTo>
                    <a:pt x="2549" y="4"/>
                  </a:lnTo>
                  <a:lnTo>
                    <a:pt x="2559" y="2"/>
                  </a:lnTo>
                  <a:lnTo>
                    <a:pt x="2568" y="1"/>
                  </a:lnTo>
                  <a:lnTo>
                    <a:pt x="2579" y="0"/>
                  </a:lnTo>
                  <a:lnTo>
                    <a:pt x="2590" y="0"/>
                  </a:lnTo>
                  <a:lnTo>
                    <a:pt x="2607" y="0"/>
                  </a:lnTo>
                  <a:lnTo>
                    <a:pt x="2623" y="2"/>
                  </a:lnTo>
                  <a:lnTo>
                    <a:pt x="2637" y="5"/>
                  </a:lnTo>
                  <a:lnTo>
                    <a:pt x="2652" y="10"/>
                  </a:lnTo>
                  <a:lnTo>
                    <a:pt x="2665" y="15"/>
                  </a:lnTo>
                  <a:lnTo>
                    <a:pt x="2677" y="23"/>
                  </a:lnTo>
                  <a:lnTo>
                    <a:pt x="2688" y="31"/>
                  </a:lnTo>
                  <a:lnTo>
                    <a:pt x="2698" y="40"/>
                  </a:lnTo>
                  <a:lnTo>
                    <a:pt x="2708" y="52"/>
                  </a:lnTo>
                  <a:lnTo>
                    <a:pt x="2716" y="64"/>
                  </a:lnTo>
                  <a:lnTo>
                    <a:pt x="2723" y="78"/>
                  </a:lnTo>
                  <a:lnTo>
                    <a:pt x="2730" y="93"/>
                  </a:lnTo>
                  <a:lnTo>
                    <a:pt x="2735" y="109"/>
                  </a:lnTo>
                  <a:lnTo>
                    <a:pt x="2740" y="126"/>
                  </a:lnTo>
                  <a:lnTo>
                    <a:pt x="2743" y="145"/>
                  </a:lnTo>
                  <a:lnTo>
                    <a:pt x="2746" y="166"/>
                  </a:lnTo>
                  <a:lnTo>
                    <a:pt x="2656" y="180"/>
                  </a:lnTo>
                  <a:lnTo>
                    <a:pt x="2653" y="158"/>
                  </a:lnTo>
                  <a:lnTo>
                    <a:pt x="2649" y="140"/>
                  </a:lnTo>
                  <a:lnTo>
                    <a:pt x="2646" y="130"/>
                  </a:lnTo>
                  <a:lnTo>
                    <a:pt x="2643" y="123"/>
                  </a:lnTo>
                  <a:lnTo>
                    <a:pt x="2640" y="116"/>
                  </a:lnTo>
                  <a:lnTo>
                    <a:pt x="2635" y="109"/>
                  </a:lnTo>
                  <a:lnTo>
                    <a:pt x="2631" y="104"/>
                  </a:lnTo>
                  <a:lnTo>
                    <a:pt x="2627" y="99"/>
                  </a:lnTo>
                  <a:lnTo>
                    <a:pt x="2622" y="95"/>
                  </a:lnTo>
                  <a:lnTo>
                    <a:pt x="2617" y="92"/>
                  </a:lnTo>
                  <a:lnTo>
                    <a:pt x="2611" y="89"/>
                  </a:lnTo>
                  <a:lnTo>
                    <a:pt x="2605" y="87"/>
                  </a:lnTo>
                  <a:lnTo>
                    <a:pt x="2599" y="86"/>
                  </a:lnTo>
                  <a:lnTo>
                    <a:pt x="2591" y="85"/>
                  </a:lnTo>
                  <a:lnTo>
                    <a:pt x="2584" y="86"/>
                  </a:lnTo>
                  <a:lnTo>
                    <a:pt x="2576" y="88"/>
                  </a:lnTo>
                  <a:lnTo>
                    <a:pt x="2568" y="90"/>
                  </a:lnTo>
                  <a:lnTo>
                    <a:pt x="2562" y="95"/>
                  </a:lnTo>
                  <a:lnTo>
                    <a:pt x="2555" y="100"/>
                  </a:lnTo>
                  <a:lnTo>
                    <a:pt x="2550" y="105"/>
                  </a:lnTo>
                  <a:lnTo>
                    <a:pt x="2543" y="112"/>
                  </a:lnTo>
                  <a:lnTo>
                    <a:pt x="2538" y="121"/>
                  </a:lnTo>
                  <a:lnTo>
                    <a:pt x="2534" y="130"/>
                  </a:lnTo>
                  <a:lnTo>
                    <a:pt x="2530" y="143"/>
                  </a:lnTo>
                  <a:lnTo>
                    <a:pt x="2525" y="156"/>
                  </a:lnTo>
                  <a:lnTo>
                    <a:pt x="2523" y="172"/>
                  </a:lnTo>
                  <a:lnTo>
                    <a:pt x="2521" y="190"/>
                  </a:lnTo>
                  <a:lnTo>
                    <a:pt x="2519" y="209"/>
                  </a:lnTo>
                  <a:lnTo>
                    <a:pt x="2518" y="231"/>
                  </a:lnTo>
                  <a:lnTo>
                    <a:pt x="2518" y="254"/>
                  </a:lnTo>
                  <a:lnTo>
                    <a:pt x="2518" y="275"/>
                  </a:lnTo>
                  <a:lnTo>
                    <a:pt x="2519" y="294"/>
                  </a:lnTo>
                  <a:lnTo>
                    <a:pt x="2521" y="312"/>
                  </a:lnTo>
                  <a:lnTo>
                    <a:pt x="2523" y="328"/>
                  </a:lnTo>
                  <a:lnTo>
                    <a:pt x="2525" y="343"/>
                  </a:lnTo>
                  <a:lnTo>
                    <a:pt x="2530" y="355"/>
                  </a:lnTo>
                  <a:lnTo>
                    <a:pt x="2533" y="367"/>
                  </a:lnTo>
                  <a:lnTo>
                    <a:pt x="2538" y="376"/>
                  </a:lnTo>
                  <a:lnTo>
                    <a:pt x="2543" y="384"/>
                  </a:lnTo>
                  <a:lnTo>
                    <a:pt x="2549" y="392"/>
                  </a:lnTo>
                  <a:lnTo>
                    <a:pt x="2555" y="398"/>
                  </a:lnTo>
                  <a:lnTo>
                    <a:pt x="2562" y="403"/>
                  </a:lnTo>
                  <a:lnTo>
                    <a:pt x="2569" y="407"/>
                  </a:lnTo>
                  <a:lnTo>
                    <a:pt x="2578" y="409"/>
                  </a:lnTo>
                  <a:lnTo>
                    <a:pt x="2586" y="412"/>
                  </a:lnTo>
                  <a:lnTo>
                    <a:pt x="2596" y="412"/>
                  </a:lnTo>
                  <a:lnTo>
                    <a:pt x="2603" y="412"/>
                  </a:lnTo>
                  <a:lnTo>
                    <a:pt x="2609" y="410"/>
                  </a:lnTo>
                  <a:lnTo>
                    <a:pt x="2615" y="408"/>
                  </a:lnTo>
                  <a:lnTo>
                    <a:pt x="2622" y="406"/>
                  </a:lnTo>
                  <a:lnTo>
                    <a:pt x="2627" y="402"/>
                  </a:lnTo>
                  <a:lnTo>
                    <a:pt x="2632" y="398"/>
                  </a:lnTo>
                  <a:lnTo>
                    <a:pt x="2636" y="394"/>
                  </a:lnTo>
                  <a:lnTo>
                    <a:pt x="2641" y="387"/>
                  </a:lnTo>
                  <a:lnTo>
                    <a:pt x="2645" y="381"/>
                  </a:lnTo>
                  <a:lnTo>
                    <a:pt x="2648" y="375"/>
                  </a:lnTo>
                  <a:lnTo>
                    <a:pt x="2650" y="367"/>
                  </a:lnTo>
                  <a:lnTo>
                    <a:pt x="2652" y="358"/>
                  </a:lnTo>
                  <a:lnTo>
                    <a:pt x="2654" y="349"/>
                  </a:lnTo>
                  <a:lnTo>
                    <a:pt x="2655" y="338"/>
                  </a:lnTo>
                  <a:lnTo>
                    <a:pt x="2656" y="328"/>
                  </a:lnTo>
                  <a:lnTo>
                    <a:pt x="2656" y="316"/>
                  </a:lnTo>
                  <a:lnTo>
                    <a:pt x="2588" y="316"/>
                  </a:lnTo>
                  <a:lnTo>
                    <a:pt x="2588" y="233"/>
                  </a:lnTo>
                  <a:close/>
                  <a:moveTo>
                    <a:pt x="2824" y="132"/>
                  </a:moveTo>
                  <a:lnTo>
                    <a:pt x="2917" y="132"/>
                  </a:lnTo>
                  <a:lnTo>
                    <a:pt x="2917" y="362"/>
                  </a:lnTo>
                  <a:lnTo>
                    <a:pt x="2917" y="378"/>
                  </a:lnTo>
                  <a:lnTo>
                    <a:pt x="2919" y="392"/>
                  </a:lnTo>
                  <a:lnTo>
                    <a:pt x="2920" y="402"/>
                  </a:lnTo>
                  <a:lnTo>
                    <a:pt x="2923" y="409"/>
                  </a:lnTo>
                  <a:lnTo>
                    <a:pt x="2924" y="412"/>
                  </a:lnTo>
                  <a:lnTo>
                    <a:pt x="2927" y="414"/>
                  </a:lnTo>
                  <a:lnTo>
                    <a:pt x="2929" y="416"/>
                  </a:lnTo>
                  <a:lnTo>
                    <a:pt x="2933" y="418"/>
                  </a:lnTo>
                  <a:lnTo>
                    <a:pt x="2940" y="420"/>
                  </a:lnTo>
                  <a:lnTo>
                    <a:pt x="2949" y="421"/>
                  </a:lnTo>
                  <a:lnTo>
                    <a:pt x="2958" y="420"/>
                  </a:lnTo>
                  <a:lnTo>
                    <a:pt x="2965" y="418"/>
                  </a:lnTo>
                  <a:lnTo>
                    <a:pt x="2971" y="416"/>
                  </a:lnTo>
                  <a:lnTo>
                    <a:pt x="2977" y="412"/>
                  </a:lnTo>
                  <a:lnTo>
                    <a:pt x="2981" y="406"/>
                  </a:lnTo>
                  <a:lnTo>
                    <a:pt x="2984" y="400"/>
                  </a:lnTo>
                  <a:lnTo>
                    <a:pt x="2987" y="393"/>
                  </a:lnTo>
                  <a:lnTo>
                    <a:pt x="2988" y="384"/>
                  </a:lnTo>
                  <a:lnTo>
                    <a:pt x="2989" y="374"/>
                  </a:lnTo>
                  <a:lnTo>
                    <a:pt x="2989" y="359"/>
                  </a:lnTo>
                  <a:lnTo>
                    <a:pt x="2990" y="339"/>
                  </a:lnTo>
                  <a:lnTo>
                    <a:pt x="2990" y="315"/>
                  </a:lnTo>
                  <a:lnTo>
                    <a:pt x="2990" y="132"/>
                  </a:lnTo>
                  <a:lnTo>
                    <a:pt x="3083" y="132"/>
                  </a:lnTo>
                  <a:lnTo>
                    <a:pt x="3083" y="491"/>
                  </a:lnTo>
                  <a:lnTo>
                    <a:pt x="2995" y="491"/>
                  </a:lnTo>
                  <a:lnTo>
                    <a:pt x="2995" y="442"/>
                  </a:lnTo>
                  <a:lnTo>
                    <a:pt x="2986" y="459"/>
                  </a:lnTo>
                  <a:lnTo>
                    <a:pt x="2976" y="472"/>
                  </a:lnTo>
                  <a:lnTo>
                    <a:pt x="2971" y="477"/>
                  </a:lnTo>
                  <a:lnTo>
                    <a:pt x="2966" y="482"/>
                  </a:lnTo>
                  <a:lnTo>
                    <a:pt x="2961" y="486"/>
                  </a:lnTo>
                  <a:lnTo>
                    <a:pt x="2956" y="488"/>
                  </a:lnTo>
                  <a:lnTo>
                    <a:pt x="2946" y="493"/>
                  </a:lnTo>
                  <a:lnTo>
                    <a:pt x="2935" y="496"/>
                  </a:lnTo>
                  <a:lnTo>
                    <a:pt x="2922" y="497"/>
                  </a:lnTo>
                  <a:lnTo>
                    <a:pt x="2910" y="498"/>
                  </a:lnTo>
                  <a:lnTo>
                    <a:pt x="2900" y="498"/>
                  </a:lnTo>
                  <a:lnTo>
                    <a:pt x="2893" y="497"/>
                  </a:lnTo>
                  <a:lnTo>
                    <a:pt x="2884" y="496"/>
                  </a:lnTo>
                  <a:lnTo>
                    <a:pt x="2877" y="494"/>
                  </a:lnTo>
                  <a:lnTo>
                    <a:pt x="2871" y="492"/>
                  </a:lnTo>
                  <a:lnTo>
                    <a:pt x="2865" y="489"/>
                  </a:lnTo>
                  <a:lnTo>
                    <a:pt x="2859" y="486"/>
                  </a:lnTo>
                  <a:lnTo>
                    <a:pt x="2854" y="483"/>
                  </a:lnTo>
                  <a:lnTo>
                    <a:pt x="2845" y="474"/>
                  </a:lnTo>
                  <a:lnTo>
                    <a:pt x="2838" y="464"/>
                  </a:lnTo>
                  <a:lnTo>
                    <a:pt x="2833" y="453"/>
                  </a:lnTo>
                  <a:lnTo>
                    <a:pt x="2829" y="442"/>
                  </a:lnTo>
                  <a:lnTo>
                    <a:pt x="2827" y="428"/>
                  </a:lnTo>
                  <a:lnTo>
                    <a:pt x="2825" y="410"/>
                  </a:lnTo>
                  <a:lnTo>
                    <a:pt x="2824" y="390"/>
                  </a:lnTo>
                  <a:lnTo>
                    <a:pt x="2824" y="366"/>
                  </a:lnTo>
                  <a:lnTo>
                    <a:pt x="2824" y="132"/>
                  </a:lnTo>
                  <a:close/>
                  <a:moveTo>
                    <a:pt x="3165" y="132"/>
                  </a:moveTo>
                  <a:lnTo>
                    <a:pt x="3254" y="132"/>
                  </a:lnTo>
                  <a:lnTo>
                    <a:pt x="3254" y="181"/>
                  </a:lnTo>
                  <a:lnTo>
                    <a:pt x="3260" y="169"/>
                  </a:lnTo>
                  <a:lnTo>
                    <a:pt x="3267" y="157"/>
                  </a:lnTo>
                  <a:lnTo>
                    <a:pt x="3277" y="147"/>
                  </a:lnTo>
                  <a:lnTo>
                    <a:pt x="3286" y="140"/>
                  </a:lnTo>
                  <a:lnTo>
                    <a:pt x="3292" y="137"/>
                  </a:lnTo>
                  <a:lnTo>
                    <a:pt x="3298" y="133"/>
                  </a:lnTo>
                  <a:lnTo>
                    <a:pt x="3303" y="131"/>
                  </a:lnTo>
                  <a:lnTo>
                    <a:pt x="3309" y="129"/>
                  </a:lnTo>
                  <a:lnTo>
                    <a:pt x="3323" y="126"/>
                  </a:lnTo>
                  <a:lnTo>
                    <a:pt x="3338" y="125"/>
                  </a:lnTo>
                  <a:lnTo>
                    <a:pt x="3346" y="126"/>
                  </a:lnTo>
                  <a:lnTo>
                    <a:pt x="3353" y="126"/>
                  </a:lnTo>
                  <a:lnTo>
                    <a:pt x="3361" y="128"/>
                  </a:lnTo>
                  <a:lnTo>
                    <a:pt x="3368" y="129"/>
                  </a:lnTo>
                  <a:lnTo>
                    <a:pt x="3374" y="131"/>
                  </a:lnTo>
                  <a:lnTo>
                    <a:pt x="3381" y="134"/>
                  </a:lnTo>
                  <a:lnTo>
                    <a:pt x="3387" y="138"/>
                  </a:lnTo>
                  <a:lnTo>
                    <a:pt x="3392" y="142"/>
                  </a:lnTo>
                  <a:lnTo>
                    <a:pt x="3397" y="146"/>
                  </a:lnTo>
                  <a:lnTo>
                    <a:pt x="3401" y="150"/>
                  </a:lnTo>
                  <a:lnTo>
                    <a:pt x="3406" y="154"/>
                  </a:lnTo>
                  <a:lnTo>
                    <a:pt x="3410" y="160"/>
                  </a:lnTo>
                  <a:lnTo>
                    <a:pt x="3413" y="165"/>
                  </a:lnTo>
                  <a:lnTo>
                    <a:pt x="3415" y="170"/>
                  </a:lnTo>
                  <a:lnTo>
                    <a:pt x="3417" y="175"/>
                  </a:lnTo>
                  <a:lnTo>
                    <a:pt x="3419" y="181"/>
                  </a:lnTo>
                  <a:lnTo>
                    <a:pt x="3422" y="195"/>
                  </a:lnTo>
                  <a:lnTo>
                    <a:pt x="3423" y="213"/>
                  </a:lnTo>
                  <a:lnTo>
                    <a:pt x="3426" y="233"/>
                  </a:lnTo>
                  <a:lnTo>
                    <a:pt x="3426" y="256"/>
                  </a:lnTo>
                  <a:lnTo>
                    <a:pt x="3426" y="491"/>
                  </a:lnTo>
                  <a:lnTo>
                    <a:pt x="3331" y="491"/>
                  </a:lnTo>
                  <a:lnTo>
                    <a:pt x="3331" y="256"/>
                  </a:lnTo>
                  <a:lnTo>
                    <a:pt x="3331" y="240"/>
                  </a:lnTo>
                  <a:lnTo>
                    <a:pt x="3329" y="226"/>
                  </a:lnTo>
                  <a:lnTo>
                    <a:pt x="3328" y="221"/>
                  </a:lnTo>
                  <a:lnTo>
                    <a:pt x="3327" y="217"/>
                  </a:lnTo>
                  <a:lnTo>
                    <a:pt x="3325" y="214"/>
                  </a:lnTo>
                  <a:lnTo>
                    <a:pt x="3323" y="212"/>
                  </a:lnTo>
                  <a:lnTo>
                    <a:pt x="3319" y="208"/>
                  </a:lnTo>
                  <a:lnTo>
                    <a:pt x="3312" y="206"/>
                  </a:lnTo>
                  <a:lnTo>
                    <a:pt x="3307" y="203"/>
                  </a:lnTo>
                  <a:lnTo>
                    <a:pt x="3300" y="202"/>
                  </a:lnTo>
                  <a:lnTo>
                    <a:pt x="3294" y="203"/>
                  </a:lnTo>
                  <a:lnTo>
                    <a:pt x="3288" y="203"/>
                  </a:lnTo>
                  <a:lnTo>
                    <a:pt x="3283" y="206"/>
                  </a:lnTo>
                  <a:lnTo>
                    <a:pt x="3279" y="207"/>
                  </a:lnTo>
                  <a:lnTo>
                    <a:pt x="3275" y="210"/>
                  </a:lnTo>
                  <a:lnTo>
                    <a:pt x="3272" y="212"/>
                  </a:lnTo>
                  <a:lnTo>
                    <a:pt x="3269" y="216"/>
                  </a:lnTo>
                  <a:lnTo>
                    <a:pt x="3266" y="219"/>
                  </a:lnTo>
                  <a:lnTo>
                    <a:pt x="3263" y="230"/>
                  </a:lnTo>
                  <a:lnTo>
                    <a:pt x="3260" y="243"/>
                  </a:lnTo>
                  <a:lnTo>
                    <a:pt x="3259" y="260"/>
                  </a:lnTo>
                  <a:lnTo>
                    <a:pt x="3259" y="281"/>
                  </a:lnTo>
                  <a:lnTo>
                    <a:pt x="3259" y="491"/>
                  </a:lnTo>
                  <a:lnTo>
                    <a:pt x="3165" y="491"/>
                  </a:lnTo>
                  <a:lnTo>
                    <a:pt x="3165" y="132"/>
                  </a:lnTo>
                  <a:close/>
                  <a:moveTo>
                    <a:pt x="3788" y="74"/>
                  </a:moveTo>
                  <a:lnTo>
                    <a:pt x="3788" y="139"/>
                  </a:lnTo>
                  <a:lnTo>
                    <a:pt x="3777" y="137"/>
                  </a:lnTo>
                  <a:lnTo>
                    <a:pt x="3767" y="137"/>
                  </a:lnTo>
                  <a:lnTo>
                    <a:pt x="3760" y="137"/>
                  </a:lnTo>
                  <a:lnTo>
                    <a:pt x="3754" y="139"/>
                  </a:lnTo>
                  <a:lnTo>
                    <a:pt x="3748" y="141"/>
                  </a:lnTo>
                  <a:lnTo>
                    <a:pt x="3744" y="144"/>
                  </a:lnTo>
                  <a:lnTo>
                    <a:pt x="3739" y="149"/>
                  </a:lnTo>
                  <a:lnTo>
                    <a:pt x="3736" y="154"/>
                  </a:lnTo>
                  <a:lnTo>
                    <a:pt x="3733" y="161"/>
                  </a:lnTo>
                  <a:lnTo>
                    <a:pt x="3731" y="169"/>
                  </a:lnTo>
                  <a:lnTo>
                    <a:pt x="3737" y="176"/>
                  </a:lnTo>
                  <a:lnTo>
                    <a:pt x="3743" y="184"/>
                  </a:lnTo>
                  <a:lnTo>
                    <a:pt x="3747" y="192"/>
                  </a:lnTo>
                  <a:lnTo>
                    <a:pt x="3750" y="200"/>
                  </a:lnTo>
                  <a:lnTo>
                    <a:pt x="3753" y="210"/>
                  </a:lnTo>
                  <a:lnTo>
                    <a:pt x="3755" y="219"/>
                  </a:lnTo>
                  <a:lnTo>
                    <a:pt x="3756" y="230"/>
                  </a:lnTo>
                  <a:lnTo>
                    <a:pt x="3756" y="240"/>
                  </a:lnTo>
                  <a:lnTo>
                    <a:pt x="3756" y="252"/>
                  </a:lnTo>
                  <a:lnTo>
                    <a:pt x="3754" y="263"/>
                  </a:lnTo>
                  <a:lnTo>
                    <a:pt x="3752" y="273"/>
                  </a:lnTo>
                  <a:lnTo>
                    <a:pt x="3748" y="284"/>
                  </a:lnTo>
                  <a:lnTo>
                    <a:pt x="3744" y="293"/>
                  </a:lnTo>
                  <a:lnTo>
                    <a:pt x="3737" y="302"/>
                  </a:lnTo>
                  <a:lnTo>
                    <a:pt x="3730" y="310"/>
                  </a:lnTo>
                  <a:lnTo>
                    <a:pt x="3723" y="318"/>
                  </a:lnTo>
                  <a:lnTo>
                    <a:pt x="3713" y="325"/>
                  </a:lnTo>
                  <a:lnTo>
                    <a:pt x="3704" y="331"/>
                  </a:lnTo>
                  <a:lnTo>
                    <a:pt x="3694" y="336"/>
                  </a:lnTo>
                  <a:lnTo>
                    <a:pt x="3684" y="340"/>
                  </a:lnTo>
                  <a:lnTo>
                    <a:pt x="3673" y="344"/>
                  </a:lnTo>
                  <a:lnTo>
                    <a:pt x="3661" y="346"/>
                  </a:lnTo>
                  <a:lnTo>
                    <a:pt x="3648" y="347"/>
                  </a:lnTo>
                  <a:lnTo>
                    <a:pt x="3635" y="347"/>
                  </a:lnTo>
                  <a:lnTo>
                    <a:pt x="3624" y="347"/>
                  </a:lnTo>
                  <a:lnTo>
                    <a:pt x="3614" y="346"/>
                  </a:lnTo>
                  <a:lnTo>
                    <a:pt x="3602" y="344"/>
                  </a:lnTo>
                  <a:lnTo>
                    <a:pt x="3592" y="341"/>
                  </a:lnTo>
                  <a:lnTo>
                    <a:pt x="3587" y="345"/>
                  </a:lnTo>
                  <a:lnTo>
                    <a:pt x="3581" y="348"/>
                  </a:lnTo>
                  <a:lnTo>
                    <a:pt x="3578" y="351"/>
                  </a:lnTo>
                  <a:lnTo>
                    <a:pt x="3575" y="355"/>
                  </a:lnTo>
                  <a:lnTo>
                    <a:pt x="3572" y="359"/>
                  </a:lnTo>
                  <a:lnTo>
                    <a:pt x="3571" y="362"/>
                  </a:lnTo>
                  <a:lnTo>
                    <a:pt x="3570" y="367"/>
                  </a:lnTo>
                  <a:lnTo>
                    <a:pt x="3570" y="371"/>
                  </a:lnTo>
                  <a:lnTo>
                    <a:pt x="3570" y="377"/>
                  </a:lnTo>
                  <a:lnTo>
                    <a:pt x="3573" y="382"/>
                  </a:lnTo>
                  <a:lnTo>
                    <a:pt x="3576" y="385"/>
                  </a:lnTo>
                  <a:lnTo>
                    <a:pt x="3581" y="389"/>
                  </a:lnTo>
                  <a:lnTo>
                    <a:pt x="3591" y="391"/>
                  </a:lnTo>
                  <a:lnTo>
                    <a:pt x="3604" y="393"/>
                  </a:lnTo>
                  <a:lnTo>
                    <a:pt x="3624" y="394"/>
                  </a:lnTo>
                  <a:lnTo>
                    <a:pt x="3648" y="396"/>
                  </a:lnTo>
                  <a:lnTo>
                    <a:pt x="3673" y="398"/>
                  </a:lnTo>
                  <a:lnTo>
                    <a:pt x="3693" y="400"/>
                  </a:lnTo>
                  <a:lnTo>
                    <a:pt x="3710" y="403"/>
                  </a:lnTo>
                  <a:lnTo>
                    <a:pt x="3725" y="406"/>
                  </a:lnTo>
                  <a:lnTo>
                    <a:pt x="3730" y="408"/>
                  </a:lnTo>
                  <a:lnTo>
                    <a:pt x="3736" y="412"/>
                  </a:lnTo>
                  <a:lnTo>
                    <a:pt x="3742" y="415"/>
                  </a:lnTo>
                  <a:lnTo>
                    <a:pt x="3748" y="418"/>
                  </a:lnTo>
                  <a:lnTo>
                    <a:pt x="3752" y="422"/>
                  </a:lnTo>
                  <a:lnTo>
                    <a:pt x="3757" y="426"/>
                  </a:lnTo>
                  <a:lnTo>
                    <a:pt x="3761" y="431"/>
                  </a:lnTo>
                  <a:lnTo>
                    <a:pt x="3767" y="437"/>
                  </a:lnTo>
                  <a:lnTo>
                    <a:pt x="3770" y="443"/>
                  </a:lnTo>
                  <a:lnTo>
                    <a:pt x="3774" y="449"/>
                  </a:lnTo>
                  <a:lnTo>
                    <a:pt x="3776" y="456"/>
                  </a:lnTo>
                  <a:lnTo>
                    <a:pt x="3779" y="464"/>
                  </a:lnTo>
                  <a:lnTo>
                    <a:pt x="3780" y="471"/>
                  </a:lnTo>
                  <a:lnTo>
                    <a:pt x="3782" y="479"/>
                  </a:lnTo>
                  <a:lnTo>
                    <a:pt x="3782" y="489"/>
                  </a:lnTo>
                  <a:lnTo>
                    <a:pt x="3783" y="497"/>
                  </a:lnTo>
                  <a:lnTo>
                    <a:pt x="3782" y="512"/>
                  </a:lnTo>
                  <a:lnTo>
                    <a:pt x="3780" y="525"/>
                  </a:lnTo>
                  <a:lnTo>
                    <a:pt x="3777" y="538"/>
                  </a:lnTo>
                  <a:lnTo>
                    <a:pt x="3773" y="551"/>
                  </a:lnTo>
                  <a:lnTo>
                    <a:pt x="3767" y="561"/>
                  </a:lnTo>
                  <a:lnTo>
                    <a:pt x="3760" y="570"/>
                  </a:lnTo>
                  <a:lnTo>
                    <a:pt x="3752" y="580"/>
                  </a:lnTo>
                  <a:lnTo>
                    <a:pt x="3742" y="587"/>
                  </a:lnTo>
                  <a:lnTo>
                    <a:pt x="3731" y="595"/>
                  </a:lnTo>
                  <a:lnTo>
                    <a:pt x="3719" y="601"/>
                  </a:lnTo>
                  <a:lnTo>
                    <a:pt x="3706" y="606"/>
                  </a:lnTo>
                  <a:lnTo>
                    <a:pt x="3691" y="610"/>
                  </a:lnTo>
                  <a:lnTo>
                    <a:pt x="3675" y="613"/>
                  </a:lnTo>
                  <a:lnTo>
                    <a:pt x="3658" y="615"/>
                  </a:lnTo>
                  <a:lnTo>
                    <a:pt x="3639" y="618"/>
                  </a:lnTo>
                  <a:lnTo>
                    <a:pt x="3619" y="618"/>
                  </a:lnTo>
                  <a:lnTo>
                    <a:pt x="3602" y="618"/>
                  </a:lnTo>
                  <a:lnTo>
                    <a:pt x="3587" y="616"/>
                  </a:lnTo>
                  <a:lnTo>
                    <a:pt x="3573" y="614"/>
                  </a:lnTo>
                  <a:lnTo>
                    <a:pt x="3559" y="612"/>
                  </a:lnTo>
                  <a:lnTo>
                    <a:pt x="3547" y="609"/>
                  </a:lnTo>
                  <a:lnTo>
                    <a:pt x="3535" y="606"/>
                  </a:lnTo>
                  <a:lnTo>
                    <a:pt x="3525" y="601"/>
                  </a:lnTo>
                  <a:lnTo>
                    <a:pt x="3517" y="597"/>
                  </a:lnTo>
                  <a:lnTo>
                    <a:pt x="3508" y="590"/>
                  </a:lnTo>
                  <a:lnTo>
                    <a:pt x="3501" y="584"/>
                  </a:lnTo>
                  <a:lnTo>
                    <a:pt x="3496" y="577"/>
                  </a:lnTo>
                  <a:lnTo>
                    <a:pt x="3490" y="569"/>
                  </a:lnTo>
                  <a:lnTo>
                    <a:pt x="3486" y="561"/>
                  </a:lnTo>
                  <a:lnTo>
                    <a:pt x="3484" y="552"/>
                  </a:lnTo>
                  <a:lnTo>
                    <a:pt x="3482" y="542"/>
                  </a:lnTo>
                  <a:lnTo>
                    <a:pt x="3482" y="532"/>
                  </a:lnTo>
                  <a:lnTo>
                    <a:pt x="3483" y="520"/>
                  </a:lnTo>
                  <a:lnTo>
                    <a:pt x="3485" y="510"/>
                  </a:lnTo>
                  <a:lnTo>
                    <a:pt x="3489" y="500"/>
                  </a:lnTo>
                  <a:lnTo>
                    <a:pt x="3496" y="492"/>
                  </a:lnTo>
                  <a:lnTo>
                    <a:pt x="3503" y="484"/>
                  </a:lnTo>
                  <a:lnTo>
                    <a:pt x="3512" y="476"/>
                  </a:lnTo>
                  <a:lnTo>
                    <a:pt x="3524" y="471"/>
                  </a:lnTo>
                  <a:lnTo>
                    <a:pt x="3536" y="465"/>
                  </a:lnTo>
                  <a:lnTo>
                    <a:pt x="3526" y="460"/>
                  </a:lnTo>
                  <a:lnTo>
                    <a:pt x="3518" y="453"/>
                  </a:lnTo>
                  <a:lnTo>
                    <a:pt x="3510" y="446"/>
                  </a:lnTo>
                  <a:lnTo>
                    <a:pt x="3504" y="439"/>
                  </a:lnTo>
                  <a:lnTo>
                    <a:pt x="3499" y="430"/>
                  </a:lnTo>
                  <a:lnTo>
                    <a:pt x="3496" y="422"/>
                  </a:lnTo>
                  <a:lnTo>
                    <a:pt x="3494" y="413"/>
                  </a:lnTo>
                  <a:lnTo>
                    <a:pt x="3493" y="403"/>
                  </a:lnTo>
                  <a:lnTo>
                    <a:pt x="3494" y="392"/>
                  </a:lnTo>
                  <a:lnTo>
                    <a:pt x="3497" y="381"/>
                  </a:lnTo>
                  <a:lnTo>
                    <a:pt x="3501" y="371"/>
                  </a:lnTo>
                  <a:lnTo>
                    <a:pt x="3507" y="360"/>
                  </a:lnTo>
                  <a:lnTo>
                    <a:pt x="3516" y="351"/>
                  </a:lnTo>
                  <a:lnTo>
                    <a:pt x="3525" y="341"/>
                  </a:lnTo>
                  <a:lnTo>
                    <a:pt x="3538" y="333"/>
                  </a:lnTo>
                  <a:lnTo>
                    <a:pt x="3550" y="325"/>
                  </a:lnTo>
                  <a:lnTo>
                    <a:pt x="3539" y="317"/>
                  </a:lnTo>
                  <a:lnTo>
                    <a:pt x="3529" y="309"/>
                  </a:lnTo>
                  <a:lnTo>
                    <a:pt x="3520" y="300"/>
                  </a:lnTo>
                  <a:lnTo>
                    <a:pt x="3513" y="289"/>
                  </a:lnTo>
                  <a:lnTo>
                    <a:pt x="3508" y="278"/>
                  </a:lnTo>
                  <a:lnTo>
                    <a:pt x="3504" y="264"/>
                  </a:lnTo>
                  <a:lnTo>
                    <a:pt x="3502" y="250"/>
                  </a:lnTo>
                  <a:lnTo>
                    <a:pt x="3501" y="235"/>
                  </a:lnTo>
                  <a:lnTo>
                    <a:pt x="3501" y="222"/>
                  </a:lnTo>
                  <a:lnTo>
                    <a:pt x="3503" y="210"/>
                  </a:lnTo>
                  <a:lnTo>
                    <a:pt x="3505" y="198"/>
                  </a:lnTo>
                  <a:lnTo>
                    <a:pt x="3509" y="188"/>
                  </a:lnTo>
                  <a:lnTo>
                    <a:pt x="3514" y="178"/>
                  </a:lnTo>
                  <a:lnTo>
                    <a:pt x="3520" y="169"/>
                  </a:lnTo>
                  <a:lnTo>
                    <a:pt x="3527" y="161"/>
                  </a:lnTo>
                  <a:lnTo>
                    <a:pt x="3535" y="153"/>
                  </a:lnTo>
                  <a:lnTo>
                    <a:pt x="3544" y="147"/>
                  </a:lnTo>
                  <a:lnTo>
                    <a:pt x="3553" y="142"/>
                  </a:lnTo>
                  <a:lnTo>
                    <a:pt x="3564" y="137"/>
                  </a:lnTo>
                  <a:lnTo>
                    <a:pt x="3575" y="132"/>
                  </a:lnTo>
                  <a:lnTo>
                    <a:pt x="3587" y="129"/>
                  </a:lnTo>
                  <a:lnTo>
                    <a:pt x="3599" y="127"/>
                  </a:lnTo>
                  <a:lnTo>
                    <a:pt x="3613" y="126"/>
                  </a:lnTo>
                  <a:lnTo>
                    <a:pt x="3626" y="125"/>
                  </a:lnTo>
                  <a:lnTo>
                    <a:pt x="3645" y="126"/>
                  </a:lnTo>
                  <a:lnTo>
                    <a:pt x="3664" y="129"/>
                  </a:lnTo>
                  <a:lnTo>
                    <a:pt x="3682" y="134"/>
                  </a:lnTo>
                  <a:lnTo>
                    <a:pt x="3699" y="141"/>
                  </a:lnTo>
                  <a:lnTo>
                    <a:pt x="3701" y="123"/>
                  </a:lnTo>
                  <a:lnTo>
                    <a:pt x="3705" y="108"/>
                  </a:lnTo>
                  <a:lnTo>
                    <a:pt x="3707" y="102"/>
                  </a:lnTo>
                  <a:lnTo>
                    <a:pt x="3710" y="96"/>
                  </a:lnTo>
                  <a:lnTo>
                    <a:pt x="3713" y="90"/>
                  </a:lnTo>
                  <a:lnTo>
                    <a:pt x="3716" y="86"/>
                  </a:lnTo>
                  <a:lnTo>
                    <a:pt x="3721" y="83"/>
                  </a:lnTo>
                  <a:lnTo>
                    <a:pt x="3725" y="79"/>
                  </a:lnTo>
                  <a:lnTo>
                    <a:pt x="3729" y="77"/>
                  </a:lnTo>
                  <a:lnTo>
                    <a:pt x="3735" y="74"/>
                  </a:lnTo>
                  <a:lnTo>
                    <a:pt x="3741" y="73"/>
                  </a:lnTo>
                  <a:lnTo>
                    <a:pt x="3747" y="72"/>
                  </a:lnTo>
                  <a:lnTo>
                    <a:pt x="3754" y="71"/>
                  </a:lnTo>
                  <a:lnTo>
                    <a:pt x="3761" y="71"/>
                  </a:lnTo>
                  <a:lnTo>
                    <a:pt x="3775" y="71"/>
                  </a:lnTo>
                  <a:lnTo>
                    <a:pt x="3788" y="74"/>
                  </a:lnTo>
                  <a:close/>
                  <a:moveTo>
                    <a:pt x="3660" y="237"/>
                  </a:moveTo>
                  <a:lnTo>
                    <a:pt x="3659" y="223"/>
                  </a:lnTo>
                  <a:lnTo>
                    <a:pt x="3658" y="212"/>
                  </a:lnTo>
                  <a:lnTo>
                    <a:pt x="3656" y="201"/>
                  </a:lnTo>
                  <a:lnTo>
                    <a:pt x="3653" y="194"/>
                  </a:lnTo>
                  <a:lnTo>
                    <a:pt x="3648" y="188"/>
                  </a:lnTo>
                  <a:lnTo>
                    <a:pt x="3643" y="183"/>
                  </a:lnTo>
                  <a:lnTo>
                    <a:pt x="3637" y="180"/>
                  </a:lnTo>
                  <a:lnTo>
                    <a:pt x="3631" y="179"/>
                  </a:lnTo>
                  <a:lnTo>
                    <a:pt x="3622" y="180"/>
                  </a:lnTo>
                  <a:lnTo>
                    <a:pt x="3615" y="183"/>
                  </a:lnTo>
                  <a:lnTo>
                    <a:pt x="3612" y="185"/>
                  </a:lnTo>
                  <a:lnTo>
                    <a:pt x="3610" y="187"/>
                  </a:lnTo>
                  <a:lnTo>
                    <a:pt x="3607" y="190"/>
                  </a:lnTo>
                  <a:lnTo>
                    <a:pt x="3604" y="193"/>
                  </a:lnTo>
                  <a:lnTo>
                    <a:pt x="3601" y="201"/>
                  </a:lnTo>
                  <a:lnTo>
                    <a:pt x="3599" y="212"/>
                  </a:lnTo>
                  <a:lnTo>
                    <a:pt x="3598" y="224"/>
                  </a:lnTo>
                  <a:lnTo>
                    <a:pt x="3597" y="239"/>
                  </a:lnTo>
                  <a:lnTo>
                    <a:pt x="3598" y="253"/>
                  </a:lnTo>
                  <a:lnTo>
                    <a:pt x="3599" y="263"/>
                  </a:lnTo>
                  <a:lnTo>
                    <a:pt x="3602" y="272"/>
                  </a:lnTo>
                  <a:lnTo>
                    <a:pt x="3606" y="280"/>
                  </a:lnTo>
                  <a:lnTo>
                    <a:pt x="3610" y="286"/>
                  </a:lnTo>
                  <a:lnTo>
                    <a:pt x="3616" y="290"/>
                  </a:lnTo>
                  <a:lnTo>
                    <a:pt x="3622" y="293"/>
                  </a:lnTo>
                  <a:lnTo>
                    <a:pt x="3630" y="293"/>
                  </a:lnTo>
                  <a:lnTo>
                    <a:pt x="3637" y="293"/>
                  </a:lnTo>
                  <a:lnTo>
                    <a:pt x="3643" y="290"/>
                  </a:lnTo>
                  <a:lnTo>
                    <a:pt x="3648" y="286"/>
                  </a:lnTo>
                  <a:lnTo>
                    <a:pt x="3653" y="281"/>
                  </a:lnTo>
                  <a:lnTo>
                    <a:pt x="3656" y="273"/>
                  </a:lnTo>
                  <a:lnTo>
                    <a:pt x="3658" y="263"/>
                  </a:lnTo>
                  <a:lnTo>
                    <a:pt x="3659" y="252"/>
                  </a:lnTo>
                  <a:lnTo>
                    <a:pt x="3660" y="237"/>
                  </a:lnTo>
                  <a:close/>
                  <a:moveTo>
                    <a:pt x="3589" y="475"/>
                  </a:moveTo>
                  <a:lnTo>
                    <a:pt x="3581" y="479"/>
                  </a:lnTo>
                  <a:lnTo>
                    <a:pt x="3575" y="484"/>
                  </a:lnTo>
                  <a:lnTo>
                    <a:pt x="3570" y="488"/>
                  </a:lnTo>
                  <a:lnTo>
                    <a:pt x="3566" y="493"/>
                  </a:lnTo>
                  <a:lnTo>
                    <a:pt x="3563" y="499"/>
                  </a:lnTo>
                  <a:lnTo>
                    <a:pt x="3561" y="505"/>
                  </a:lnTo>
                  <a:lnTo>
                    <a:pt x="3559" y="512"/>
                  </a:lnTo>
                  <a:lnTo>
                    <a:pt x="3558" y="518"/>
                  </a:lnTo>
                  <a:lnTo>
                    <a:pt x="3559" y="523"/>
                  </a:lnTo>
                  <a:lnTo>
                    <a:pt x="3561" y="528"/>
                  </a:lnTo>
                  <a:lnTo>
                    <a:pt x="3562" y="531"/>
                  </a:lnTo>
                  <a:lnTo>
                    <a:pt x="3564" y="535"/>
                  </a:lnTo>
                  <a:lnTo>
                    <a:pt x="3567" y="538"/>
                  </a:lnTo>
                  <a:lnTo>
                    <a:pt x="3570" y="540"/>
                  </a:lnTo>
                  <a:lnTo>
                    <a:pt x="3573" y="543"/>
                  </a:lnTo>
                  <a:lnTo>
                    <a:pt x="3578" y="545"/>
                  </a:lnTo>
                  <a:lnTo>
                    <a:pt x="3589" y="550"/>
                  </a:lnTo>
                  <a:lnTo>
                    <a:pt x="3602" y="553"/>
                  </a:lnTo>
                  <a:lnTo>
                    <a:pt x="3618" y="554"/>
                  </a:lnTo>
                  <a:lnTo>
                    <a:pt x="3636" y="555"/>
                  </a:lnTo>
                  <a:lnTo>
                    <a:pt x="3652" y="554"/>
                  </a:lnTo>
                  <a:lnTo>
                    <a:pt x="3665" y="553"/>
                  </a:lnTo>
                  <a:lnTo>
                    <a:pt x="3676" y="550"/>
                  </a:lnTo>
                  <a:lnTo>
                    <a:pt x="3685" y="545"/>
                  </a:lnTo>
                  <a:lnTo>
                    <a:pt x="3689" y="543"/>
                  </a:lnTo>
                  <a:lnTo>
                    <a:pt x="3692" y="540"/>
                  </a:lnTo>
                  <a:lnTo>
                    <a:pt x="3696" y="537"/>
                  </a:lnTo>
                  <a:lnTo>
                    <a:pt x="3698" y="534"/>
                  </a:lnTo>
                  <a:lnTo>
                    <a:pt x="3700" y="530"/>
                  </a:lnTo>
                  <a:lnTo>
                    <a:pt x="3701" y="525"/>
                  </a:lnTo>
                  <a:lnTo>
                    <a:pt x="3702" y="521"/>
                  </a:lnTo>
                  <a:lnTo>
                    <a:pt x="3702" y="517"/>
                  </a:lnTo>
                  <a:lnTo>
                    <a:pt x="3702" y="511"/>
                  </a:lnTo>
                  <a:lnTo>
                    <a:pt x="3700" y="505"/>
                  </a:lnTo>
                  <a:lnTo>
                    <a:pt x="3698" y="499"/>
                  </a:lnTo>
                  <a:lnTo>
                    <a:pt x="3694" y="494"/>
                  </a:lnTo>
                  <a:lnTo>
                    <a:pt x="3691" y="491"/>
                  </a:lnTo>
                  <a:lnTo>
                    <a:pt x="3687" y="488"/>
                  </a:lnTo>
                  <a:lnTo>
                    <a:pt x="3682" y="485"/>
                  </a:lnTo>
                  <a:lnTo>
                    <a:pt x="3677" y="484"/>
                  </a:lnTo>
                  <a:lnTo>
                    <a:pt x="3669" y="483"/>
                  </a:lnTo>
                  <a:lnTo>
                    <a:pt x="3659" y="482"/>
                  </a:lnTo>
                  <a:lnTo>
                    <a:pt x="3646" y="481"/>
                  </a:lnTo>
                  <a:lnTo>
                    <a:pt x="3630" y="479"/>
                  </a:lnTo>
                  <a:lnTo>
                    <a:pt x="3619" y="478"/>
                  </a:lnTo>
                  <a:lnTo>
                    <a:pt x="3609" y="477"/>
                  </a:lnTo>
                  <a:lnTo>
                    <a:pt x="3599" y="476"/>
                  </a:lnTo>
                  <a:lnTo>
                    <a:pt x="3589" y="475"/>
                  </a:lnTo>
                  <a:close/>
                  <a:moveTo>
                    <a:pt x="4014" y="7"/>
                  </a:moveTo>
                  <a:lnTo>
                    <a:pt x="4159" y="7"/>
                  </a:lnTo>
                  <a:lnTo>
                    <a:pt x="4224" y="306"/>
                  </a:lnTo>
                  <a:lnTo>
                    <a:pt x="4295" y="7"/>
                  </a:lnTo>
                  <a:lnTo>
                    <a:pt x="4438" y="7"/>
                  </a:lnTo>
                  <a:lnTo>
                    <a:pt x="4438" y="491"/>
                  </a:lnTo>
                  <a:lnTo>
                    <a:pt x="4344" y="491"/>
                  </a:lnTo>
                  <a:lnTo>
                    <a:pt x="4344" y="85"/>
                  </a:lnTo>
                  <a:lnTo>
                    <a:pt x="4251" y="491"/>
                  </a:lnTo>
                  <a:lnTo>
                    <a:pt x="4179" y="491"/>
                  </a:lnTo>
                  <a:lnTo>
                    <a:pt x="4094" y="85"/>
                  </a:lnTo>
                  <a:lnTo>
                    <a:pt x="4094" y="491"/>
                  </a:lnTo>
                  <a:lnTo>
                    <a:pt x="4014" y="491"/>
                  </a:lnTo>
                  <a:lnTo>
                    <a:pt x="4014" y="7"/>
                  </a:lnTo>
                  <a:close/>
                  <a:moveTo>
                    <a:pt x="4785" y="329"/>
                  </a:moveTo>
                  <a:lnTo>
                    <a:pt x="4609" y="329"/>
                  </a:lnTo>
                  <a:lnTo>
                    <a:pt x="4609" y="349"/>
                  </a:lnTo>
                  <a:lnTo>
                    <a:pt x="4610" y="371"/>
                  </a:lnTo>
                  <a:lnTo>
                    <a:pt x="4612" y="389"/>
                  </a:lnTo>
                  <a:lnTo>
                    <a:pt x="4614" y="396"/>
                  </a:lnTo>
                  <a:lnTo>
                    <a:pt x="4617" y="403"/>
                  </a:lnTo>
                  <a:lnTo>
                    <a:pt x="4619" y="408"/>
                  </a:lnTo>
                  <a:lnTo>
                    <a:pt x="4622" y="413"/>
                  </a:lnTo>
                  <a:lnTo>
                    <a:pt x="4625" y="417"/>
                  </a:lnTo>
                  <a:lnTo>
                    <a:pt x="4628" y="420"/>
                  </a:lnTo>
                  <a:lnTo>
                    <a:pt x="4632" y="423"/>
                  </a:lnTo>
                  <a:lnTo>
                    <a:pt x="4636" y="425"/>
                  </a:lnTo>
                  <a:lnTo>
                    <a:pt x="4641" y="427"/>
                  </a:lnTo>
                  <a:lnTo>
                    <a:pt x="4645" y="428"/>
                  </a:lnTo>
                  <a:lnTo>
                    <a:pt x="4649" y="429"/>
                  </a:lnTo>
                  <a:lnTo>
                    <a:pt x="4654" y="429"/>
                  </a:lnTo>
                  <a:lnTo>
                    <a:pt x="4659" y="429"/>
                  </a:lnTo>
                  <a:lnTo>
                    <a:pt x="4664" y="428"/>
                  </a:lnTo>
                  <a:lnTo>
                    <a:pt x="4669" y="427"/>
                  </a:lnTo>
                  <a:lnTo>
                    <a:pt x="4673" y="425"/>
                  </a:lnTo>
                  <a:lnTo>
                    <a:pt x="4677" y="423"/>
                  </a:lnTo>
                  <a:lnTo>
                    <a:pt x="4680" y="421"/>
                  </a:lnTo>
                  <a:lnTo>
                    <a:pt x="4685" y="418"/>
                  </a:lnTo>
                  <a:lnTo>
                    <a:pt x="4688" y="414"/>
                  </a:lnTo>
                  <a:lnTo>
                    <a:pt x="4693" y="405"/>
                  </a:lnTo>
                  <a:lnTo>
                    <a:pt x="4697" y="395"/>
                  </a:lnTo>
                  <a:lnTo>
                    <a:pt x="4700" y="382"/>
                  </a:lnTo>
                  <a:lnTo>
                    <a:pt x="4702" y="368"/>
                  </a:lnTo>
                  <a:lnTo>
                    <a:pt x="4785" y="374"/>
                  </a:lnTo>
                  <a:lnTo>
                    <a:pt x="4782" y="389"/>
                  </a:lnTo>
                  <a:lnTo>
                    <a:pt x="4779" y="403"/>
                  </a:lnTo>
                  <a:lnTo>
                    <a:pt x="4773" y="416"/>
                  </a:lnTo>
                  <a:lnTo>
                    <a:pt x="4768" y="428"/>
                  </a:lnTo>
                  <a:lnTo>
                    <a:pt x="4763" y="440"/>
                  </a:lnTo>
                  <a:lnTo>
                    <a:pt x="4757" y="449"/>
                  </a:lnTo>
                  <a:lnTo>
                    <a:pt x="4749" y="459"/>
                  </a:lnTo>
                  <a:lnTo>
                    <a:pt x="4741" y="467"/>
                  </a:lnTo>
                  <a:lnTo>
                    <a:pt x="4733" y="474"/>
                  </a:lnTo>
                  <a:lnTo>
                    <a:pt x="4723" y="481"/>
                  </a:lnTo>
                  <a:lnTo>
                    <a:pt x="4713" y="486"/>
                  </a:lnTo>
                  <a:lnTo>
                    <a:pt x="4702" y="491"/>
                  </a:lnTo>
                  <a:lnTo>
                    <a:pt x="4691" y="494"/>
                  </a:lnTo>
                  <a:lnTo>
                    <a:pt x="4678" y="496"/>
                  </a:lnTo>
                  <a:lnTo>
                    <a:pt x="4666" y="498"/>
                  </a:lnTo>
                  <a:lnTo>
                    <a:pt x="4652" y="498"/>
                  </a:lnTo>
                  <a:lnTo>
                    <a:pt x="4635" y="497"/>
                  </a:lnTo>
                  <a:lnTo>
                    <a:pt x="4620" y="495"/>
                  </a:lnTo>
                  <a:lnTo>
                    <a:pt x="4606" y="491"/>
                  </a:lnTo>
                  <a:lnTo>
                    <a:pt x="4592" y="486"/>
                  </a:lnTo>
                  <a:lnTo>
                    <a:pt x="4580" y="479"/>
                  </a:lnTo>
                  <a:lnTo>
                    <a:pt x="4568" y="471"/>
                  </a:lnTo>
                  <a:lnTo>
                    <a:pt x="4558" y="461"/>
                  </a:lnTo>
                  <a:lnTo>
                    <a:pt x="4548" y="449"/>
                  </a:lnTo>
                  <a:lnTo>
                    <a:pt x="4540" y="437"/>
                  </a:lnTo>
                  <a:lnTo>
                    <a:pt x="4533" y="422"/>
                  </a:lnTo>
                  <a:lnTo>
                    <a:pt x="4527" y="407"/>
                  </a:lnTo>
                  <a:lnTo>
                    <a:pt x="4521" y="392"/>
                  </a:lnTo>
                  <a:lnTo>
                    <a:pt x="4518" y="375"/>
                  </a:lnTo>
                  <a:lnTo>
                    <a:pt x="4515" y="356"/>
                  </a:lnTo>
                  <a:lnTo>
                    <a:pt x="4513" y="337"/>
                  </a:lnTo>
                  <a:lnTo>
                    <a:pt x="4513" y="317"/>
                  </a:lnTo>
                  <a:lnTo>
                    <a:pt x="4514" y="294"/>
                  </a:lnTo>
                  <a:lnTo>
                    <a:pt x="4515" y="273"/>
                  </a:lnTo>
                  <a:lnTo>
                    <a:pt x="4518" y="254"/>
                  </a:lnTo>
                  <a:lnTo>
                    <a:pt x="4522" y="235"/>
                  </a:lnTo>
                  <a:lnTo>
                    <a:pt x="4528" y="218"/>
                  </a:lnTo>
                  <a:lnTo>
                    <a:pt x="4534" y="202"/>
                  </a:lnTo>
                  <a:lnTo>
                    <a:pt x="4541" y="188"/>
                  </a:lnTo>
                  <a:lnTo>
                    <a:pt x="4551" y="174"/>
                  </a:lnTo>
                  <a:lnTo>
                    <a:pt x="4560" y="163"/>
                  </a:lnTo>
                  <a:lnTo>
                    <a:pt x="4570" y="153"/>
                  </a:lnTo>
                  <a:lnTo>
                    <a:pt x="4582" y="145"/>
                  </a:lnTo>
                  <a:lnTo>
                    <a:pt x="4595" y="138"/>
                  </a:lnTo>
                  <a:lnTo>
                    <a:pt x="4608" y="132"/>
                  </a:lnTo>
                  <a:lnTo>
                    <a:pt x="4622" y="128"/>
                  </a:lnTo>
                  <a:lnTo>
                    <a:pt x="4636" y="126"/>
                  </a:lnTo>
                  <a:lnTo>
                    <a:pt x="4652" y="125"/>
                  </a:lnTo>
                  <a:lnTo>
                    <a:pt x="4666" y="126"/>
                  </a:lnTo>
                  <a:lnTo>
                    <a:pt x="4679" y="128"/>
                  </a:lnTo>
                  <a:lnTo>
                    <a:pt x="4692" y="131"/>
                  </a:lnTo>
                  <a:lnTo>
                    <a:pt x="4704" y="137"/>
                  </a:lnTo>
                  <a:lnTo>
                    <a:pt x="4716" y="143"/>
                  </a:lnTo>
                  <a:lnTo>
                    <a:pt x="4726" y="150"/>
                  </a:lnTo>
                  <a:lnTo>
                    <a:pt x="4737" y="158"/>
                  </a:lnTo>
                  <a:lnTo>
                    <a:pt x="4747" y="169"/>
                  </a:lnTo>
                  <a:lnTo>
                    <a:pt x="4752" y="175"/>
                  </a:lnTo>
                  <a:lnTo>
                    <a:pt x="4756" y="181"/>
                  </a:lnTo>
                  <a:lnTo>
                    <a:pt x="4760" y="188"/>
                  </a:lnTo>
                  <a:lnTo>
                    <a:pt x="4764" y="195"/>
                  </a:lnTo>
                  <a:lnTo>
                    <a:pt x="4770" y="212"/>
                  </a:lnTo>
                  <a:lnTo>
                    <a:pt x="4776" y="231"/>
                  </a:lnTo>
                  <a:lnTo>
                    <a:pt x="4780" y="252"/>
                  </a:lnTo>
                  <a:lnTo>
                    <a:pt x="4783" y="275"/>
                  </a:lnTo>
                  <a:lnTo>
                    <a:pt x="4785" y="301"/>
                  </a:lnTo>
                  <a:lnTo>
                    <a:pt x="4785" y="329"/>
                  </a:lnTo>
                  <a:close/>
                  <a:moveTo>
                    <a:pt x="4697" y="270"/>
                  </a:moveTo>
                  <a:lnTo>
                    <a:pt x="4697" y="265"/>
                  </a:lnTo>
                  <a:lnTo>
                    <a:pt x="4697" y="261"/>
                  </a:lnTo>
                  <a:lnTo>
                    <a:pt x="4697" y="244"/>
                  </a:lnTo>
                  <a:lnTo>
                    <a:pt x="4695" y="231"/>
                  </a:lnTo>
                  <a:lnTo>
                    <a:pt x="4691" y="218"/>
                  </a:lnTo>
                  <a:lnTo>
                    <a:pt x="4687" y="209"/>
                  </a:lnTo>
                  <a:lnTo>
                    <a:pt x="4683" y="204"/>
                  </a:lnTo>
                  <a:lnTo>
                    <a:pt x="4680" y="201"/>
                  </a:lnTo>
                  <a:lnTo>
                    <a:pt x="4677" y="198"/>
                  </a:lnTo>
                  <a:lnTo>
                    <a:pt x="4673" y="196"/>
                  </a:lnTo>
                  <a:lnTo>
                    <a:pt x="4669" y="194"/>
                  </a:lnTo>
                  <a:lnTo>
                    <a:pt x="4664" y="193"/>
                  </a:lnTo>
                  <a:lnTo>
                    <a:pt x="4659" y="192"/>
                  </a:lnTo>
                  <a:lnTo>
                    <a:pt x="4653" y="192"/>
                  </a:lnTo>
                  <a:lnTo>
                    <a:pt x="4648" y="192"/>
                  </a:lnTo>
                  <a:lnTo>
                    <a:pt x="4644" y="193"/>
                  </a:lnTo>
                  <a:lnTo>
                    <a:pt x="4638" y="194"/>
                  </a:lnTo>
                  <a:lnTo>
                    <a:pt x="4634" y="196"/>
                  </a:lnTo>
                  <a:lnTo>
                    <a:pt x="4631" y="199"/>
                  </a:lnTo>
                  <a:lnTo>
                    <a:pt x="4627" y="202"/>
                  </a:lnTo>
                  <a:lnTo>
                    <a:pt x="4624" y="207"/>
                  </a:lnTo>
                  <a:lnTo>
                    <a:pt x="4621" y="212"/>
                  </a:lnTo>
                  <a:lnTo>
                    <a:pt x="4617" y="222"/>
                  </a:lnTo>
                  <a:lnTo>
                    <a:pt x="4613" y="236"/>
                  </a:lnTo>
                  <a:lnTo>
                    <a:pt x="4611" y="253"/>
                  </a:lnTo>
                  <a:lnTo>
                    <a:pt x="4610" y="270"/>
                  </a:lnTo>
                  <a:lnTo>
                    <a:pt x="4697" y="270"/>
                  </a:lnTo>
                  <a:close/>
                  <a:moveTo>
                    <a:pt x="4853" y="132"/>
                  </a:moveTo>
                  <a:lnTo>
                    <a:pt x="4942" y="132"/>
                  </a:lnTo>
                  <a:lnTo>
                    <a:pt x="4942" y="181"/>
                  </a:lnTo>
                  <a:lnTo>
                    <a:pt x="4948" y="169"/>
                  </a:lnTo>
                  <a:lnTo>
                    <a:pt x="4956" y="157"/>
                  </a:lnTo>
                  <a:lnTo>
                    <a:pt x="4964" y="147"/>
                  </a:lnTo>
                  <a:lnTo>
                    <a:pt x="4973" y="140"/>
                  </a:lnTo>
                  <a:lnTo>
                    <a:pt x="4985" y="133"/>
                  </a:lnTo>
                  <a:lnTo>
                    <a:pt x="4996" y="129"/>
                  </a:lnTo>
                  <a:lnTo>
                    <a:pt x="5009" y="126"/>
                  </a:lnTo>
                  <a:lnTo>
                    <a:pt x="5023" y="125"/>
                  </a:lnTo>
                  <a:lnTo>
                    <a:pt x="5037" y="126"/>
                  </a:lnTo>
                  <a:lnTo>
                    <a:pt x="5050" y="129"/>
                  </a:lnTo>
                  <a:lnTo>
                    <a:pt x="5056" y="131"/>
                  </a:lnTo>
                  <a:lnTo>
                    <a:pt x="5061" y="133"/>
                  </a:lnTo>
                  <a:lnTo>
                    <a:pt x="5067" y="137"/>
                  </a:lnTo>
                  <a:lnTo>
                    <a:pt x="5071" y="140"/>
                  </a:lnTo>
                  <a:lnTo>
                    <a:pt x="5075" y="143"/>
                  </a:lnTo>
                  <a:lnTo>
                    <a:pt x="5079" y="147"/>
                  </a:lnTo>
                  <a:lnTo>
                    <a:pt x="5083" y="152"/>
                  </a:lnTo>
                  <a:lnTo>
                    <a:pt x="5086" y="157"/>
                  </a:lnTo>
                  <a:lnTo>
                    <a:pt x="5092" y="169"/>
                  </a:lnTo>
                  <a:lnTo>
                    <a:pt x="5095" y="181"/>
                  </a:lnTo>
                  <a:lnTo>
                    <a:pt x="5101" y="169"/>
                  </a:lnTo>
                  <a:lnTo>
                    <a:pt x="5108" y="157"/>
                  </a:lnTo>
                  <a:lnTo>
                    <a:pt x="5117" y="147"/>
                  </a:lnTo>
                  <a:lnTo>
                    <a:pt x="5127" y="140"/>
                  </a:lnTo>
                  <a:lnTo>
                    <a:pt x="5138" y="133"/>
                  </a:lnTo>
                  <a:lnTo>
                    <a:pt x="5149" y="129"/>
                  </a:lnTo>
                  <a:lnTo>
                    <a:pt x="5163" y="126"/>
                  </a:lnTo>
                  <a:lnTo>
                    <a:pt x="5176" y="125"/>
                  </a:lnTo>
                  <a:lnTo>
                    <a:pt x="5192" y="126"/>
                  </a:lnTo>
                  <a:lnTo>
                    <a:pt x="5206" y="129"/>
                  </a:lnTo>
                  <a:lnTo>
                    <a:pt x="5218" y="132"/>
                  </a:lnTo>
                  <a:lnTo>
                    <a:pt x="5229" y="139"/>
                  </a:lnTo>
                  <a:lnTo>
                    <a:pt x="5238" y="145"/>
                  </a:lnTo>
                  <a:lnTo>
                    <a:pt x="5245" y="153"/>
                  </a:lnTo>
                  <a:lnTo>
                    <a:pt x="5252" y="163"/>
                  </a:lnTo>
                  <a:lnTo>
                    <a:pt x="5256" y="173"/>
                  </a:lnTo>
                  <a:lnTo>
                    <a:pt x="5259" y="187"/>
                  </a:lnTo>
                  <a:lnTo>
                    <a:pt x="5262" y="206"/>
                  </a:lnTo>
                  <a:lnTo>
                    <a:pt x="5263" y="229"/>
                  </a:lnTo>
                  <a:lnTo>
                    <a:pt x="5263" y="257"/>
                  </a:lnTo>
                  <a:lnTo>
                    <a:pt x="5263" y="491"/>
                  </a:lnTo>
                  <a:lnTo>
                    <a:pt x="5170" y="491"/>
                  </a:lnTo>
                  <a:lnTo>
                    <a:pt x="5170" y="267"/>
                  </a:lnTo>
                  <a:lnTo>
                    <a:pt x="5170" y="248"/>
                  </a:lnTo>
                  <a:lnTo>
                    <a:pt x="5169" y="234"/>
                  </a:lnTo>
                  <a:lnTo>
                    <a:pt x="5167" y="222"/>
                  </a:lnTo>
                  <a:lnTo>
                    <a:pt x="5165" y="215"/>
                  </a:lnTo>
                  <a:lnTo>
                    <a:pt x="5164" y="212"/>
                  </a:lnTo>
                  <a:lnTo>
                    <a:pt x="5162" y="210"/>
                  </a:lnTo>
                  <a:lnTo>
                    <a:pt x="5160" y="208"/>
                  </a:lnTo>
                  <a:lnTo>
                    <a:pt x="5157" y="206"/>
                  </a:lnTo>
                  <a:lnTo>
                    <a:pt x="5150" y="203"/>
                  </a:lnTo>
                  <a:lnTo>
                    <a:pt x="5142" y="202"/>
                  </a:lnTo>
                  <a:lnTo>
                    <a:pt x="5137" y="203"/>
                  </a:lnTo>
                  <a:lnTo>
                    <a:pt x="5131" y="203"/>
                  </a:lnTo>
                  <a:lnTo>
                    <a:pt x="5127" y="206"/>
                  </a:lnTo>
                  <a:lnTo>
                    <a:pt x="5123" y="207"/>
                  </a:lnTo>
                  <a:lnTo>
                    <a:pt x="5120" y="209"/>
                  </a:lnTo>
                  <a:lnTo>
                    <a:pt x="5117" y="212"/>
                  </a:lnTo>
                  <a:lnTo>
                    <a:pt x="5115" y="215"/>
                  </a:lnTo>
                  <a:lnTo>
                    <a:pt x="5113" y="219"/>
                  </a:lnTo>
                  <a:lnTo>
                    <a:pt x="5110" y="229"/>
                  </a:lnTo>
                  <a:lnTo>
                    <a:pt x="5108" y="242"/>
                  </a:lnTo>
                  <a:lnTo>
                    <a:pt x="5106" y="260"/>
                  </a:lnTo>
                  <a:lnTo>
                    <a:pt x="5106" y="282"/>
                  </a:lnTo>
                  <a:lnTo>
                    <a:pt x="5106" y="491"/>
                  </a:lnTo>
                  <a:lnTo>
                    <a:pt x="5013" y="491"/>
                  </a:lnTo>
                  <a:lnTo>
                    <a:pt x="5013" y="264"/>
                  </a:lnTo>
                  <a:lnTo>
                    <a:pt x="5012" y="246"/>
                  </a:lnTo>
                  <a:lnTo>
                    <a:pt x="5011" y="233"/>
                  </a:lnTo>
                  <a:lnTo>
                    <a:pt x="5010" y="221"/>
                  </a:lnTo>
                  <a:lnTo>
                    <a:pt x="5008" y="214"/>
                  </a:lnTo>
                  <a:lnTo>
                    <a:pt x="5006" y="212"/>
                  </a:lnTo>
                  <a:lnTo>
                    <a:pt x="5004" y="210"/>
                  </a:lnTo>
                  <a:lnTo>
                    <a:pt x="5002" y="208"/>
                  </a:lnTo>
                  <a:lnTo>
                    <a:pt x="4999" y="206"/>
                  </a:lnTo>
                  <a:lnTo>
                    <a:pt x="4992" y="203"/>
                  </a:lnTo>
                  <a:lnTo>
                    <a:pt x="4984" y="202"/>
                  </a:lnTo>
                  <a:lnTo>
                    <a:pt x="4979" y="203"/>
                  </a:lnTo>
                  <a:lnTo>
                    <a:pt x="4973" y="203"/>
                  </a:lnTo>
                  <a:lnTo>
                    <a:pt x="4969" y="206"/>
                  </a:lnTo>
                  <a:lnTo>
                    <a:pt x="4965" y="207"/>
                  </a:lnTo>
                  <a:lnTo>
                    <a:pt x="4962" y="210"/>
                  </a:lnTo>
                  <a:lnTo>
                    <a:pt x="4959" y="212"/>
                  </a:lnTo>
                  <a:lnTo>
                    <a:pt x="4957" y="216"/>
                  </a:lnTo>
                  <a:lnTo>
                    <a:pt x="4955" y="219"/>
                  </a:lnTo>
                  <a:lnTo>
                    <a:pt x="4950" y="230"/>
                  </a:lnTo>
                  <a:lnTo>
                    <a:pt x="4948" y="243"/>
                  </a:lnTo>
                  <a:lnTo>
                    <a:pt x="4947" y="261"/>
                  </a:lnTo>
                  <a:lnTo>
                    <a:pt x="4946" y="282"/>
                  </a:lnTo>
                  <a:lnTo>
                    <a:pt x="4946" y="491"/>
                  </a:lnTo>
                  <a:lnTo>
                    <a:pt x="4853" y="491"/>
                  </a:lnTo>
                  <a:lnTo>
                    <a:pt x="4853" y="132"/>
                  </a:lnTo>
                  <a:close/>
                  <a:moveTo>
                    <a:pt x="5598" y="312"/>
                  </a:moveTo>
                  <a:lnTo>
                    <a:pt x="5598" y="334"/>
                  </a:lnTo>
                  <a:lnTo>
                    <a:pt x="5596" y="355"/>
                  </a:lnTo>
                  <a:lnTo>
                    <a:pt x="5594" y="375"/>
                  </a:lnTo>
                  <a:lnTo>
                    <a:pt x="5590" y="394"/>
                  </a:lnTo>
                  <a:lnTo>
                    <a:pt x="5586" y="410"/>
                  </a:lnTo>
                  <a:lnTo>
                    <a:pt x="5579" y="425"/>
                  </a:lnTo>
                  <a:lnTo>
                    <a:pt x="5573" y="440"/>
                  </a:lnTo>
                  <a:lnTo>
                    <a:pt x="5565" y="451"/>
                  </a:lnTo>
                  <a:lnTo>
                    <a:pt x="5555" y="463"/>
                  </a:lnTo>
                  <a:lnTo>
                    <a:pt x="5546" y="472"/>
                  </a:lnTo>
                  <a:lnTo>
                    <a:pt x="5534" y="481"/>
                  </a:lnTo>
                  <a:lnTo>
                    <a:pt x="5522" y="487"/>
                  </a:lnTo>
                  <a:lnTo>
                    <a:pt x="5509" y="492"/>
                  </a:lnTo>
                  <a:lnTo>
                    <a:pt x="5495" y="495"/>
                  </a:lnTo>
                  <a:lnTo>
                    <a:pt x="5479" y="497"/>
                  </a:lnTo>
                  <a:lnTo>
                    <a:pt x="5462" y="498"/>
                  </a:lnTo>
                  <a:lnTo>
                    <a:pt x="5446" y="497"/>
                  </a:lnTo>
                  <a:lnTo>
                    <a:pt x="5431" y="495"/>
                  </a:lnTo>
                  <a:lnTo>
                    <a:pt x="5416" y="492"/>
                  </a:lnTo>
                  <a:lnTo>
                    <a:pt x="5402" y="487"/>
                  </a:lnTo>
                  <a:lnTo>
                    <a:pt x="5391" y="481"/>
                  </a:lnTo>
                  <a:lnTo>
                    <a:pt x="5379" y="472"/>
                  </a:lnTo>
                  <a:lnTo>
                    <a:pt x="5369" y="463"/>
                  </a:lnTo>
                  <a:lnTo>
                    <a:pt x="5361" y="451"/>
                  </a:lnTo>
                  <a:lnTo>
                    <a:pt x="5352" y="440"/>
                  </a:lnTo>
                  <a:lnTo>
                    <a:pt x="5345" y="425"/>
                  </a:lnTo>
                  <a:lnTo>
                    <a:pt x="5340" y="410"/>
                  </a:lnTo>
                  <a:lnTo>
                    <a:pt x="5334" y="394"/>
                  </a:lnTo>
                  <a:lnTo>
                    <a:pt x="5331" y="375"/>
                  </a:lnTo>
                  <a:lnTo>
                    <a:pt x="5328" y="355"/>
                  </a:lnTo>
                  <a:lnTo>
                    <a:pt x="5327" y="334"/>
                  </a:lnTo>
                  <a:lnTo>
                    <a:pt x="5326" y="312"/>
                  </a:lnTo>
                  <a:lnTo>
                    <a:pt x="5327" y="289"/>
                  </a:lnTo>
                  <a:lnTo>
                    <a:pt x="5328" y="268"/>
                  </a:lnTo>
                  <a:lnTo>
                    <a:pt x="5331" y="248"/>
                  </a:lnTo>
                  <a:lnTo>
                    <a:pt x="5334" y="231"/>
                  </a:lnTo>
                  <a:lnTo>
                    <a:pt x="5340" y="214"/>
                  </a:lnTo>
                  <a:lnTo>
                    <a:pt x="5345" y="198"/>
                  </a:lnTo>
                  <a:lnTo>
                    <a:pt x="5352" y="185"/>
                  </a:lnTo>
                  <a:lnTo>
                    <a:pt x="5361" y="172"/>
                  </a:lnTo>
                  <a:lnTo>
                    <a:pt x="5369" y="162"/>
                  </a:lnTo>
                  <a:lnTo>
                    <a:pt x="5379" y="152"/>
                  </a:lnTo>
                  <a:lnTo>
                    <a:pt x="5391" y="144"/>
                  </a:lnTo>
                  <a:lnTo>
                    <a:pt x="5402" y="138"/>
                  </a:lnTo>
                  <a:lnTo>
                    <a:pt x="5416" y="132"/>
                  </a:lnTo>
                  <a:lnTo>
                    <a:pt x="5431" y="128"/>
                  </a:lnTo>
                  <a:lnTo>
                    <a:pt x="5446" y="126"/>
                  </a:lnTo>
                  <a:lnTo>
                    <a:pt x="5462" y="125"/>
                  </a:lnTo>
                  <a:lnTo>
                    <a:pt x="5479" y="126"/>
                  </a:lnTo>
                  <a:lnTo>
                    <a:pt x="5495" y="128"/>
                  </a:lnTo>
                  <a:lnTo>
                    <a:pt x="5509" y="132"/>
                  </a:lnTo>
                  <a:lnTo>
                    <a:pt x="5522" y="138"/>
                  </a:lnTo>
                  <a:lnTo>
                    <a:pt x="5534" y="144"/>
                  </a:lnTo>
                  <a:lnTo>
                    <a:pt x="5546" y="152"/>
                  </a:lnTo>
                  <a:lnTo>
                    <a:pt x="5555" y="162"/>
                  </a:lnTo>
                  <a:lnTo>
                    <a:pt x="5565" y="172"/>
                  </a:lnTo>
                  <a:lnTo>
                    <a:pt x="5573" y="185"/>
                  </a:lnTo>
                  <a:lnTo>
                    <a:pt x="5579" y="198"/>
                  </a:lnTo>
                  <a:lnTo>
                    <a:pt x="5586" y="214"/>
                  </a:lnTo>
                  <a:lnTo>
                    <a:pt x="5590" y="231"/>
                  </a:lnTo>
                  <a:lnTo>
                    <a:pt x="5594" y="248"/>
                  </a:lnTo>
                  <a:lnTo>
                    <a:pt x="5596" y="268"/>
                  </a:lnTo>
                  <a:lnTo>
                    <a:pt x="5598" y="289"/>
                  </a:lnTo>
                  <a:lnTo>
                    <a:pt x="5598" y="312"/>
                  </a:lnTo>
                  <a:close/>
                  <a:moveTo>
                    <a:pt x="5502" y="312"/>
                  </a:moveTo>
                  <a:lnTo>
                    <a:pt x="5502" y="281"/>
                  </a:lnTo>
                  <a:lnTo>
                    <a:pt x="5500" y="255"/>
                  </a:lnTo>
                  <a:lnTo>
                    <a:pt x="5499" y="243"/>
                  </a:lnTo>
                  <a:lnTo>
                    <a:pt x="5497" y="234"/>
                  </a:lnTo>
                  <a:lnTo>
                    <a:pt x="5496" y="226"/>
                  </a:lnTo>
                  <a:lnTo>
                    <a:pt x="5494" y="219"/>
                  </a:lnTo>
                  <a:lnTo>
                    <a:pt x="5490" y="214"/>
                  </a:lnTo>
                  <a:lnTo>
                    <a:pt x="5488" y="209"/>
                  </a:lnTo>
                  <a:lnTo>
                    <a:pt x="5485" y="204"/>
                  </a:lnTo>
                  <a:lnTo>
                    <a:pt x="5481" y="201"/>
                  </a:lnTo>
                  <a:lnTo>
                    <a:pt x="5477" y="198"/>
                  </a:lnTo>
                  <a:lnTo>
                    <a:pt x="5473" y="197"/>
                  </a:lnTo>
                  <a:lnTo>
                    <a:pt x="5467" y="195"/>
                  </a:lnTo>
                  <a:lnTo>
                    <a:pt x="5462" y="195"/>
                  </a:lnTo>
                  <a:lnTo>
                    <a:pt x="5457" y="195"/>
                  </a:lnTo>
                  <a:lnTo>
                    <a:pt x="5453" y="196"/>
                  </a:lnTo>
                  <a:lnTo>
                    <a:pt x="5449" y="198"/>
                  </a:lnTo>
                  <a:lnTo>
                    <a:pt x="5444" y="201"/>
                  </a:lnTo>
                  <a:lnTo>
                    <a:pt x="5440" y="204"/>
                  </a:lnTo>
                  <a:lnTo>
                    <a:pt x="5437" y="208"/>
                  </a:lnTo>
                  <a:lnTo>
                    <a:pt x="5435" y="213"/>
                  </a:lnTo>
                  <a:lnTo>
                    <a:pt x="5432" y="218"/>
                  </a:lnTo>
                  <a:lnTo>
                    <a:pt x="5430" y="224"/>
                  </a:lnTo>
                  <a:lnTo>
                    <a:pt x="5428" y="233"/>
                  </a:lnTo>
                  <a:lnTo>
                    <a:pt x="5427" y="242"/>
                  </a:lnTo>
                  <a:lnTo>
                    <a:pt x="5426" y="253"/>
                  </a:lnTo>
                  <a:lnTo>
                    <a:pt x="5423" y="280"/>
                  </a:lnTo>
                  <a:lnTo>
                    <a:pt x="5422" y="312"/>
                  </a:lnTo>
                  <a:lnTo>
                    <a:pt x="5423" y="343"/>
                  </a:lnTo>
                  <a:lnTo>
                    <a:pt x="5424" y="368"/>
                  </a:lnTo>
                  <a:lnTo>
                    <a:pt x="5428" y="387"/>
                  </a:lnTo>
                  <a:lnTo>
                    <a:pt x="5431" y="403"/>
                  </a:lnTo>
                  <a:lnTo>
                    <a:pt x="5433" y="408"/>
                  </a:lnTo>
                  <a:lnTo>
                    <a:pt x="5436" y="414"/>
                  </a:lnTo>
                  <a:lnTo>
                    <a:pt x="5439" y="419"/>
                  </a:lnTo>
                  <a:lnTo>
                    <a:pt x="5442" y="422"/>
                  </a:lnTo>
                  <a:lnTo>
                    <a:pt x="5446" y="425"/>
                  </a:lnTo>
                  <a:lnTo>
                    <a:pt x="5452" y="427"/>
                  </a:lnTo>
                  <a:lnTo>
                    <a:pt x="5457" y="428"/>
                  </a:lnTo>
                  <a:lnTo>
                    <a:pt x="5462" y="428"/>
                  </a:lnTo>
                  <a:lnTo>
                    <a:pt x="5468" y="428"/>
                  </a:lnTo>
                  <a:lnTo>
                    <a:pt x="5473" y="427"/>
                  </a:lnTo>
                  <a:lnTo>
                    <a:pt x="5478" y="425"/>
                  </a:lnTo>
                  <a:lnTo>
                    <a:pt x="5482" y="422"/>
                  </a:lnTo>
                  <a:lnTo>
                    <a:pt x="5485" y="419"/>
                  </a:lnTo>
                  <a:lnTo>
                    <a:pt x="5488" y="415"/>
                  </a:lnTo>
                  <a:lnTo>
                    <a:pt x="5491" y="409"/>
                  </a:lnTo>
                  <a:lnTo>
                    <a:pt x="5494" y="403"/>
                  </a:lnTo>
                  <a:lnTo>
                    <a:pt x="5498" y="387"/>
                  </a:lnTo>
                  <a:lnTo>
                    <a:pt x="5500" y="368"/>
                  </a:lnTo>
                  <a:lnTo>
                    <a:pt x="5502" y="343"/>
                  </a:lnTo>
                  <a:lnTo>
                    <a:pt x="5502" y="312"/>
                  </a:lnTo>
                  <a:close/>
                  <a:moveTo>
                    <a:pt x="5666" y="132"/>
                  </a:moveTo>
                  <a:lnTo>
                    <a:pt x="5748" y="132"/>
                  </a:lnTo>
                  <a:lnTo>
                    <a:pt x="5748" y="219"/>
                  </a:lnTo>
                  <a:lnTo>
                    <a:pt x="5754" y="198"/>
                  </a:lnTo>
                  <a:lnTo>
                    <a:pt x="5761" y="179"/>
                  </a:lnTo>
                  <a:lnTo>
                    <a:pt x="5766" y="171"/>
                  </a:lnTo>
                  <a:lnTo>
                    <a:pt x="5770" y="164"/>
                  </a:lnTo>
                  <a:lnTo>
                    <a:pt x="5774" y="157"/>
                  </a:lnTo>
                  <a:lnTo>
                    <a:pt x="5779" y="151"/>
                  </a:lnTo>
                  <a:lnTo>
                    <a:pt x="5784" y="146"/>
                  </a:lnTo>
                  <a:lnTo>
                    <a:pt x="5790" y="141"/>
                  </a:lnTo>
                  <a:lnTo>
                    <a:pt x="5795" y="137"/>
                  </a:lnTo>
                  <a:lnTo>
                    <a:pt x="5801" y="133"/>
                  </a:lnTo>
                  <a:lnTo>
                    <a:pt x="5807" y="131"/>
                  </a:lnTo>
                  <a:lnTo>
                    <a:pt x="5814" y="129"/>
                  </a:lnTo>
                  <a:lnTo>
                    <a:pt x="5820" y="128"/>
                  </a:lnTo>
                  <a:lnTo>
                    <a:pt x="5827" y="128"/>
                  </a:lnTo>
                  <a:lnTo>
                    <a:pt x="5835" y="128"/>
                  </a:lnTo>
                  <a:lnTo>
                    <a:pt x="5843" y="130"/>
                  </a:lnTo>
                  <a:lnTo>
                    <a:pt x="5843" y="227"/>
                  </a:lnTo>
                  <a:lnTo>
                    <a:pt x="5835" y="226"/>
                  </a:lnTo>
                  <a:lnTo>
                    <a:pt x="5827" y="226"/>
                  </a:lnTo>
                  <a:lnTo>
                    <a:pt x="5819" y="226"/>
                  </a:lnTo>
                  <a:lnTo>
                    <a:pt x="5812" y="227"/>
                  </a:lnTo>
                  <a:lnTo>
                    <a:pt x="5804" y="230"/>
                  </a:lnTo>
                  <a:lnTo>
                    <a:pt x="5798" y="233"/>
                  </a:lnTo>
                  <a:lnTo>
                    <a:pt x="5792" y="237"/>
                  </a:lnTo>
                  <a:lnTo>
                    <a:pt x="5787" y="241"/>
                  </a:lnTo>
                  <a:lnTo>
                    <a:pt x="5781" y="247"/>
                  </a:lnTo>
                  <a:lnTo>
                    <a:pt x="5776" y="254"/>
                  </a:lnTo>
                  <a:lnTo>
                    <a:pt x="5773" y="261"/>
                  </a:lnTo>
                  <a:lnTo>
                    <a:pt x="5769" y="269"/>
                  </a:lnTo>
                  <a:lnTo>
                    <a:pt x="5766" y="279"/>
                  </a:lnTo>
                  <a:lnTo>
                    <a:pt x="5764" y="288"/>
                  </a:lnTo>
                  <a:lnTo>
                    <a:pt x="5761" y="299"/>
                  </a:lnTo>
                  <a:lnTo>
                    <a:pt x="5760" y="311"/>
                  </a:lnTo>
                  <a:lnTo>
                    <a:pt x="5759" y="324"/>
                  </a:lnTo>
                  <a:lnTo>
                    <a:pt x="5759" y="336"/>
                  </a:lnTo>
                  <a:lnTo>
                    <a:pt x="5759" y="491"/>
                  </a:lnTo>
                  <a:lnTo>
                    <a:pt x="5666" y="491"/>
                  </a:lnTo>
                  <a:lnTo>
                    <a:pt x="5666" y="132"/>
                  </a:lnTo>
                  <a:close/>
                  <a:moveTo>
                    <a:pt x="5981" y="103"/>
                  </a:moveTo>
                  <a:lnTo>
                    <a:pt x="5886" y="103"/>
                  </a:lnTo>
                  <a:lnTo>
                    <a:pt x="5886" y="4"/>
                  </a:lnTo>
                  <a:lnTo>
                    <a:pt x="5981" y="4"/>
                  </a:lnTo>
                  <a:lnTo>
                    <a:pt x="5981" y="103"/>
                  </a:lnTo>
                  <a:close/>
                  <a:moveTo>
                    <a:pt x="5887" y="132"/>
                  </a:moveTo>
                  <a:lnTo>
                    <a:pt x="5980" y="132"/>
                  </a:lnTo>
                  <a:lnTo>
                    <a:pt x="5980" y="491"/>
                  </a:lnTo>
                  <a:lnTo>
                    <a:pt x="5887" y="491"/>
                  </a:lnTo>
                  <a:lnTo>
                    <a:pt x="5887" y="132"/>
                  </a:lnTo>
                  <a:close/>
                  <a:moveTo>
                    <a:pt x="6152" y="246"/>
                  </a:moveTo>
                  <a:lnTo>
                    <a:pt x="6063" y="237"/>
                  </a:lnTo>
                  <a:lnTo>
                    <a:pt x="6065" y="224"/>
                  </a:lnTo>
                  <a:lnTo>
                    <a:pt x="6068" y="212"/>
                  </a:lnTo>
                  <a:lnTo>
                    <a:pt x="6072" y="200"/>
                  </a:lnTo>
                  <a:lnTo>
                    <a:pt x="6076" y="190"/>
                  </a:lnTo>
                  <a:lnTo>
                    <a:pt x="6083" y="179"/>
                  </a:lnTo>
                  <a:lnTo>
                    <a:pt x="6089" y="170"/>
                  </a:lnTo>
                  <a:lnTo>
                    <a:pt x="6097" y="162"/>
                  </a:lnTo>
                  <a:lnTo>
                    <a:pt x="6106" y="154"/>
                  </a:lnTo>
                  <a:lnTo>
                    <a:pt x="6115" y="148"/>
                  </a:lnTo>
                  <a:lnTo>
                    <a:pt x="6126" y="142"/>
                  </a:lnTo>
                  <a:lnTo>
                    <a:pt x="6136" y="137"/>
                  </a:lnTo>
                  <a:lnTo>
                    <a:pt x="6148" y="132"/>
                  </a:lnTo>
                  <a:lnTo>
                    <a:pt x="6159" y="129"/>
                  </a:lnTo>
                  <a:lnTo>
                    <a:pt x="6172" y="127"/>
                  </a:lnTo>
                  <a:lnTo>
                    <a:pt x="6184" y="126"/>
                  </a:lnTo>
                  <a:lnTo>
                    <a:pt x="6198" y="125"/>
                  </a:lnTo>
                  <a:lnTo>
                    <a:pt x="6209" y="125"/>
                  </a:lnTo>
                  <a:lnTo>
                    <a:pt x="6221" y="126"/>
                  </a:lnTo>
                  <a:lnTo>
                    <a:pt x="6231" y="128"/>
                  </a:lnTo>
                  <a:lnTo>
                    <a:pt x="6241" y="130"/>
                  </a:lnTo>
                  <a:lnTo>
                    <a:pt x="6250" y="132"/>
                  </a:lnTo>
                  <a:lnTo>
                    <a:pt x="6259" y="137"/>
                  </a:lnTo>
                  <a:lnTo>
                    <a:pt x="6267" y="140"/>
                  </a:lnTo>
                  <a:lnTo>
                    <a:pt x="6274" y="145"/>
                  </a:lnTo>
                  <a:lnTo>
                    <a:pt x="6281" y="149"/>
                  </a:lnTo>
                  <a:lnTo>
                    <a:pt x="6287" y="154"/>
                  </a:lnTo>
                  <a:lnTo>
                    <a:pt x="6292" y="160"/>
                  </a:lnTo>
                  <a:lnTo>
                    <a:pt x="6297" y="166"/>
                  </a:lnTo>
                  <a:lnTo>
                    <a:pt x="6301" y="171"/>
                  </a:lnTo>
                  <a:lnTo>
                    <a:pt x="6305" y="177"/>
                  </a:lnTo>
                  <a:lnTo>
                    <a:pt x="6308" y="184"/>
                  </a:lnTo>
                  <a:lnTo>
                    <a:pt x="6310" y="190"/>
                  </a:lnTo>
                  <a:lnTo>
                    <a:pt x="6313" y="203"/>
                  </a:lnTo>
                  <a:lnTo>
                    <a:pt x="6316" y="222"/>
                  </a:lnTo>
                  <a:lnTo>
                    <a:pt x="6317" y="243"/>
                  </a:lnTo>
                  <a:lnTo>
                    <a:pt x="6317" y="268"/>
                  </a:lnTo>
                  <a:lnTo>
                    <a:pt x="6317" y="412"/>
                  </a:lnTo>
                  <a:lnTo>
                    <a:pt x="6318" y="442"/>
                  </a:lnTo>
                  <a:lnTo>
                    <a:pt x="6319" y="465"/>
                  </a:lnTo>
                  <a:lnTo>
                    <a:pt x="6320" y="482"/>
                  </a:lnTo>
                  <a:lnTo>
                    <a:pt x="6323" y="491"/>
                  </a:lnTo>
                  <a:lnTo>
                    <a:pt x="6237" y="491"/>
                  </a:lnTo>
                  <a:lnTo>
                    <a:pt x="6234" y="482"/>
                  </a:lnTo>
                  <a:lnTo>
                    <a:pt x="6233" y="470"/>
                  </a:lnTo>
                  <a:lnTo>
                    <a:pt x="6232" y="454"/>
                  </a:lnTo>
                  <a:lnTo>
                    <a:pt x="6231" y="436"/>
                  </a:lnTo>
                  <a:lnTo>
                    <a:pt x="6224" y="450"/>
                  </a:lnTo>
                  <a:lnTo>
                    <a:pt x="6215" y="463"/>
                  </a:lnTo>
                  <a:lnTo>
                    <a:pt x="6204" y="474"/>
                  </a:lnTo>
                  <a:lnTo>
                    <a:pt x="6194" y="483"/>
                  </a:lnTo>
                  <a:lnTo>
                    <a:pt x="6187" y="487"/>
                  </a:lnTo>
                  <a:lnTo>
                    <a:pt x="6181" y="490"/>
                  </a:lnTo>
                  <a:lnTo>
                    <a:pt x="6175" y="492"/>
                  </a:lnTo>
                  <a:lnTo>
                    <a:pt x="6169" y="494"/>
                  </a:lnTo>
                  <a:lnTo>
                    <a:pt x="6155" y="497"/>
                  </a:lnTo>
                  <a:lnTo>
                    <a:pt x="6140" y="498"/>
                  </a:lnTo>
                  <a:lnTo>
                    <a:pt x="6130" y="498"/>
                  </a:lnTo>
                  <a:lnTo>
                    <a:pt x="6121" y="497"/>
                  </a:lnTo>
                  <a:lnTo>
                    <a:pt x="6112" y="495"/>
                  </a:lnTo>
                  <a:lnTo>
                    <a:pt x="6105" y="492"/>
                  </a:lnTo>
                  <a:lnTo>
                    <a:pt x="6096" y="489"/>
                  </a:lnTo>
                  <a:lnTo>
                    <a:pt x="6089" y="485"/>
                  </a:lnTo>
                  <a:lnTo>
                    <a:pt x="6083" y="479"/>
                  </a:lnTo>
                  <a:lnTo>
                    <a:pt x="6076" y="473"/>
                  </a:lnTo>
                  <a:lnTo>
                    <a:pt x="6070" y="467"/>
                  </a:lnTo>
                  <a:lnTo>
                    <a:pt x="6065" y="460"/>
                  </a:lnTo>
                  <a:lnTo>
                    <a:pt x="6061" y="451"/>
                  </a:lnTo>
                  <a:lnTo>
                    <a:pt x="6058" y="443"/>
                  </a:lnTo>
                  <a:lnTo>
                    <a:pt x="6054" y="433"/>
                  </a:lnTo>
                  <a:lnTo>
                    <a:pt x="6053" y="423"/>
                  </a:lnTo>
                  <a:lnTo>
                    <a:pt x="6052" y="413"/>
                  </a:lnTo>
                  <a:lnTo>
                    <a:pt x="6051" y="400"/>
                  </a:lnTo>
                  <a:lnTo>
                    <a:pt x="6052" y="386"/>
                  </a:lnTo>
                  <a:lnTo>
                    <a:pt x="6053" y="372"/>
                  </a:lnTo>
                  <a:lnTo>
                    <a:pt x="6057" y="359"/>
                  </a:lnTo>
                  <a:lnTo>
                    <a:pt x="6061" y="348"/>
                  </a:lnTo>
                  <a:lnTo>
                    <a:pt x="6066" y="336"/>
                  </a:lnTo>
                  <a:lnTo>
                    <a:pt x="6072" y="326"/>
                  </a:lnTo>
                  <a:lnTo>
                    <a:pt x="6080" y="316"/>
                  </a:lnTo>
                  <a:lnTo>
                    <a:pt x="6089" y="308"/>
                  </a:lnTo>
                  <a:lnTo>
                    <a:pt x="6098" y="300"/>
                  </a:lnTo>
                  <a:lnTo>
                    <a:pt x="6111" y="293"/>
                  </a:lnTo>
                  <a:lnTo>
                    <a:pt x="6126" y="287"/>
                  </a:lnTo>
                  <a:lnTo>
                    <a:pt x="6141" y="282"/>
                  </a:lnTo>
                  <a:lnTo>
                    <a:pt x="6159" y="277"/>
                  </a:lnTo>
                  <a:lnTo>
                    <a:pt x="6179" y="273"/>
                  </a:lnTo>
                  <a:lnTo>
                    <a:pt x="6201" y="270"/>
                  </a:lnTo>
                  <a:lnTo>
                    <a:pt x="6224" y="268"/>
                  </a:lnTo>
                  <a:lnTo>
                    <a:pt x="6224" y="255"/>
                  </a:lnTo>
                  <a:lnTo>
                    <a:pt x="6224" y="239"/>
                  </a:lnTo>
                  <a:lnTo>
                    <a:pt x="6222" y="224"/>
                  </a:lnTo>
                  <a:lnTo>
                    <a:pt x="6220" y="214"/>
                  </a:lnTo>
                  <a:lnTo>
                    <a:pt x="6218" y="206"/>
                  </a:lnTo>
                  <a:lnTo>
                    <a:pt x="6216" y="202"/>
                  </a:lnTo>
                  <a:lnTo>
                    <a:pt x="6214" y="199"/>
                  </a:lnTo>
                  <a:lnTo>
                    <a:pt x="6210" y="197"/>
                  </a:lnTo>
                  <a:lnTo>
                    <a:pt x="6207" y="195"/>
                  </a:lnTo>
                  <a:lnTo>
                    <a:pt x="6200" y="192"/>
                  </a:lnTo>
                  <a:lnTo>
                    <a:pt x="6191" y="192"/>
                  </a:lnTo>
                  <a:lnTo>
                    <a:pt x="6182" y="192"/>
                  </a:lnTo>
                  <a:lnTo>
                    <a:pt x="6175" y="195"/>
                  </a:lnTo>
                  <a:lnTo>
                    <a:pt x="6169" y="199"/>
                  </a:lnTo>
                  <a:lnTo>
                    <a:pt x="6163" y="206"/>
                  </a:lnTo>
                  <a:lnTo>
                    <a:pt x="6159" y="213"/>
                  </a:lnTo>
                  <a:lnTo>
                    <a:pt x="6155" y="222"/>
                  </a:lnTo>
                  <a:lnTo>
                    <a:pt x="6153" y="234"/>
                  </a:lnTo>
                  <a:lnTo>
                    <a:pt x="6152" y="246"/>
                  </a:lnTo>
                  <a:close/>
                  <a:moveTo>
                    <a:pt x="6224" y="319"/>
                  </a:moveTo>
                  <a:lnTo>
                    <a:pt x="6205" y="323"/>
                  </a:lnTo>
                  <a:lnTo>
                    <a:pt x="6189" y="327"/>
                  </a:lnTo>
                  <a:lnTo>
                    <a:pt x="6182" y="330"/>
                  </a:lnTo>
                  <a:lnTo>
                    <a:pt x="6176" y="332"/>
                  </a:lnTo>
                  <a:lnTo>
                    <a:pt x="6171" y="335"/>
                  </a:lnTo>
                  <a:lnTo>
                    <a:pt x="6165" y="339"/>
                  </a:lnTo>
                  <a:lnTo>
                    <a:pt x="6162" y="343"/>
                  </a:lnTo>
                  <a:lnTo>
                    <a:pt x="6158" y="348"/>
                  </a:lnTo>
                  <a:lnTo>
                    <a:pt x="6155" y="353"/>
                  </a:lnTo>
                  <a:lnTo>
                    <a:pt x="6153" y="358"/>
                  </a:lnTo>
                  <a:lnTo>
                    <a:pt x="6151" y="364"/>
                  </a:lnTo>
                  <a:lnTo>
                    <a:pt x="6150" y="372"/>
                  </a:lnTo>
                  <a:lnTo>
                    <a:pt x="6149" y="379"/>
                  </a:lnTo>
                  <a:lnTo>
                    <a:pt x="6149" y="387"/>
                  </a:lnTo>
                  <a:lnTo>
                    <a:pt x="6149" y="398"/>
                  </a:lnTo>
                  <a:lnTo>
                    <a:pt x="6151" y="407"/>
                  </a:lnTo>
                  <a:lnTo>
                    <a:pt x="6153" y="415"/>
                  </a:lnTo>
                  <a:lnTo>
                    <a:pt x="6156" y="421"/>
                  </a:lnTo>
                  <a:lnTo>
                    <a:pt x="6160" y="426"/>
                  </a:lnTo>
                  <a:lnTo>
                    <a:pt x="6166" y="430"/>
                  </a:lnTo>
                  <a:lnTo>
                    <a:pt x="6173" y="432"/>
                  </a:lnTo>
                  <a:lnTo>
                    <a:pt x="6180" y="432"/>
                  </a:lnTo>
                  <a:lnTo>
                    <a:pt x="6184" y="432"/>
                  </a:lnTo>
                  <a:lnTo>
                    <a:pt x="6187" y="431"/>
                  </a:lnTo>
                  <a:lnTo>
                    <a:pt x="6192" y="430"/>
                  </a:lnTo>
                  <a:lnTo>
                    <a:pt x="6196" y="427"/>
                  </a:lnTo>
                  <a:lnTo>
                    <a:pt x="6203" y="421"/>
                  </a:lnTo>
                  <a:lnTo>
                    <a:pt x="6210" y="413"/>
                  </a:lnTo>
                  <a:lnTo>
                    <a:pt x="6214" y="406"/>
                  </a:lnTo>
                  <a:lnTo>
                    <a:pt x="6217" y="400"/>
                  </a:lnTo>
                  <a:lnTo>
                    <a:pt x="6219" y="393"/>
                  </a:lnTo>
                  <a:lnTo>
                    <a:pt x="6221" y="383"/>
                  </a:lnTo>
                  <a:lnTo>
                    <a:pt x="6223" y="362"/>
                  </a:lnTo>
                  <a:lnTo>
                    <a:pt x="6224" y="337"/>
                  </a:lnTo>
                  <a:lnTo>
                    <a:pt x="6224" y="319"/>
                  </a:lnTo>
                  <a:close/>
                  <a:moveTo>
                    <a:pt x="6399" y="7"/>
                  </a:moveTo>
                  <a:lnTo>
                    <a:pt x="6492" y="7"/>
                  </a:lnTo>
                  <a:lnTo>
                    <a:pt x="6492" y="491"/>
                  </a:lnTo>
                  <a:lnTo>
                    <a:pt x="6399" y="491"/>
                  </a:lnTo>
                  <a:lnTo>
                    <a:pt x="6399" y="7"/>
                  </a:lnTo>
                  <a:close/>
                  <a:moveTo>
                    <a:pt x="6760" y="7"/>
                  </a:moveTo>
                  <a:lnTo>
                    <a:pt x="6859" y="7"/>
                  </a:lnTo>
                  <a:lnTo>
                    <a:pt x="6859" y="202"/>
                  </a:lnTo>
                  <a:lnTo>
                    <a:pt x="6968" y="202"/>
                  </a:lnTo>
                  <a:lnTo>
                    <a:pt x="6968" y="7"/>
                  </a:lnTo>
                  <a:lnTo>
                    <a:pt x="7068" y="7"/>
                  </a:lnTo>
                  <a:lnTo>
                    <a:pt x="7068" y="491"/>
                  </a:lnTo>
                  <a:lnTo>
                    <a:pt x="6968" y="491"/>
                  </a:lnTo>
                  <a:lnTo>
                    <a:pt x="6968" y="293"/>
                  </a:lnTo>
                  <a:lnTo>
                    <a:pt x="6859" y="293"/>
                  </a:lnTo>
                  <a:lnTo>
                    <a:pt x="6859" y="491"/>
                  </a:lnTo>
                  <a:lnTo>
                    <a:pt x="6760" y="491"/>
                  </a:lnTo>
                  <a:lnTo>
                    <a:pt x="6760" y="7"/>
                  </a:lnTo>
                  <a:close/>
                  <a:moveTo>
                    <a:pt x="7416" y="312"/>
                  </a:moveTo>
                  <a:lnTo>
                    <a:pt x="7415" y="334"/>
                  </a:lnTo>
                  <a:lnTo>
                    <a:pt x="7414" y="355"/>
                  </a:lnTo>
                  <a:lnTo>
                    <a:pt x="7411" y="375"/>
                  </a:lnTo>
                  <a:lnTo>
                    <a:pt x="7408" y="394"/>
                  </a:lnTo>
                  <a:lnTo>
                    <a:pt x="7402" y="410"/>
                  </a:lnTo>
                  <a:lnTo>
                    <a:pt x="7397" y="425"/>
                  </a:lnTo>
                  <a:lnTo>
                    <a:pt x="7390" y="440"/>
                  </a:lnTo>
                  <a:lnTo>
                    <a:pt x="7382" y="451"/>
                  </a:lnTo>
                  <a:lnTo>
                    <a:pt x="7373" y="463"/>
                  </a:lnTo>
                  <a:lnTo>
                    <a:pt x="7363" y="472"/>
                  </a:lnTo>
                  <a:lnTo>
                    <a:pt x="7351" y="481"/>
                  </a:lnTo>
                  <a:lnTo>
                    <a:pt x="7340" y="487"/>
                  </a:lnTo>
                  <a:lnTo>
                    <a:pt x="7326" y="492"/>
                  </a:lnTo>
                  <a:lnTo>
                    <a:pt x="7311" y="495"/>
                  </a:lnTo>
                  <a:lnTo>
                    <a:pt x="7297" y="497"/>
                  </a:lnTo>
                  <a:lnTo>
                    <a:pt x="7280" y="498"/>
                  </a:lnTo>
                  <a:lnTo>
                    <a:pt x="7263" y="497"/>
                  </a:lnTo>
                  <a:lnTo>
                    <a:pt x="7248" y="495"/>
                  </a:lnTo>
                  <a:lnTo>
                    <a:pt x="7233" y="492"/>
                  </a:lnTo>
                  <a:lnTo>
                    <a:pt x="7220" y="487"/>
                  </a:lnTo>
                  <a:lnTo>
                    <a:pt x="7208" y="481"/>
                  </a:lnTo>
                  <a:lnTo>
                    <a:pt x="7196" y="472"/>
                  </a:lnTo>
                  <a:lnTo>
                    <a:pt x="7187" y="463"/>
                  </a:lnTo>
                  <a:lnTo>
                    <a:pt x="7177" y="451"/>
                  </a:lnTo>
                  <a:lnTo>
                    <a:pt x="7169" y="440"/>
                  </a:lnTo>
                  <a:lnTo>
                    <a:pt x="7163" y="425"/>
                  </a:lnTo>
                  <a:lnTo>
                    <a:pt x="7157" y="410"/>
                  </a:lnTo>
                  <a:lnTo>
                    <a:pt x="7152" y="394"/>
                  </a:lnTo>
                  <a:lnTo>
                    <a:pt x="7148" y="375"/>
                  </a:lnTo>
                  <a:lnTo>
                    <a:pt x="7145" y="355"/>
                  </a:lnTo>
                  <a:lnTo>
                    <a:pt x="7144" y="334"/>
                  </a:lnTo>
                  <a:lnTo>
                    <a:pt x="7143" y="312"/>
                  </a:lnTo>
                  <a:lnTo>
                    <a:pt x="7144" y="289"/>
                  </a:lnTo>
                  <a:lnTo>
                    <a:pt x="7145" y="268"/>
                  </a:lnTo>
                  <a:lnTo>
                    <a:pt x="7148" y="248"/>
                  </a:lnTo>
                  <a:lnTo>
                    <a:pt x="7152" y="231"/>
                  </a:lnTo>
                  <a:lnTo>
                    <a:pt x="7157" y="214"/>
                  </a:lnTo>
                  <a:lnTo>
                    <a:pt x="7163" y="198"/>
                  </a:lnTo>
                  <a:lnTo>
                    <a:pt x="7169" y="185"/>
                  </a:lnTo>
                  <a:lnTo>
                    <a:pt x="7177" y="172"/>
                  </a:lnTo>
                  <a:lnTo>
                    <a:pt x="7187" y="162"/>
                  </a:lnTo>
                  <a:lnTo>
                    <a:pt x="7196" y="152"/>
                  </a:lnTo>
                  <a:lnTo>
                    <a:pt x="7208" y="144"/>
                  </a:lnTo>
                  <a:lnTo>
                    <a:pt x="7220" y="138"/>
                  </a:lnTo>
                  <a:lnTo>
                    <a:pt x="7233" y="132"/>
                  </a:lnTo>
                  <a:lnTo>
                    <a:pt x="7248" y="128"/>
                  </a:lnTo>
                  <a:lnTo>
                    <a:pt x="7263" y="126"/>
                  </a:lnTo>
                  <a:lnTo>
                    <a:pt x="7280" y="125"/>
                  </a:lnTo>
                  <a:lnTo>
                    <a:pt x="7297" y="126"/>
                  </a:lnTo>
                  <a:lnTo>
                    <a:pt x="7311" y="128"/>
                  </a:lnTo>
                  <a:lnTo>
                    <a:pt x="7326" y="132"/>
                  </a:lnTo>
                  <a:lnTo>
                    <a:pt x="7340" y="138"/>
                  </a:lnTo>
                  <a:lnTo>
                    <a:pt x="7351" y="144"/>
                  </a:lnTo>
                  <a:lnTo>
                    <a:pt x="7363" y="152"/>
                  </a:lnTo>
                  <a:lnTo>
                    <a:pt x="7373" y="162"/>
                  </a:lnTo>
                  <a:lnTo>
                    <a:pt x="7382" y="172"/>
                  </a:lnTo>
                  <a:lnTo>
                    <a:pt x="7390" y="185"/>
                  </a:lnTo>
                  <a:lnTo>
                    <a:pt x="7397" y="198"/>
                  </a:lnTo>
                  <a:lnTo>
                    <a:pt x="7402" y="214"/>
                  </a:lnTo>
                  <a:lnTo>
                    <a:pt x="7408" y="231"/>
                  </a:lnTo>
                  <a:lnTo>
                    <a:pt x="7411" y="248"/>
                  </a:lnTo>
                  <a:lnTo>
                    <a:pt x="7414" y="268"/>
                  </a:lnTo>
                  <a:lnTo>
                    <a:pt x="7415" y="289"/>
                  </a:lnTo>
                  <a:lnTo>
                    <a:pt x="7416" y="312"/>
                  </a:lnTo>
                  <a:close/>
                  <a:moveTo>
                    <a:pt x="7320" y="312"/>
                  </a:moveTo>
                  <a:lnTo>
                    <a:pt x="7319" y="281"/>
                  </a:lnTo>
                  <a:lnTo>
                    <a:pt x="7317" y="255"/>
                  </a:lnTo>
                  <a:lnTo>
                    <a:pt x="7316" y="243"/>
                  </a:lnTo>
                  <a:lnTo>
                    <a:pt x="7315" y="234"/>
                  </a:lnTo>
                  <a:lnTo>
                    <a:pt x="7312" y="226"/>
                  </a:lnTo>
                  <a:lnTo>
                    <a:pt x="7310" y="219"/>
                  </a:lnTo>
                  <a:lnTo>
                    <a:pt x="7308" y="214"/>
                  </a:lnTo>
                  <a:lnTo>
                    <a:pt x="7305" y="209"/>
                  </a:lnTo>
                  <a:lnTo>
                    <a:pt x="7302" y="204"/>
                  </a:lnTo>
                  <a:lnTo>
                    <a:pt x="7299" y="201"/>
                  </a:lnTo>
                  <a:lnTo>
                    <a:pt x="7295" y="198"/>
                  </a:lnTo>
                  <a:lnTo>
                    <a:pt x="7289" y="197"/>
                  </a:lnTo>
                  <a:lnTo>
                    <a:pt x="7285" y="195"/>
                  </a:lnTo>
                  <a:lnTo>
                    <a:pt x="7280" y="195"/>
                  </a:lnTo>
                  <a:lnTo>
                    <a:pt x="7275" y="195"/>
                  </a:lnTo>
                  <a:lnTo>
                    <a:pt x="7270" y="196"/>
                  </a:lnTo>
                  <a:lnTo>
                    <a:pt x="7265" y="198"/>
                  </a:lnTo>
                  <a:lnTo>
                    <a:pt x="7261" y="201"/>
                  </a:lnTo>
                  <a:lnTo>
                    <a:pt x="7258" y="204"/>
                  </a:lnTo>
                  <a:lnTo>
                    <a:pt x="7255" y="208"/>
                  </a:lnTo>
                  <a:lnTo>
                    <a:pt x="7252" y="213"/>
                  </a:lnTo>
                  <a:lnTo>
                    <a:pt x="7250" y="218"/>
                  </a:lnTo>
                  <a:lnTo>
                    <a:pt x="7248" y="224"/>
                  </a:lnTo>
                  <a:lnTo>
                    <a:pt x="7245" y="233"/>
                  </a:lnTo>
                  <a:lnTo>
                    <a:pt x="7243" y="242"/>
                  </a:lnTo>
                  <a:lnTo>
                    <a:pt x="7242" y="253"/>
                  </a:lnTo>
                  <a:lnTo>
                    <a:pt x="7240" y="280"/>
                  </a:lnTo>
                  <a:lnTo>
                    <a:pt x="7240" y="312"/>
                  </a:lnTo>
                  <a:lnTo>
                    <a:pt x="7240" y="343"/>
                  </a:lnTo>
                  <a:lnTo>
                    <a:pt x="7242" y="368"/>
                  </a:lnTo>
                  <a:lnTo>
                    <a:pt x="7244" y="387"/>
                  </a:lnTo>
                  <a:lnTo>
                    <a:pt x="7248" y="403"/>
                  </a:lnTo>
                  <a:lnTo>
                    <a:pt x="7250" y="408"/>
                  </a:lnTo>
                  <a:lnTo>
                    <a:pt x="7253" y="414"/>
                  </a:lnTo>
                  <a:lnTo>
                    <a:pt x="7256" y="419"/>
                  </a:lnTo>
                  <a:lnTo>
                    <a:pt x="7260" y="422"/>
                  </a:lnTo>
                  <a:lnTo>
                    <a:pt x="7264" y="425"/>
                  </a:lnTo>
                  <a:lnTo>
                    <a:pt x="7269" y="427"/>
                  </a:lnTo>
                  <a:lnTo>
                    <a:pt x="7274" y="428"/>
                  </a:lnTo>
                  <a:lnTo>
                    <a:pt x="7280" y="428"/>
                  </a:lnTo>
                  <a:lnTo>
                    <a:pt x="7285" y="428"/>
                  </a:lnTo>
                  <a:lnTo>
                    <a:pt x="7290" y="427"/>
                  </a:lnTo>
                  <a:lnTo>
                    <a:pt x="7295" y="425"/>
                  </a:lnTo>
                  <a:lnTo>
                    <a:pt x="7299" y="422"/>
                  </a:lnTo>
                  <a:lnTo>
                    <a:pt x="7303" y="419"/>
                  </a:lnTo>
                  <a:lnTo>
                    <a:pt x="7306" y="415"/>
                  </a:lnTo>
                  <a:lnTo>
                    <a:pt x="7308" y="409"/>
                  </a:lnTo>
                  <a:lnTo>
                    <a:pt x="7311" y="403"/>
                  </a:lnTo>
                  <a:lnTo>
                    <a:pt x="7315" y="387"/>
                  </a:lnTo>
                  <a:lnTo>
                    <a:pt x="7318" y="368"/>
                  </a:lnTo>
                  <a:lnTo>
                    <a:pt x="7319" y="343"/>
                  </a:lnTo>
                  <a:lnTo>
                    <a:pt x="7320" y="312"/>
                  </a:lnTo>
                  <a:close/>
                  <a:moveTo>
                    <a:pt x="7704" y="219"/>
                  </a:moveTo>
                  <a:lnTo>
                    <a:pt x="7638" y="240"/>
                  </a:lnTo>
                  <a:lnTo>
                    <a:pt x="7634" y="229"/>
                  </a:lnTo>
                  <a:lnTo>
                    <a:pt x="7630" y="219"/>
                  </a:lnTo>
                  <a:lnTo>
                    <a:pt x="7624" y="211"/>
                  </a:lnTo>
                  <a:lnTo>
                    <a:pt x="7618" y="203"/>
                  </a:lnTo>
                  <a:lnTo>
                    <a:pt x="7612" y="198"/>
                  </a:lnTo>
                  <a:lnTo>
                    <a:pt x="7604" y="194"/>
                  </a:lnTo>
                  <a:lnTo>
                    <a:pt x="7597" y="192"/>
                  </a:lnTo>
                  <a:lnTo>
                    <a:pt x="7589" y="192"/>
                  </a:lnTo>
                  <a:lnTo>
                    <a:pt x="7581" y="192"/>
                  </a:lnTo>
                  <a:lnTo>
                    <a:pt x="7575" y="193"/>
                  </a:lnTo>
                  <a:lnTo>
                    <a:pt x="7571" y="196"/>
                  </a:lnTo>
                  <a:lnTo>
                    <a:pt x="7567" y="199"/>
                  </a:lnTo>
                  <a:lnTo>
                    <a:pt x="7564" y="203"/>
                  </a:lnTo>
                  <a:lnTo>
                    <a:pt x="7560" y="209"/>
                  </a:lnTo>
                  <a:lnTo>
                    <a:pt x="7559" y="215"/>
                  </a:lnTo>
                  <a:lnTo>
                    <a:pt x="7559" y="222"/>
                  </a:lnTo>
                  <a:lnTo>
                    <a:pt x="7559" y="231"/>
                  </a:lnTo>
                  <a:lnTo>
                    <a:pt x="7562" y="238"/>
                  </a:lnTo>
                  <a:lnTo>
                    <a:pt x="7566" y="244"/>
                  </a:lnTo>
                  <a:lnTo>
                    <a:pt x="7570" y="249"/>
                  </a:lnTo>
                  <a:lnTo>
                    <a:pt x="7577" y="255"/>
                  </a:lnTo>
                  <a:lnTo>
                    <a:pt x="7587" y="260"/>
                  </a:lnTo>
                  <a:lnTo>
                    <a:pt x="7599" y="265"/>
                  </a:lnTo>
                  <a:lnTo>
                    <a:pt x="7615" y="271"/>
                  </a:lnTo>
                  <a:lnTo>
                    <a:pt x="7633" y="279"/>
                  </a:lnTo>
                  <a:lnTo>
                    <a:pt x="7648" y="285"/>
                  </a:lnTo>
                  <a:lnTo>
                    <a:pt x="7661" y="291"/>
                  </a:lnTo>
                  <a:lnTo>
                    <a:pt x="7671" y="298"/>
                  </a:lnTo>
                  <a:lnTo>
                    <a:pt x="7680" y="304"/>
                  </a:lnTo>
                  <a:lnTo>
                    <a:pt x="7688" y="311"/>
                  </a:lnTo>
                  <a:lnTo>
                    <a:pt x="7695" y="319"/>
                  </a:lnTo>
                  <a:lnTo>
                    <a:pt x="7702" y="330"/>
                  </a:lnTo>
                  <a:lnTo>
                    <a:pt x="7707" y="341"/>
                  </a:lnTo>
                  <a:lnTo>
                    <a:pt x="7711" y="354"/>
                  </a:lnTo>
                  <a:lnTo>
                    <a:pt x="7713" y="368"/>
                  </a:lnTo>
                  <a:lnTo>
                    <a:pt x="7714" y="381"/>
                  </a:lnTo>
                  <a:lnTo>
                    <a:pt x="7713" y="394"/>
                  </a:lnTo>
                  <a:lnTo>
                    <a:pt x="7712" y="405"/>
                  </a:lnTo>
                  <a:lnTo>
                    <a:pt x="7709" y="417"/>
                  </a:lnTo>
                  <a:lnTo>
                    <a:pt x="7706" y="427"/>
                  </a:lnTo>
                  <a:lnTo>
                    <a:pt x="7701" y="438"/>
                  </a:lnTo>
                  <a:lnTo>
                    <a:pt x="7695" y="447"/>
                  </a:lnTo>
                  <a:lnTo>
                    <a:pt x="7688" y="456"/>
                  </a:lnTo>
                  <a:lnTo>
                    <a:pt x="7681" y="465"/>
                  </a:lnTo>
                  <a:lnTo>
                    <a:pt x="7671" y="472"/>
                  </a:lnTo>
                  <a:lnTo>
                    <a:pt x="7662" y="479"/>
                  </a:lnTo>
                  <a:lnTo>
                    <a:pt x="7652" y="485"/>
                  </a:lnTo>
                  <a:lnTo>
                    <a:pt x="7640" y="490"/>
                  </a:lnTo>
                  <a:lnTo>
                    <a:pt x="7629" y="494"/>
                  </a:lnTo>
                  <a:lnTo>
                    <a:pt x="7615" y="496"/>
                  </a:lnTo>
                  <a:lnTo>
                    <a:pt x="7601" y="498"/>
                  </a:lnTo>
                  <a:lnTo>
                    <a:pt x="7587" y="498"/>
                  </a:lnTo>
                  <a:lnTo>
                    <a:pt x="7573" y="498"/>
                  </a:lnTo>
                  <a:lnTo>
                    <a:pt x="7560" y="496"/>
                  </a:lnTo>
                  <a:lnTo>
                    <a:pt x="7548" y="495"/>
                  </a:lnTo>
                  <a:lnTo>
                    <a:pt x="7536" y="492"/>
                  </a:lnTo>
                  <a:lnTo>
                    <a:pt x="7526" y="488"/>
                  </a:lnTo>
                  <a:lnTo>
                    <a:pt x="7517" y="484"/>
                  </a:lnTo>
                  <a:lnTo>
                    <a:pt x="7507" y="478"/>
                  </a:lnTo>
                  <a:lnTo>
                    <a:pt x="7499" y="472"/>
                  </a:lnTo>
                  <a:lnTo>
                    <a:pt x="7491" y="465"/>
                  </a:lnTo>
                  <a:lnTo>
                    <a:pt x="7485" y="456"/>
                  </a:lnTo>
                  <a:lnTo>
                    <a:pt x="7479" y="448"/>
                  </a:lnTo>
                  <a:lnTo>
                    <a:pt x="7474" y="439"/>
                  </a:lnTo>
                  <a:lnTo>
                    <a:pt x="7469" y="428"/>
                  </a:lnTo>
                  <a:lnTo>
                    <a:pt x="7466" y="417"/>
                  </a:lnTo>
                  <a:lnTo>
                    <a:pt x="7463" y="404"/>
                  </a:lnTo>
                  <a:lnTo>
                    <a:pt x="7461" y="392"/>
                  </a:lnTo>
                  <a:lnTo>
                    <a:pt x="7536" y="379"/>
                  </a:lnTo>
                  <a:lnTo>
                    <a:pt x="7539" y="392"/>
                  </a:lnTo>
                  <a:lnTo>
                    <a:pt x="7543" y="402"/>
                  </a:lnTo>
                  <a:lnTo>
                    <a:pt x="7548" y="412"/>
                  </a:lnTo>
                  <a:lnTo>
                    <a:pt x="7554" y="419"/>
                  </a:lnTo>
                  <a:lnTo>
                    <a:pt x="7560" y="425"/>
                  </a:lnTo>
                  <a:lnTo>
                    <a:pt x="7569" y="429"/>
                  </a:lnTo>
                  <a:lnTo>
                    <a:pt x="7578" y="431"/>
                  </a:lnTo>
                  <a:lnTo>
                    <a:pt x="7589" y="432"/>
                  </a:lnTo>
                  <a:lnTo>
                    <a:pt x="7597" y="431"/>
                  </a:lnTo>
                  <a:lnTo>
                    <a:pt x="7604" y="430"/>
                  </a:lnTo>
                  <a:lnTo>
                    <a:pt x="7612" y="428"/>
                  </a:lnTo>
                  <a:lnTo>
                    <a:pt x="7617" y="424"/>
                  </a:lnTo>
                  <a:lnTo>
                    <a:pt x="7620" y="420"/>
                  </a:lnTo>
                  <a:lnTo>
                    <a:pt x="7623" y="414"/>
                  </a:lnTo>
                  <a:lnTo>
                    <a:pt x="7625" y="407"/>
                  </a:lnTo>
                  <a:lnTo>
                    <a:pt x="7625" y="399"/>
                  </a:lnTo>
                  <a:lnTo>
                    <a:pt x="7625" y="391"/>
                  </a:lnTo>
                  <a:lnTo>
                    <a:pt x="7623" y="383"/>
                  </a:lnTo>
                  <a:lnTo>
                    <a:pt x="7620" y="377"/>
                  </a:lnTo>
                  <a:lnTo>
                    <a:pt x="7615" y="372"/>
                  </a:lnTo>
                  <a:lnTo>
                    <a:pt x="7609" y="368"/>
                  </a:lnTo>
                  <a:lnTo>
                    <a:pt x="7599" y="362"/>
                  </a:lnTo>
                  <a:lnTo>
                    <a:pt x="7587" y="357"/>
                  </a:lnTo>
                  <a:lnTo>
                    <a:pt x="7572" y="352"/>
                  </a:lnTo>
                  <a:lnTo>
                    <a:pt x="7558" y="347"/>
                  </a:lnTo>
                  <a:lnTo>
                    <a:pt x="7546" y="341"/>
                  </a:lnTo>
                  <a:lnTo>
                    <a:pt x="7534" y="336"/>
                  </a:lnTo>
                  <a:lnTo>
                    <a:pt x="7524" y="330"/>
                  </a:lnTo>
                  <a:lnTo>
                    <a:pt x="7514" y="324"/>
                  </a:lnTo>
                  <a:lnTo>
                    <a:pt x="7506" y="317"/>
                  </a:lnTo>
                  <a:lnTo>
                    <a:pt x="7499" y="311"/>
                  </a:lnTo>
                  <a:lnTo>
                    <a:pt x="7494" y="304"/>
                  </a:lnTo>
                  <a:lnTo>
                    <a:pt x="7488" y="298"/>
                  </a:lnTo>
                  <a:lnTo>
                    <a:pt x="7484" y="290"/>
                  </a:lnTo>
                  <a:lnTo>
                    <a:pt x="7480" y="282"/>
                  </a:lnTo>
                  <a:lnTo>
                    <a:pt x="7477" y="275"/>
                  </a:lnTo>
                  <a:lnTo>
                    <a:pt x="7475" y="266"/>
                  </a:lnTo>
                  <a:lnTo>
                    <a:pt x="7473" y="258"/>
                  </a:lnTo>
                  <a:lnTo>
                    <a:pt x="7472" y="248"/>
                  </a:lnTo>
                  <a:lnTo>
                    <a:pt x="7472" y="239"/>
                  </a:lnTo>
                  <a:lnTo>
                    <a:pt x="7472" y="226"/>
                  </a:lnTo>
                  <a:lnTo>
                    <a:pt x="7474" y="215"/>
                  </a:lnTo>
                  <a:lnTo>
                    <a:pt x="7476" y="203"/>
                  </a:lnTo>
                  <a:lnTo>
                    <a:pt x="7480" y="193"/>
                  </a:lnTo>
                  <a:lnTo>
                    <a:pt x="7485" y="183"/>
                  </a:lnTo>
                  <a:lnTo>
                    <a:pt x="7490" y="173"/>
                  </a:lnTo>
                  <a:lnTo>
                    <a:pt x="7498" y="165"/>
                  </a:lnTo>
                  <a:lnTo>
                    <a:pt x="7505" y="156"/>
                  </a:lnTo>
                  <a:lnTo>
                    <a:pt x="7514" y="149"/>
                  </a:lnTo>
                  <a:lnTo>
                    <a:pt x="7524" y="143"/>
                  </a:lnTo>
                  <a:lnTo>
                    <a:pt x="7533" y="138"/>
                  </a:lnTo>
                  <a:lnTo>
                    <a:pt x="7544" y="133"/>
                  </a:lnTo>
                  <a:lnTo>
                    <a:pt x="7554" y="129"/>
                  </a:lnTo>
                  <a:lnTo>
                    <a:pt x="7566" y="127"/>
                  </a:lnTo>
                  <a:lnTo>
                    <a:pt x="7578" y="126"/>
                  </a:lnTo>
                  <a:lnTo>
                    <a:pt x="7591" y="125"/>
                  </a:lnTo>
                  <a:lnTo>
                    <a:pt x="7601" y="125"/>
                  </a:lnTo>
                  <a:lnTo>
                    <a:pt x="7612" y="127"/>
                  </a:lnTo>
                  <a:lnTo>
                    <a:pt x="7622" y="128"/>
                  </a:lnTo>
                  <a:lnTo>
                    <a:pt x="7632" y="131"/>
                  </a:lnTo>
                  <a:lnTo>
                    <a:pt x="7640" y="134"/>
                  </a:lnTo>
                  <a:lnTo>
                    <a:pt x="7648" y="139"/>
                  </a:lnTo>
                  <a:lnTo>
                    <a:pt x="7657" y="143"/>
                  </a:lnTo>
                  <a:lnTo>
                    <a:pt x="7664" y="149"/>
                  </a:lnTo>
                  <a:lnTo>
                    <a:pt x="7670" y="155"/>
                  </a:lnTo>
                  <a:lnTo>
                    <a:pt x="7677" y="162"/>
                  </a:lnTo>
                  <a:lnTo>
                    <a:pt x="7683" y="169"/>
                  </a:lnTo>
                  <a:lnTo>
                    <a:pt x="7688" y="178"/>
                  </a:lnTo>
                  <a:lnTo>
                    <a:pt x="7692" y="187"/>
                  </a:lnTo>
                  <a:lnTo>
                    <a:pt x="7698" y="197"/>
                  </a:lnTo>
                  <a:lnTo>
                    <a:pt x="7701" y="208"/>
                  </a:lnTo>
                  <a:lnTo>
                    <a:pt x="7704" y="219"/>
                  </a:lnTo>
                  <a:close/>
                  <a:moveTo>
                    <a:pt x="7774" y="132"/>
                  </a:moveTo>
                  <a:lnTo>
                    <a:pt x="7860" y="132"/>
                  </a:lnTo>
                  <a:lnTo>
                    <a:pt x="7860" y="186"/>
                  </a:lnTo>
                  <a:lnTo>
                    <a:pt x="7867" y="172"/>
                  </a:lnTo>
                  <a:lnTo>
                    <a:pt x="7876" y="161"/>
                  </a:lnTo>
                  <a:lnTo>
                    <a:pt x="7884" y="151"/>
                  </a:lnTo>
                  <a:lnTo>
                    <a:pt x="7893" y="143"/>
                  </a:lnTo>
                  <a:lnTo>
                    <a:pt x="7903" y="137"/>
                  </a:lnTo>
                  <a:lnTo>
                    <a:pt x="7913" y="131"/>
                  </a:lnTo>
                  <a:lnTo>
                    <a:pt x="7925" y="129"/>
                  </a:lnTo>
                  <a:lnTo>
                    <a:pt x="7936" y="128"/>
                  </a:lnTo>
                  <a:lnTo>
                    <a:pt x="7948" y="129"/>
                  </a:lnTo>
                  <a:lnTo>
                    <a:pt x="7958" y="131"/>
                  </a:lnTo>
                  <a:lnTo>
                    <a:pt x="7969" y="134"/>
                  </a:lnTo>
                  <a:lnTo>
                    <a:pt x="7979" y="139"/>
                  </a:lnTo>
                  <a:lnTo>
                    <a:pt x="7987" y="145"/>
                  </a:lnTo>
                  <a:lnTo>
                    <a:pt x="7997" y="153"/>
                  </a:lnTo>
                  <a:lnTo>
                    <a:pt x="8005" y="162"/>
                  </a:lnTo>
                  <a:lnTo>
                    <a:pt x="8013" y="172"/>
                  </a:lnTo>
                  <a:lnTo>
                    <a:pt x="8020" y="184"/>
                  </a:lnTo>
                  <a:lnTo>
                    <a:pt x="8026" y="197"/>
                  </a:lnTo>
                  <a:lnTo>
                    <a:pt x="8031" y="211"/>
                  </a:lnTo>
                  <a:lnTo>
                    <a:pt x="8036" y="227"/>
                  </a:lnTo>
                  <a:lnTo>
                    <a:pt x="8040" y="245"/>
                  </a:lnTo>
                  <a:lnTo>
                    <a:pt x="8042" y="264"/>
                  </a:lnTo>
                  <a:lnTo>
                    <a:pt x="8043" y="284"/>
                  </a:lnTo>
                  <a:lnTo>
                    <a:pt x="8044" y="306"/>
                  </a:lnTo>
                  <a:lnTo>
                    <a:pt x="8043" y="329"/>
                  </a:lnTo>
                  <a:lnTo>
                    <a:pt x="8042" y="350"/>
                  </a:lnTo>
                  <a:lnTo>
                    <a:pt x="8040" y="370"/>
                  </a:lnTo>
                  <a:lnTo>
                    <a:pt x="8037" y="389"/>
                  </a:lnTo>
                  <a:lnTo>
                    <a:pt x="8031" y="405"/>
                  </a:lnTo>
                  <a:lnTo>
                    <a:pt x="8027" y="421"/>
                  </a:lnTo>
                  <a:lnTo>
                    <a:pt x="8021" y="436"/>
                  </a:lnTo>
                  <a:lnTo>
                    <a:pt x="8014" y="448"/>
                  </a:lnTo>
                  <a:lnTo>
                    <a:pt x="8006" y="460"/>
                  </a:lnTo>
                  <a:lnTo>
                    <a:pt x="7997" y="469"/>
                  </a:lnTo>
                  <a:lnTo>
                    <a:pt x="7987" y="477"/>
                  </a:lnTo>
                  <a:lnTo>
                    <a:pt x="7978" y="484"/>
                  </a:lnTo>
                  <a:lnTo>
                    <a:pt x="7967" y="489"/>
                  </a:lnTo>
                  <a:lnTo>
                    <a:pt x="7955" y="493"/>
                  </a:lnTo>
                  <a:lnTo>
                    <a:pt x="7942" y="495"/>
                  </a:lnTo>
                  <a:lnTo>
                    <a:pt x="7930" y="496"/>
                  </a:lnTo>
                  <a:lnTo>
                    <a:pt x="7921" y="495"/>
                  </a:lnTo>
                  <a:lnTo>
                    <a:pt x="7911" y="494"/>
                  </a:lnTo>
                  <a:lnTo>
                    <a:pt x="7903" y="491"/>
                  </a:lnTo>
                  <a:lnTo>
                    <a:pt x="7894" y="488"/>
                  </a:lnTo>
                  <a:lnTo>
                    <a:pt x="7886" y="484"/>
                  </a:lnTo>
                  <a:lnTo>
                    <a:pt x="7879" y="478"/>
                  </a:lnTo>
                  <a:lnTo>
                    <a:pt x="7872" y="472"/>
                  </a:lnTo>
                  <a:lnTo>
                    <a:pt x="7866" y="464"/>
                  </a:lnTo>
                  <a:lnTo>
                    <a:pt x="7866" y="612"/>
                  </a:lnTo>
                  <a:lnTo>
                    <a:pt x="7774" y="612"/>
                  </a:lnTo>
                  <a:lnTo>
                    <a:pt x="7774" y="132"/>
                  </a:lnTo>
                  <a:close/>
                  <a:moveTo>
                    <a:pt x="7866" y="345"/>
                  </a:moveTo>
                  <a:lnTo>
                    <a:pt x="7866" y="368"/>
                  </a:lnTo>
                  <a:lnTo>
                    <a:pt x="7867" y="386"/>
                  </a:lnTo>
                  <a:lnTo>
                    <a:pt x="7870" y="401"/>
                  </a:lnTo>
                  <a:lnTo>
                    <a:pt x="7873" y="412"/>
                  </a:lnTo>
                  <a:lnTo>
                    <a:pt x="7876" y="415"/>
                  </a:lnTo>
                  <a:lnTo>
                    <a:pt x="7879" y="418"/>
                  </a:lnTo>
                  <a:lnTo>
                    <a:pt x="7882" y="421"/>
                  </a:lnTo>
                  <a:lnTo>
                    <a:pt x="7885" y="423"/>
                  </a:lnTo>
                  <a:lnTo>
                    <a:pt x="7889" y="424"/>
                  </a:lnTo>
                  <a:lnTo>
                    <a:pt x="7894" y="426"/>
                  </a:lnTo>
                  <a:lnTo>
                    <a:pt x="7900" y="426"/>
                  </a:lnTo>
                  <a:lnTo>
                    <a:pt x="7905" y="427"/>
                  </a:lnTo>
                  <a:lnTo>
                    <a:pt x="7910" y="426"/>
                  </a:lnTo>
                  <a:lnTo>
                    <a:pt x="7915" y="425"/>
                  </a:lnTo>
                  <a:lnTo>
                    <a:pt x="7919" y="424"/>
                  </a:lnTo>
                  <a:lnTo>
                    <a:pt x="7924" y="422"/>
                  </a:lnTo>
                  <a:lnTo>
                    <a:pt x="7928" y="419"/>
                  </a:lnTo>
                  <a:lnTo>
                    <a:pt x="7931" y="415"/>
                  </a:lnTo>
                  <a:lnTo>
                    <a:pt x="7934" y="410"/>
                  </a:lnTo>
                  <a:lnTo>
                    <a:pt x="7936" y="406"/>
                  </a:lnTo>
                  <a:lnTo>
                    <a:pt x="7939" y="400"/>
                  </a:lnTo>
                  <a:lnTo>
                    <a:pt x="7941" y="393"/>
                  </a:lnTo>
                  <a:lnTo>
                    <a:pt x="7942" y="382"/>
                  </a:lnTo>
                  <a:lnTo>
                    <a:pt x="7945" y="371"/>
                  </a:lnTo>
                  <a:lnTo>
                    <a:pt x="7947" y="343"/>
                  </a:lnTo>
                  <a:lnTo>
                    <a:pt x="7947" y="307"/>
                  </a:lnTo>
                  <a:lnTo>
                    <a:pt x="7947" y="277"/>
                  </a:lnTo>
                  <a:lnTo>
                    <a:pt x="7945" y="252"/>
                  </a:lnTo>
                  <a:lnTo>
                    <a:pt x="7944" y="241"/>
                  </a:lnTo>
                  <a:lnTo>
                    <a:pt x="7941" y="232"/>
                  </a:lnTo>
                  <a:lnTo>
                    <a:pt x="7940" y="223"/>
                  </a:lnTo>
                  <a:lnTo>
                    <a:pt x="7938" y="217"/>
                  </a:lnTo>
                  <a:lnTo>
                    <a:pt x="7935" y="212"/>
                  </a:lnTo>
                  <a:lnTo>
                    <a:pt x="7933" y="207"/>
                  </a:lnTo>
                  <a:lnTo>
                    <a:pt x="7930" y="202"/>
                  </a:lnTo>
                  <a:lnTo>
                    <a:pt x="7926" y="199"/>
                  </a:lnTo>
                  <a:lnTo>
                    <a:pt x="7922" y="197"/>
                  </a:lnTo>
                  <a:lnTo>
                    <a:pt x="7917" y="195"/>
                  </a:lnTo>
                  <a:lnTo>
                    <a:pt x="7913" y="194"/>
                  </a:lnTo>
                  <a:lnTo>
                    <a:pt x="7908" y="194"/>
                  </a:lnTo>
                  <a:lnTo>
                    <a:pt x="7900" y="195"/>
                  </a:lnTo>
                  <a:lnTo>
                    <a:pt x="7891" y="197"/>
                  </a:lnTo>
                  <a:lnTo>
                    <a:pt x="7885" y="202"/>
                  </a:lnTo>
                  <a:lnTo>
                    <a:pt x="7878" y="209"/>
                  </a:lnTo>
                  <a:lnTo>
                    <a:pt x="7876" y="213"/>
                  </a:lnTo>
                  <a:lnTo>
                    <a:pt x="7872" y="218"/>
                  </a:lnTo>
                  <a:lnTo>
                    <a:pt x="7870" y="225"/>
                  </a:lnTo>
                  <a:lnTo>
                    <a:pt x="7868" y="233"/>
                  </a:lnTo>
                  <a:lnTo>
                    <a:pt x="7866" y="253"/>
                  </a:lnTo>
                  <a:lnTo>
                    <a:pt x="7866" y="277"/>
                  </a:lnTo>
                  <a:lnTo>
                    <a:pt x="7866" y="345"/>
                  </a:lnTo>
                  <a:close/>
                  <a:moveTo>
                    <a:pt x="8205" y="103"/>
                  </a:moveTo>
                  <a:lnTo>
                    <a:pt x="8110" y="103"/>
                  </a:lnTo>
                  <a:lnTo>
                    <a:pt x="8110" y="4"/>
                  </a:lnTo>
                  <a:lnTo>
                    <a:pt x="8205" y="4"/>
                  </a:lnTo>
                  <a:lnTo>
                    <a:pt x="8205" y="103"/>
                  </a:lnTo>
                  <a:close/>
                  <a:moveTo>
                    <a:pt x="8110" y="132"/>
                  </a:moveTo>
                  <a:lnTo>
                    <a:pt x="8204" y="132"/>
                  </a:lnTo>
                  <a:lnTo>
                    <a:pt x="8204" y="491"/>
                  </a:lnTo>
                  <a:lnTo>
                    <a:pt x="8110" y="491"/>
                  </a:lnTo>
                  <a:lnTo>
                    <a:pt x="8110" y="132"/>
                  </a:lnTo>
                  <a:close/>
                  <a:moveTo>
                    <a:pt x="8299" y="23"/>
                  </a:moveTo>
                  <a:lnTo>
                    <a:pt x="8390" y="19"/>
                  </a:lnTo>
                  <a:lnTo>
                    <a:pt x="8390" y="132"/>
                  </a:lnTo>
                  <a:lnTo>
                    <a:pt x="8452" y="132"/>
                  </a:lnTo>
                  <a:lnTo>
                    <a:pt x="8452" y="212"/>
                  </a:lnTo>
                  <a:lnTo>
                    <a:pt x="8390" y="212"/>
                  </a:lnTo>
                  <a:lnTo>
                    <a:pt x="8390" y="343"/>
                  </a:lnTo>
                  <a:lnTo>
                    <a:pt x="8390" y="359"/>
                  </a:lnTo>
                  <a:lnTo>
                    <a:pt x="8390" y="373"/>
                  </a:lnTo>
                  <a:lnTo>
                    <a:pt x="8391" y="383"/>
                  </a:lnTo>
                  <a:lnTo>
                    <a:pt x="8391" y="391"/>
                  </a:lnTo>
                  <a:lnTo>
                    <a:pt x="8394" y="396"/>
                  </a:lnTo>
                  <a:lnTo>
                    <a:pt x="8395" y="400"/>
                  </a:lnTo>
                  <a:lnTo>
                    <a:pt x="8398" y="404"/>
                  </a:lnTo>
                  <a:lnTo>
                    <a:pt x="8402" y="408"/>
                  </a:lnTo>
                  <a:lnTo>
                    <a:pt x="8407" y="412"/>
                  </a:lnTo>
                  <a:lnTo>
                    <a:pt x="8413" y="414"/>
                  </a:lnTo>
                  <a:lnTo>
                    <a:pt x="8421" y="416"/>
                  </a:lnTo>
                  <a:lnTo>
                    <a:pt x="8430" y="416"/>
                  </a:lnTo>
                  <a:lnTo>
                    <a:pt x="8442" y="416"/>
                  </a:lnTo>
                  <a:lnTo>
                    <a:pt x="8456" y="415"/>
                  </a:lnTo>
                  <a:lnTo>
                    <a:pt x="8456" y="491"/>
                  </a:lnTo>
                  <a:lnTo>
                    <a:pt x="8442" y="494"/>
                  </a:lnTo>
                  <a:lnTo>
                    <a:pt x="8427" y="496"/>
                  </a:lnTo>
                  <a:lnTo>
                    <a:pt x="8413" y="498"/>
                  </a:lnTo>
                  <a:lnTo>
                    <a:pt x="8400" y="498"/>
                  </a:lnTo>
                  <a:lnTo>
                    <a:pt x="8389" y="498"/>
                  </a:lnTo>
                  <a:lnTo>
                    <a:pt x="8380" y="497"/>
                  </a:lnTo>
                  <a:lnTo>
                    <a:pt x="8371" y="496"/>
                  </a:lnTo>
                  <a:lnTo>
                    <a:pt x="8362" y="494"/>
                  </a:lnTo>
                  <a:lnTo>
                    <a:pt x="8354" y="492"/>
                  </a:lnTo>
                  <a:lnTo>
                    <a:pt x="8348" y="489"/>
                  </a:lnTo>
                  <a:lnTo>
                    <a:pt x="8340" y="485"/>
                  </a:lnTo>
                  <a:lnTo>
                    <a:pt x="8335" y="481"/>
                  </a:lnTo>
                  <a:lnTo>
                    <a:pt x="8329" y="476"/>
                  </a:lnTo>
                  <a:lnTo>
                    <a:pt x="8324" y="472"/>
                  </a:lnTo>
                  <a:lnTo>
                    <a:pt x="8320" y="467"/>
                  </a:lnTo>
                  <a:lnTo>
                    <a:pt x="8316" y="462"/>
                  </a:lnTo>
                  <a:lnTo>
                    <a:pt x="8313" y="455"/>
                  </a:lnTo>
                  <a:lnTo>
                    <a:pt x="8310" y="450"/>
                  </a:lnTo>
                  <a:lnTo>
                    <a:pt x="8308" y="444"/>
                  </a:lnTo>
                  <a:lnTo>
                    <a:pt x="8306" y="438"/>
                  </a:lnTo>
                  <a:lnTo>
                    <a:pt x="8303" y="422"/>
                  </a:lnTo>
                  <a:lnTo>
                    <a:pt x="8301" y="403"/>
                  </a:lnTo>
                  <a:lnTo>
                    <a:pt x="8299" y="380"/>
                  </a:lnTo>
                  <a:lnTo>
                    <a:pt x="8299" y="354"/>
                  </a:lnTo>
                  <a:lnTo>
                    <a:pt x="8299" y="212"/>
                  </a:lnTo>
                  <a:lnTo>
                    <a:pt x="8263" y="212"/>
                  </a:lnTo>
                  <a:lnTo>
                    <a:pt x="8263" y="132"/>
                  </a:lnTo>
                  <a:lnTo>
                    <a:pt x="8299" y="132"/>
                  </a:lnTo>
                  <a:lnTo>
                    <a:pt x="8299" y="23"/>
                  </a:lnTo>
                  <a:close/>
                  <a:moveTo>
                    <a:pt x="8603" y="246"/>
                  </a:moveTo>
                  <a:lnTo>
                    <a:pt x="8514" y="237"/>
                  </a:lnTo>
                  <a:lnTo>
                    <a:pt x="8516" y="224"/>
                  </a:lnTo>
                  <a:lnTo>
                    <a:pt x="8519" y="212"/>
                  </a:lnTo>
                  <a:lnTo>
                    <a:pt x="8522" y="200"/>
                  </a:lnTo>
                  <a:lnTo>
                    <a:pt x="8528" y="190"/>
                  </a:lnTo>
                  <a:lnTo>
                    <a:pt x="8534" y="179"/>
                  </a:lnTo>
                  <a:lnTo>
                    <a:pt x="8540" y="170"/>
                  </a:lnTo>
                  <a:lnTo>
                    <a:pt x="8548" y="162"/>
                  </a:lnTo>
                  <a:lnTo>
                    <a:pt x="8557" y="154"/>
                  </a:lnTo>
                  <a:lnTo>
                    <a:pt x="8566" y="148"/>
                  </a:lnTo>
                  <a:lnTo>
                    <a:pt x="8577" y="142"/>
                  </a:lnTo>
                  <a:lnTo>
                    <a:pt x="8587" y="137"/>
                  </a:lnTo>
                  <a:lnTo>
                    <a:pt x="8598" y="132"/>
                  </a:lnTo>
                  <a:lnTo>
                    <a:pt x="8610" y="129"/>
                  </a:lnTo>
                  <a:lnTo>
                    <a:pt x="8623" y="127"/>
                  </a:lnTo>
                  <a:lnTo>
                    <a:pt x="8635" y="126"/>
                  </a:lnTo>
                  <a:lnTo>
                    <a:pt x="8649" y="125"/>
                  </a:lnTo>
                  <a:lnTo>
                    <a:pt x="8660" y="125"/>
                  </a:lnTo>
                  <a:lnTo>
                    <a:pt x="8672" y="126"/>
                  </a:lnTo>
                  <a:lnTo>
                    <a:pt x="8681" y="128"/>
                  </a:lnTo>
                  <a:lnTo>
                    <a:pt x="8692" y="130"/>
                  </a:lnTo>
                  <a:lnTo>
                    <a:pt x="8701" y="132"/>
                  </a:lnTo>
                  <a:lnTo>
                    <a:pt x="8710" y="137"/>
                  </a:lnTo>
                  <a:lnTo>
                    <a:pt x="8717" y="140"/>
                  </a:lnTo>
                  <a:lnTo>
                    <a:pt x="8725" y="145"/>
                  </a:lnTo>
                  <a:lnTo>
                    <a:pt x="8732" y="149"/>
                  </a:lnTo>
                  <a:lnTo>
                    <a:pt x="8738" y="154"/>
                  </a:lnTo>
                  <a:lnTo>
                    <a:pt x="8743" y="160"/>
                  </a:lnTo>
                  <a:lnTo>
                    <a:pt x="8748" y="166"/>
                  </a:lnTo>
                  <a:lnTo>
                    <a:pt x="8753" y="171"/>
                  </a:lnTo>
                  <a:lnTo>
                    <a:pt x="8756" y="177"/>
                  </a:lnTo>
                  <a:lnTo>
                    <a:pt x="8759" y="184"/>
                  </a:lnTo>
                  <a:lnTo>
                    <a:pt x="8761" y="190"/>
                  </a:lnTo>
                  <a:lnTo>
                    <a:pt x="8764" y="203"/>
                  </a:lnTo>
                  <a:lnTo>
                    <a:pt x="8766" y="222"/>
                  </a:lnTo>
                  <a:lnTo>
                    <a:pt x="8768" y="243"/>
                  </a:lnTo>
                  <a:lnTo>
                    <a:pt x="8768" y="268"/>
                  </a:lnTo>
                  <a:lnTo>
                    <a:pt x="8768" y="412"/>
                  </a:lnTo>
                  <a:lnTo>
                    <a:pt x="8768" y="442"/>
                  </a:lnTo>
                  <a:lnTo>
                    <a:pt x="8769" y="465"/>
                  </a:lnTo>
                  <a:lnTo>
                    <a:pt x="8771" y="482"/>
                  </a:lnTo>
                  <a:lnTo>
                    <a:pt x="8773" y="491"/>
                  </a:lnTo>
                  <a:lnTo>
                    <a:pt x="8688" y="491"/>
                  </a:lnTo>
                  <a:lnTo>
                    <a:pt x="8686" y="482"/>
                  </a:lnTo>
                  <a:lnTo>
                    <a:pt x="8683" y="470"/>
                  </a:lnTo>
                  <a:lnTo>
                    <a:pt x="8683" y="454"/>
                  </a:lnTo>
                  <a:lnTo>
                    <a:pt x="8682" y="436"/>
                  </a:lnTo>
                  <a:lnTo>
                    <a:pt x="8674" y="450"/>
                  </a:lnTo>
                  <a:lnTo>
                    <a:pt x="8666" y="463"/>
                  </a:lnTo>
                  <a:lnTo>
                    <a:pt x="8655" y="474"/>
                  </a:lnTo>
                  <a:lnTo>
                    <a:pt x="8645" y="483"/>
                  </a:lnTo>
                  <a:lnTo>
                    <a:pt x="8638" y="487"/>
                  </a:lnTo>
                  <a:lnTo>
                    <a:pt x="8632" y="490"/>
                  </a:lnTo>
                  <a:lnTo>
                    <a:pt x="8626" y="492"/>
                  </a:lnTo>
                  <a:lnTo>
                    <a:pt x="8620" y="494"/>
                  </a:lnTo>
                  <a:lnTo>
                    <a:pt x="8605" y="497"/>
                  </a:lnTo>
                  <a:lnTo>
                    <a:pt x="8590" y="498"/>
                  </a:lnTo>
                  <a:lnTo>
                    <a:pt x="8581" y="498"/>
                  </a:lnTo>
                  <a:lnTo>
                    <a:pt x="8573" y="497"/>
                  </a:lnTo>
                  <a:lnTo>
                    <a:pt x="8563" y="495"/>
                  </a:lnTo>
                  <a:lnTo>
                    <a:pt x="8555" y="492"/>
                  </a:lnTo>
                  <a:lnTo>
                    <a:pt x="8547" y="489"/>
                  </a:lnTo>
                  <a:lnTo>
                    <a:pt x="8540" y="485"/>
                  </a:lnTo>
                  <a:lnTo>
                    <a:pt x="8534" y="479"/>
                  </a:lnTo>
                  <a:lnTo>
                    <a:pt x="8526" y="473"/>
                  </a:lnTo>
                  <a:lnTo>
                    <a:pt x="8521" y="467"/>
                  </a:lnTo>
                  <a:lnTo>
                    <a:pt x="8516" y="460"/>
                  </a:lnTo>
                  <a:lnTo>
                    <a:pt x="8512" y="451"/>
                  </a:lnTo>
                  <a:lnTo>
                    <a:pt x="8509" y="443"/>
                  </a:lnTo>
                  <a:lnTo>
                    <a:pt x="8506" y="433"/>
                  </a:lnTo>
                  <a:lnTo>
                    <a:pt x="8503" y="423"/>
                  </a:lnTo>
                  <a:lnTo>
                    <a:pt x="8502" y="413"/>
                  </a:lnTo>
                  <a:lnTo>
                    <a:pt x="8502" y="400"/>
                  </a:lnTo>
                  <a:lnTo>
                    <a:pt x="8503" y="386"/>
                  </a:lnTo>
                  <a:lnTo>
                    <a:pt x="8504" y="372"/>
                  </a:lnTo>
                  <a:lnTo>
                    <a:pt x="8508" y="359"/>
                  </a:lnTo>
                  <a:lnTo>
                    <a:pt x="8512" y="348"/>
                  </a:lnTo>
                  <a:lnTo>
                    <a:pt x="8517" y="336"/>
                  </a:lnTo>
                  <a:lnTo>
                    <a:pt x="8523" y="326"/>
                  </a:lnTo>
                  <a:lnTo>
                    <a:pt x="8531" y="316"/>
                  </a:lnTo>
                  <a:lnTo>
                    <a:pt x="8540" y="308"/>
                  </a:lnTo>
                  <a:lnTo>
                    <a:pt x="8549" y="300"/>
                  </a:lnTo>
                  <a:lnTo>
                    <a:pt x="8562" y="293"/>
                  </a:lnTo>
                  <a:lnTo>
                    <a:pt x="8576" y="287"/>
                  </a:lnTo>
                  <a:lnTo>
                    <a:pt x="8592" y="282"/>
                  </a:lnTo>
                  <a:lnTo>
                    <a:pt x="8610" y="277"/>
                  </a:lnTo>
                  <a:lnTo>
                    <a:pt x="8630" y="273"/>
                  </a:lnTo>
                  <a:lnTo>
                    <a:pt x="8651" y="270"/>
                  </a:lnTo>
                  <a:lnTo>
                    <a:pt x="8675" y="268"/>
                  </a:lnTo>
                  <a:lnTo>
                    <a:pt x="8675" y="255"/>
                  </a:lnTo>
                  <a:lnTo>
                    <a:pt x="8674" y="239"/>
                  </a:lnTo>
                  <a:lnTo>
                    <a:pt x="8673" y="224"/>
                  </a:lnTo>
                  <a:lnTo>
                    <a:pt x="8671" y="214"/>
                  </a:lnTo>
                  <a:lnTo>
                    <a:pt x="8668" y="206"/>
                  </a:lnTo>
                  <a:lnTo>
                    <a:pt x="8667" y="202"/>
                  </a:lnTo>
                  <a:lnTo>
                    <a:pt x="8664" y="199"/>
                  </a:lnTo>
                  <a:lnTo>
                    <a:pt x="8661" y="197"/>
                  </a:lnTo>
                  <a:lnTo>
                    <a:pt x="8658" y="195"/>
                  </a:lnTo>
                  <a:lnTo>
                    <a:pt x="8651" y="192"/>
                  </a:lnTo>
                  <a:lnTo>
                    <a:pt x="8642" y="192"/>
                  </a:lnTo>
                  <a:lnTo>
                    <a:pt x="8633" y="192"/>
                  </a:lnTo>
                  <a:lnTo>
                    <a:pt x="8626" y="195"/>
                  </a:lnTo>
                  <a:lnTo>
                    <a:pt x="8620" y="199"/>
                  </a:lnTo>
                  <a:lnTo>
                    <a:pt x="8614" y="206"/>
                  </a:lnTo>
                  <a:lnTo>
                    <a:pt x="8609" y="213"/>
                  </a:lnTo>
                  <a:lnTo>
                    <a:pt x="8606" y="222"/>
                  </a:lnTo>
                  <a:lnTo>
                    <a:pt x="8604" y="234"/>
                  </a:lnTo>
                  <a:lnTo>
                    <a:pt x="8603" y="246"/>
                  </a:lnTo>
                  <a:close/>
                  <a:moveTo>
                    <a:pt x="8675" y="319"/>
                  </a:moveTo>
                  <a:lnTo>
                    <a:pt x="8656" y="323"/>
                  </a:lnTo>
                  <a:lnTo>
                    <a:pt x="8641" y="327"/>
                  </a:lnTo>
                  <a:lnTo>
                    <a:pt x="8633" y="330"/>
                  </a:lnTo>
                  <a:lnTo>
                    <a:pt x="8627" y="332"/>
                  </a:lnTo>
                  <a:lnTo>
                    <a:pt x="8622" y="335"/>
                  </a:lnTo>
                  <a:lnTo>
                    <a:pt x="8616" y="339"/>
                  </a:lnTo>
                  <a:lnTo>
                    <a:pt x="8612" y="343"/>
                  </a:lnTo>
                  <a:lnTo>
                    <a:pt x="8609" y="348"/>
                  </a:lnTo>
                  <a:lnTo>
                    <a:pt x="8606" y="353"/>
                  </a:lnTo>
                  <a:lnTo>
                    <a:pt x="8604" y="358"/>
                  </a:lnTo>
                  <a:lnTo>
                    <a:pt x="8602" y="364"/>
                  </a:lnTo>
                  <a:lnTo>
                    <a:pt x="8601" y="372"/>
                  </a:lnTo>
                  <a:lnTo>
                    <a:pt x="8600" y="379"/>
                  </a:lnTo>
                  <a:lnTo>
                    <a:pt x="8600" y="387"/>
                  </a:lnTo>
                  <a:lnTo>
                    <a:pt x="8600" y="398"/>
                  </a:lnTo>
                  <a:lnTo>
                    <a:pt x="8601" y="407"/>
                  </a:lnTo>
                  <a:lnTo>
                    <a:pt x="8604" y="415"/>
                  </a:lnTo>
                  <a:lnTo>
                    <a:pt x="8607" y="421"/>
                  </a:lnTo>
                  <a:lnTo>
                    <a:pt x="8611" y="426"/>
                  </a:lnTo>
                  <a:lnTo>
                    <a:pt x="8616" y="430"/>
                  </a:lnTo>
                  <a:lnTo>
                    <a:pt x="8623" y="432"/>
                  </a:lnTo>
                  <a:lnTo>
                    <a:pt x="8630" y="432"/>
                  </a:lnTo>
                  <a:lnTo>
                    <a:pt x="8634" y="432"/>
                  </a:lnTo>
                  <a:lnTo>
                    <a:pt x="8638" y="431"/>
                  </a:lnTo>
                  <a:lnTo>
                    <a:pt x="8643" y="430"/>
                  </a:lnTo>
                  <a:lnTo>
                    <a:pt x="8647" y="427"/>
                  </a:lnTo>
                  <a:lnTo>
                    <a:pt x="8654" y="421"/>
                  </a:lnTo>
                  <a:lnTo>
                    <a:pt x="8661" y="413"/>
                  </a:lnTo>
                  <a:lnTo>
                    <a:pt x="8665" y="406"/>
                  </a:lnTo>
                  <a:lnTo>
                    <a:pt x="8668" y="400"/>
                  </a:lnTo>
                  <a:lnTo>
                    <a:pt x="8670" y="393"/>
                  </a:lnTo>
                  <a:lnTo>
                    <a:pt x="8672" y="383"/>
                  </a:lnTo>
                  <a:lnTo>
                    <a:pt x="8674" y="362"/>
                  </a:lnTo>
                  <a:lnTo>
                    <a:pt x="8675" y="337"/>
                  </a:lnTo>
                  <a:lnTo>
                    <a:pt x="8675" y="319"/>
                  </a:lnTo>
                  <a:close/>
                  <a:moveTo>
                    <a:pt x="8850" y="7"/>
                  </a:moveTo>
                  <a:lnTo>
                    <a:pt x="8943" y="7"/>
                  </a:lnTo>
                  <a:lnTo>
                    <a:pt x="8943" y="491"/>
                  </a:lnTo>
                  <a:lnTo>
                    <a:pt x="8850" y="491"/>
                  </a:lnTo>
                  <a:lnTo>
                    <a:pt x="8850" y="7"/>
                  </a:lnTo>
                  <a:close/>
                </a:path>
              </a:pathLst>
            </a:custGeom>
            <a:solidFill>
              <a:srgbClr val="151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2" name="Freeform 80"/>
            <p:cNvSpPr>
              <a:spLocks noEditPoints="1"/>
            </p:cNvSpPr>
            <p:nvPr/>
          </p:nvSpPr>
          <p:spPr bwMode="auto">
            <a:xfrm>
              <a:off x="607" y="273"/>
              <a:ext cx="786" cy="551"/>
            </a:xfrm>
            <a:custGeom>
              <a:avLst/>
              <a:gdLst>
                <a:gd name="T0" fmla="*/ 2317 w 3931"/>
                <a:gd name="T1" fmla="*/ 465 h 2754"/>
                <a:gd name="T2" fmla="*/ 1296 w 3931"/>
                <a:gd name="T3" fmla="*/ 1468 h 2754"/>
                <a:gd name="T4" fmla="*/ 2635 w 3931"/>
                <a:gd name="T5" fmla="*/ 1468 h 2754"/>
                <a:gd name="T6" fmla="*/ 1872 w 3931"/>
                <a:gd name="T7" fmla="*/ 2576 h 2754"/>
                <a:gd name="T8" fmla="*/ 1569 w 3931"/>
                <a:gd name="T9" fmla="*/ 2505 h 2754"/>
                <a:gd name="T10" fmla="*/ 1267 w 3931"/>
                <a:gd name="T11" fmla="*/ 2339 h 2754"/>
                <a:gd name="T12" fmla="*/ 1076 w 3931"/>
                <a:gd name="T13" fmla="*/ 2157 h 2754"/>
                <a:gd name="T14" fmla="*/ 916 w 3931"/>
                <a:gd name="T15" fmla="*/ 1925 h 2754"/>
                <a:gd name="T16" fmla="*/ 657 w 3931"/>
                <a:gd name="T17" fmla="*/ 1718 h 2754"/>
                <a:gd name="T18" fmla="*/ 321 w 3931"/>
                <a:gd name="T19" fmla="*/ 1581 h 2754"/>
                <a:gd name="T20" fmla="*/ 0 w 3931"/>
                <a:gd name="T21" fmla="*/ 1542 h 2754"/>
                <a:gd name="T22" fmla="*/ 274 w 3931"/>
                <a:gd name="T23" fmla="*/ 1742 h 2754"/>
                <a:gd name="T24" fmla="*/ 627 w 3931"/>
                <a:gd name="T25" fmla="*/ 1900 h 2754"/>
                <a:gd name="T26" fmla="*/ 792 w 3931"/>
                <a:gd name="T27" fmla="*/ 2056 h 2754"/>
                <a:gd name="T28" fmla="*/ 953 w 3931"/>
                <a:gd name="T29" fmla="*/ 2289 h 2754"/>
                <a:gd name="T30" fmla="*/ 1238 w 3931"/>
                <a:gd name="T31" fmla="*/ 2540 h 2754"/>
                <a:gd name="T32" fmla="*/ 1524 w 3931"/>
                <a:gd name="T33" fmla="*/ 2682 h 2754"/>
                <a:gd name="T34" fmla="*/ 1835 w 3931"/>
                <a:gd name="T35" fmla="*/ 2749 h 2754"/>
                <a:gd name="T36" fmla="*/ 2254 w 3931"/>
                <a:gd name="T37" fmla="*/ 2723 h 2754"/>
                <a:gd name="T38" fmla="*/ 2621 w 3931"/>
                <a:gd name="T39" fmla="*/ 2582 h 2754"/>
                <a:gd name="T40" fmla="*/ 2876 w 3931"/>
                <a:gd name="T41" fmla="*/ 2396 h 2754"/>
                <a:gd name="T42" fmla="*/ 3049 w 3931"/>
                <a:gd name="T43" fmla="*/ 2195 h 2754"/>
                <a:gd name="T44" fmla="*/ 3216 w 3931"/>
                <a:gd name="T45" fmla="*/ 1970 h 2754"/>
                <a:gd name="T46" fmla="*/ 3504 w 3931"/>
                <a:gd name="T47" fmla="*/ 1791 h 2754"/>
                <a:gd name="T48" fmla="*/ 3786 w 3931"/>
                <a:gd name="T49" fmla="*/ 1718 h 2754"/>
                <a:gd name="T50" fmla="*/ 3853 w 3931"/>
                <a:gd name="T51" fmla="*/ 1543 h 2754"/>
                <a:gd name="T52" fmla="*/ 3479 w 3931"/>
                <a:gd name="T53" fmla="*/ 1622 h 2754"/>
                <a:gd name="T54" fmla="*/ 3120 w 3931"/>
                <a:gd name="T55" fmla="*/ 1823 h 2754"/>
                <a:gd name="T56" fmla="*/ 2946 w 3931"/>
                <a:gd name="T57" fmla="*/ 2025 h 2754"/>
                <a:gd name="T58" fmla="*/ 2818 w 3931"/>
                <a:gd name="T59" fmla="*/ 2201 h 2754"/>
                <a:gd name="T60" fmla="*/ 2545 w 3931"/>
                <a:gd name="T61" fmla="*/ 2409 h 2754"/>
                <a:gd name="T62" fmla="*/ 2177 w 3931"/>
                <a:gd name="T63" fmla="*/ 2555 h 2754"/>
                <a:gd name="T64" fmla="*/ 2008 w 3931"/>
                <a:gd name="T65" fmla="*/ 176 h 2754"/>
                <a:gd name="T66" fmla="*/ 2298 w 3931"/>
                <a:gd name="T67" fmla="*/ 234 h 2754"/>
                <a:gd name="T68" fmla="*/ 2694 w 3931"/>
                <a:gd name="T69" fmla="*/ 442 h 2754"/>
                <a:gd name="T70" fmla="*/ 2875 w 3931"/>
                <a:gd name="T71" fmla="*/ 625 h 2754"/>
                <a:gd name="T72" fmla="*/ 3011 w 3931"/>
                <a:gd name="T73" fmla="*/ 825 h 2754"/>
                <a:gd name="T74" fmla="*/ 3245 w 3931"/>
                <a:gd name="T75" fmla="*/ 1020 h 2754"/>
                <a:gd name="T76" fmla="*/ 3627 w 3931"/>
                <a:gd name="T77" fmla="*/ 1178 h 2754"/>
                <a:gd name="T78" fmla="*/ 3931 w 3931"/>
                <a:gd name="T79" fmla="*/ 1044 h 2754"/>
                <a:gd name="T80" fmla="*/ 3654 w 3931"/>
                <a:gd name="T81" fmla="*/ 1012 h 2754"/>
                <a:gd name="T82" fmla="*/ 3358 w 3931"/>
                <a:gd name="T83" fmla="*/ 890 h 2754"/>
                <a:gd name="T84" fmla="*/ 3184 w 3931"/>
                <a:gd name="T85" fmla="*/ 753 h 2754"/>
                <a:gd name="T86" fmla="*/ 3008 w 3931"/>
                <a:gd name="T87" fmla="*/ 501 h 2754"/>
                <a:gd name="T88" fmla="*/ 2817 w 3931"/>
                <a:gd name="T89" fmla="*/ 307 h 2754"/>
                <a:gd name="T90" fmla="*/ 2534 w 3931"/>
                <a:gd name="T91" fmla="*/ 128 h 2754"/>
                <a:gd name="T92" fmla="*/ 2124 w 3931"/>
                <a:gd name="T93" fmla="*/ 9 h 2754"/>
                <a:gd name="T94" fmla="*/ 1743 w 3931"/>
                <a:gd name="T95" fmla="*/ 17 h 2754"/>
                <a:gd name="T96" fmla="*/ 1438 w 3931"/>
                <a:gd name="T97" fmla="*/ 106 h 2754"/>
                <a:gd name="T98" fmla="*/ 1179 w 3931"/>
                <a:gd name="T99" fmla="*/ 256 h 2754"/>
                <a:gd name="T100" fmla="*/ 880 w 3931"/>
                <a:gd name="T101" fmla="*/ 560 h 2754"/>
                <a:gd name="T102" fmla="*/ 760 w 3931"/>
                <a:gd name="T103" fmla="*/ 740 h 2754"/>
                <a:gd name="T104" fmla="*/ 539 w 3931"/>
                <a:gd name="T105" fmla="*/ 909 h 2754"/>
                <a:gd name="T106" fmla="*/ 182 w 3931"/>
                <a:gd name="T107" fmla="*/ 1030 h 2754"/>
                <a:gd name="T108" fmla="*/ 80 w 3931"/>
                <a:gd name="T109" fmla="*/ 1210 h 2754"/>
                <a:gd name="T110" fmla="*/ 440 w 3931"/>
                <a:gd name="T111" fmla="*/ 1137 h 2754"/>
                <a:gd name="T112" fmla="*/ 752 w 3931"/>
                <a:gd name="T113" fmla="*/ 976 h 2754"/>
                <a:gd name="T114" fmla="*/ 974 w 3931"/>
                <a:gd name="T115" fmla="*/ 750 h 2754"/>
                <a:gd name="T116" fmla="*/ 1118 w 3931"/>
                <a:gd name="T117" fmla="*/ 549 h 2754"/>
                <a:gd name="T118" fmla="*/ 1355 w 3931"/>
                <a:gd name="T119" fmla="*/ 354 h 2754"/>
                <a:gd name="T120" fmla="*/ 1649 w 3931"/>
                <a:gd name="T121" fmla="*/ 222 h 2754"/>
                <a:gd name="T122" fmla="*/ 1964 w 3931"/>
                <a:gd name="T123" fmla="*/ 173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1" h="2754">
                  <a:moveTo>
                    <a:pt x="1615" y="2289"/>
                  </a:moveTo>
                  <a:lnTo>
                    <a:pt x="2317" y="2289"/>
                  </a:lnTo>
                  <a:lnTo>
                    <a:pt x="2317" y="1723"/>
                  </a:lnTo>
                  <a:lnTo>
                    <a:pt x="2876" y="1723"/>
                  </a:lnTo>
                  <a:lnTo>
                    <a:pt x="2876" y="1031"/>
                  </a:lnTo>
                  <a:lnTo>
                    <a:pt x="2317" y="1031"/>
                  </a:lnTo>
                  <a:lnTo>
                    <a:pt x="2317" y="465"/>
                  </a:lnTo>
                  <a:lnTo>
                    <a:pt x="1615" y="465"/>
                  </a:lnTo>
                  <a:lnTo>
                    <a:pt x="1615" y="1031"/>
                  </a:lnTo>
                  <a:lnTo>
                    <a:pt x="1056" y="1031"/>
                  </a:lnTo>
                  <a:lnTo>
                    <a:pt x="1056" y="1723"/>
                  </a:lnTo>
                  <a:lnTo>
                    <a:pt x="1615" y="1723"/>
                  </a:lnTo>
                  <a:lnTo>
                    <a:pt x="1615" y="2289"/>
                  </a:lnTo>
                  <a:close/>
                  <a:moveTo>
                    <a:pt x="1296" y="1468"/>
                  </a:moveTo>
                  <a:lnTo>
                    <a:pt x="1296" y="1269"/>
                  </a:lnTo>
                  <a:lnTo>
                    <a:pt x="1855" y="1269"/>
                  </a:lnTo>
                  <a:lnTo>
                    <a:pt x="1855" y="705"/>
                  </a:lnTo>
                  <a:lnTo>
                    <a:pt x="2077" y="705"/>
                  </a:lnTo>
                  <a:lnTo>
                    <a:pt x="2077" y="1269"/>
                  </a:lnTo>
                  <a:lnTo>
                    <a:pt x="2635" y="1269"/>
                  </a:lnTo>
                  <a:lnTo>
                    <a:pt x="2635" y="1468"/>
                  </a:lnTo>
                  <a:lnTo>
                    <a:pt x="2077" y="1468"/>
                  </a:lnTo>
                  <a:lnTo>
                    <a:pt x="2077" y="2049"/>
                  </a:lnTo>
                  <a:lnTo>
                    <a:pt x="1855" y="2049"/>
                  </a:lnTo>
                  <a:lnTo>
                    <a:pt x="1855" y="1468"/>
                  </a:lnTo>
                  <a:lnTo>
                    <a:pt x="1296" y="1468"/>
                  </a:lnTo>
                  <a:close/>
                  <a:moveTo>
                    <a:pt x="1918" y="2581"/>
                  </a:moveTo>
                  <a:lnTo>
                    <a:pt x="1872" y="2576"/>
                  </a:lnTo>
                  <a:lnTo>
                    <a:pt x="1827" y="2571"/>
                  </a:lnTo>
                  <a:lnTo>
                    <a:pt x="1781" y="2564"/>
                  </a:lnTo>
                  <a:lnTo>
                    <a:pt x="1736" y="2556"/>
                  </a:lnTo>
                  <a:lnTo>
                    <a:pt x="1693" y="2544"/>
                  </a:lnTo>
                  <a:lnTo>
                    <a:pt x="1649" y="2533"/>
                  </a:lnTo>
                  <a:lnTo>
                    <a:pt x="1606" y="2519"/>
                  </a:lnTo>
                  <a:lnTo>
                    <a:pt x="1569" y="2505"/>
                  </a:lnTo>
                  <a:lnTo>
                    <a:pt x="1532" y="2491"/>
                  </a:lnTo>
                  <a:lnTo>
                    <a:pt x="1460" y="2458"/>
                  </a:lnTo>
                  <a:lnTo>
                    <a:pt x="1425" y="2439"/>
                  </a:lnTo>
                  <a:lnTo>
                    <a:pt x="1390" y="2420"/>
                  </a:lnTo>
                  <a:lnTo>
                    <a:pt x="1355" y="2400"/>
                  </a:lnTo>
                  <a:lnTo>
                    <a:pt x="1322" y="2378"/>
                  </a:lnTo>
                  <a:lnTo>
                    <a:pt x="1267" y="2339"/>
                  </a:lnTo>
                  <a:lnTo>
                    <a:pt x="1215" y="2297"/>
                  </a:lnTo>
                  <a:lnTo>
                    <a:pt x="1189" y="2275"/>
                  </a:lnTo>
                  <a:lnTo>
                    <a:pt x="1165" y="2252"/>
                  </a:lnTo>
                  <a:lnTo>
                    <a:pt x="1142" y="2229"/>
                  </a:lnTo>
                  <a:lnTo>
                    <a:pt x="1118" y="2205"/>
                  </a:lnTo>
                  <a:lnTo>
                    <a:pt x="1097" y="2182"/>
                  </a:lnTo>
                  <a:lnTo>
                    <a:pt x="1076" y="2157"/>
                  </a:lnTo>
                  <a:lnTo>
                    <a:pt x="1057" y="2133"/>
                  </a:lnTo>
                  <a:lnTo>
                    <a:pt x="1038" y="2107"/>
                  </a:lnTo>
                  <a:lnTo>
                    <a:pt x="1004" y="2058"/>
                  </a:lnTo>
                  <a:lnTo>
                    <a:pt x="974" y="2006"/>
                  </a:lnTo>
                  <a:lnTo>
                    <a:pt x="974" y="2006"/>
                  </a:lnTo>
                  <a:lnTo>
                    <a:pt x="946" y="1964"/>
                  </a:lnTo>
                  <a:lnTo>
                    <a:pt x="916" y="1925"/>
                  </a:lnTo>
                  <a:lnTo>
                    <a:pt x="889" y="1895"/>
                  </a:lnTo>
                  <a:lnTo>
                    <a:pt x="860" y="1865"/>
                  </a:lnTo>
                  <a:lnTo>
                    <a:pt x="830" y="1838"/>
                  </a:lnTo>
                  <a:lnTo>
                    <a:pt x="798" y="1812"/>
                  </a:lnTo>
                  <a:lnTo>
                    <a:pt x="752" y="1779"/>
                  </a:lnTo>
                  <a:lnTo>
                    <a:pt x="705" y="1747"/>
                  </a:lnTo>
                  <a:lnTo>
                    <a:pt x="657" y="1718"/>
                  </a:lnTo>
                  <a:lnTo>
                    <a:pt x="609" y="1692"/>
                  </a:lnTo>
                  <a:lnTo>
                    <a:pt x="569" y="1671"/>
                  </a:lnTo>
                  <a:lnTo>
                    <a:pt x="527" y="1652"/>
                  </a:lnTo>
                  <a:lnTo>
                    <a:pt x="484" y="1634"/>
                  </a:lnTo>
                  <a:lnTo>
                    <a:pt x="440" y="1617"/>
                  </a:lnTo>
                  <a:lnTo>
                    <a:pt x="381" y="1597"/>
                  </a:lnTo>
                  <a:lnTo>
                    <a:pt x="321" y="1581"/>
                  </a:lnTo>
                  <a:lnTo>
                    <a:pt x="276" y="1571"/>
                  </a:lnTo>
                  <a:lnTo>
                    <a:pt x="232" y="1562"/>
                  </a:lnTo>
                  <a:lnTo>
                    <a:pt x="187" y="1555"/>
                  </a:lnTo>
                  <a:lnTo>
                    <a:pt x="142" y="1549"/>
                  </a:lnTo>
                  <a:lnTo>
                    <a:pt x="80" y="1544"/>
                  </a:lnTo>
                  <a:lnTo>
                    <a:pt x="19" y="1542"/>
                  </a:lnTo>
                  <a:lnTo>
                    <a:pt x="0" y="1542"/>
                  </a:lnTo>
                  <a:lnTo>
                    <a:pt x="0" y="1711"/>
                  </a:lnTo>
                  <a:lnTo>
                    <a:pt x="19" y="1711"/>
                  </a:lnTo>
                  <a:lnTo>
                    <a:pt x="77" y="1713"/>
                  </a:lnTo>
                  <a:lnTo>
                    <a:pt x="137" y="1718"/>
                  </a:lnTo>
                  <a:lnTo>
                    <a:pt x="182" y="1724"/>
                  </a:lnTo>
                  <a:lnTo>
                    <a:pt x="228" y="1733"/>
                  </a:lnTo>
                  <a:lnTo>
                    <a:pt x="274" y="1742"/>
                  </a:lnTo>
                  <a:lnTo>
                    <a:pt x="319" y="1755"/>
                  </a:lnTo>
                  <a:lnTo>
                    <a:pt x="377" y="1772"/>
                  </a:lnTo>
                  <a:lnTo>
                    <a:pt x="433" y="1793"/>
                  </a:lnTo>
                  <a:lnTo>
                    <a:pt x="505" y="1827"/>
                  </a:lnTo>
                  <a:lnTo>
                    <a:pt x="539" y="1846"/>
                  </a:lnTo>
                  <a:lnTo>
                    <a:pt x="572" y="1865"/>
                  </a:lnTo>
                  <a:lnTo>
                    <a:pt x="627" y="1900"/>
                  </a:lnTo>
                  <a:lnTo>
                    <a:pt x="679" y="1940"/>
                  </a:lnTo>
                  <a:lnTo>
                    <a:pt x="711" y="1966"/>
                  </a:lnTo>
                  <a:lnTo>
                    <a:pt x="727" y="1980"/>
                  </a:lnTo>
                  <a:lnTo>
                    <a:pt x="741" y="1994"/>
                  </a:lnTo>
                  <a:lnTo>
                    <a:pt x="760" y="2014"/>
                  </a:lnTo>
                  <a:lnTo>
                    <a:pt x="776" y="2035"/>
                  </a:lnTo>
                  <a:lnTo>
                    <a:pt x="792" y="2056"/>
                  </a:lnTo>
                  <a:lnTo>
                    <a:pt x="807" y="2077"/>
                  </a:lnTo>
                  <a:lnTo>
                    <a:pt x="834" y="2122"/>
                  </a:lnTo>
                  <a:lnTo>
                    <a:pt x="843" y="2137"/>
                  </a:lnTo>
                  <a:lnTo>
                    <a:pt x="861" y="2166"/>
                  </a:lnTo>
                  <a:lnTo>
                    <a:pt x="880" y="2193"/>
                  </a:lnTo>
                  <a:lnTo>
                    <a:pt x="916" y="2241"/>
                  </a:lnTo>
                  <a:lnTo>
                    <a:pt x="953" y="2289"/>
                  </a:lnTo>
                  <a:lnTo>
                    <a:pt x="984" y="2322"/>
                  </a:lnTo>
                  <a:lnTo>
                    <a:pt x="1015" y="2356"/>
                  </a:lnTo>
                  <a:lnTo>
                    <a:pt x="1069" y="2406"/>
                  </a:lnTo>
                  <a:lnTo>
                    <a:pt x="1124" y="2453"/>
                  </a:lnTo>
                  <a:lnTo>
                    <a:pt x="1179" y="2498"/>
                  </a:lnTo>
                  <a:lnTo>
                    <a:pt x="1209" y="2519"/>
                  </a:lnTo>
                  <a:lnTo>
                    <a:pt x="1238" y="2540"/>
                  </a:lnTo>
                  <a:lnTo>
                    <a:pt x="1278" y="2565"/>
                  </a:lnTo>
                  <a:lnTo>
                    <a:pt x="1316" y="2588"/>
                  </a:lnTo>
                  <a:lnTo>
                    <a:pt x="1356" y="2609"/>
                  </a:lnTo>
                  <a:lnTo>
                    <a:pt x="1396" y="2630"/>
                  </a:lnTo>
                  <a:lnTo>
                    <a:pt x="1438" y="2649"/>
                  </a:lnTo>
                  <a:lnTo>
                    <a:pt x="1481" y="2665"/>
                  </a:lnTo>
                  <a:lnTo>
                    <a:pt x="1524" y="2682"/>
                  </a:lnTo>
                  <a:lnTo>
                    <a:pt x="1566" y="2696"/>
                  </a:lnTo>
                  <a:lnTo>
                    <a:pt x="1610" y="2708"/>
                  </a:lnTo>
                  <a:lnTo>
                    <a:pt x="1654" y="2720"/>
                  </a:lnTo>
                  <a:lnTo>
                    <a:pt x="1698" y="2729"/>
                  </a:lnTo>
                  <a:lnTo>
                    <a:pt x="1743" y="2738"/>
                  </a:lnTo>
                  <a:lnTo>
                    <a:pt x="1789" y="2744"/>
                  </a:lnTo>
                  <a:lnTo>
                    <a:pt x="1835" y="2749"/>
                  </a:lnTo>
                  <a:lnTo>
                    <a:pt x="1883" y="2752"/>
                  </a:lnTo>
                  <a:lnTo>
                    <a:pt x="1930" y="2754"/>
                  </a:lnTo>
                  <a:lnTo>
                    <a:pt x="1993" y="2754"/>
                  </a:lnTo>
                  <a:lnTo>
                    <a:pt x="2059" y="2751"/>
                  </a:lnTo>
                  <a:lnTo>
                    <a:pt x="2124" y="2745"/>
                  </a:lnTo>
                  <a:lnTo>
                    <a:pt x="2189" y="2735"/>
                  </a:lnTo>
                  <a:lnTo>
                    <a:pt x="2254" y="2723"/>
                  </a:lnTo>
                  <a:lnTo>
                    <a:pt x="2318" y="2707"/>
                  </a:lnTo>
                  <a:lnTo>
                    <a:pt x="2381" y="2688"/>
                  </a:lnTo>
                  <a:lnTo>
                    <a:pt x="2441" y="2666"/>
                  </a:lnTo>
                  <a:lnTo>
                    <a:pt x="2487" y="2647"/>
                  </a:lnTo>
                  <a:lnTo>
                    <a:pt x="2534" y="2627"/>
                  </a:lnTo>
                  <a:lnTo>
                    <a:pt x="2579" y="2605"/>
                  </a:lnTo>
                  <a:lnTo>
                    <a:pt x="2621" y="2582"/>
                  </a:lnTo>
                  <a:lnTo>
                    <a:pt x="2664" y="2557"/>
                  </a:lnTo>
                  <a:lnTo>
                    <a:pt x="2706" y="2529"/>
                  </a:lnTo>
                  <a:lnTo>
                    <a:pt x="2747" y="2501"/>
                  </a:lnTo>
                  <a:lnTo>
                    <a:pt x="2787" y="2471"/>
                  </a:lnTo>
                  <a:lnTo>
                    <a:pt x="2817" y="2447"/>
                  </a:lnTo>
                  <a:lnTo>
                    <a:pt x="2846" y="2422"/>
                  </a:lnTo>
                  <a:lnTo>
                    <a:pt x="2876" y="2396"/>
                  </a:lnTo>
                  <a:lnTo>
                    <a:pt x="2904" y="2368"/>
                  </a:lnTo>
                  <a:lnTo>
                    <a:pt x="2931" y="2341"/>
                  </a:lnTo>
                  <a:lnTo>
                    <a:pt x="2957" y="2313"/>
                  </a:lnTo>
                  <a:lnTo>
                    <a:pt x="2984" y="2284"/>
                  </a:lnTo>
                  <a:lnTo>
                    <a:pt x="3008" y="2253"/>
                  </a:lnTo>
                  <a:lnTo>
                    <a:pt x="3029" y="2224"/>
                  </a:lnTo>
                  <a:lnTo>
                    <a:pt x="3049" y="2195"/>
                  </a:lnTo>
                  <a:lnTo>
                    <a:pt x="3089" y="2134"/>
                  </a:lnTo>
                  <a:lnTo>
                    <a:pt x="3107" y="2107"/>
                  </a:lnTo>
                  <a:lnTo>
                    <a:pt x="3132" y="2069"/>
                  </a:lnTo>
                  <a:lnTo>
                    <a:pt x="3157" y="2035"/>
                  </a:lnTo>
                  <a:lnTo>
                    <a:pt x="3184" y="2001"/>
                  </a:lnTo>
                  <a:lnTo>
                    <a:pt x="3200" y="1986"/>
                  </a:lnTo>
                  <a:lnTo>
                    <a:pt x="3216" y="1970"/>
                  </a:lnTo>
                  <a:lnTo>
                    <a:pt x="3244" y="1946"/>
                  </a:lnTo>
                  <a:lnTo>
                    <a:pt x="3273" y="1922"/>
                  </a:lnTo>
                  <a:lnTo>
                    <a:pt x="3315" y="1893"/>
                  </a:lnTo>
                  <a:lnTo>
                    <a:pt x="3358" y="1865"/>
                  </a:lnTo>
                  <a:lnTo>
                    <a:pt x="3402" y="1840"/>
                  </a:lnTo>
                  <a:lnTo>
                    <a:pt x="3445" y="1817"/>
                  </a:lnTo>
                  <a:lnTo>
                    <a:pt x="3504" y="1791"/>
                  </a:lnTo>
                  <a:lnTo>
                    <a:pt x="3564" y="1768"/>
                  </a:lnTo>
                  <a:lnTo>
                    <a:pt x="3563" y="1768"/>
                  </a:lnTo>
                  <a:lnTo>
                    <a:pt x="3609" y="1755"/>
                  </a:lnTo>
                  <a:lnTo>
                    <a:pt x="3654" y="1742"/>
                  </a:lnTo>
                  <a:lnTo>
                    <a:pt x="3700" y="1733"/>
                  </a:lnTo>
                  <a:lnTo>
                    <a:pt x="3746" y="1724"/>
                  </a:lnTo>
                  <a:lnTo>
                    <a:pt x="3786" y="1718"/>
                  </a:lnTo>
                  <a:lnTo>
                    <a:pt x="3829" y="1714"/>
                  </a:lnTo>
                  <a:lnTo>
                    <a:pt x="3870" y="1712"/>
                  </a:lnTo>
                  <a:lnTo>
                    <a:pt x="3913" y="1711"/>
                  </a:lnTo>
                  <a:lnTo>
                    <a:pt x="3931" y="1711"/>
                  </a:lnTo>
                  <a:lnTo>
                    <a:pt x="3931" y="1542"/>
                  </a:lnTo>
                  <a:lnTo>
                    <a:pt x="3913" y="1542"/>
                  </a:lnTo>
                  <a:lnTo>
                    <a:pt x="3853" y="1543"/>
                  </a:lnTo>
                  <a:lnTo>
                    <a:pt x="3795" y="1549"/>
                  </a:lnTo>
                  <a:lnTo>
                    <a:pt x="3736" y="1556"/>
                  </a:lnTo>
                  <a:lnTo>
                    <a:pt x="3677" y="1565"/>
                  </a:lnTo>
                  <a:lnTo>
                    <a:pt x="3627" y="1577"/>
                  </a:lnTo>
                  <a:lnTo>
                    <a:pt x="3578" y="1589"/>
                  </a:lnTo>
                  <a:lnTo>
                    <a:pt x="3528" y="1605"/>
                  </a:lnTo>
                  <a:lnTo>
                    <a:pt x="3479" y="1622"/>
                  </a:lnTo>
                  <a:lnTo>
                    <a:pt x="3418" y="1646"/>
                  </a:lnTo>
                  <a:lnTo>
                    <a:pt x="3359" y="1672"/>
                  </a:lnTo>
                  <a:lnTo>
                    <a:pt x="3302" y="1701"/>
                  </a:lnTo>
                  <a:lnTo>
                    <a:pt x="3245" y="1735"/>
                  </a:lnTo>
                  <a:lnTo>
                    <a:pt x="3201" y="1762"/>
                  </a:lnTo>
                  <a:lnTo>
                    <a:pt x="3159" y="1792"/>
                  </a:lnTo>
                  <a:lnTo>
                    <a:pt x="3120" y="1823"/>
                  </a:lnTo>
                  <a:lnTo>
                    <a:pt x="3083" y="1854"/>
                  </a:lnTo>
                  <a:lnTo>
                    <a:pt x="3083" y="1854"/>
                  </a:lnTo>
                  <a:lnTo>
                    <a:pt x="3046" y="1891"/>
                  </a:lnTo>
                  <a:lnTo>
                    <a:pt x="3011" y="1930"/>
                  </a:lnTo>
                  <a:lnTo>
                    <a:pt x="3010" y="1930"/>
                  </a:lnTo>
                  <a:lnTo>
                    <a:pt x="2976" y="1978"/>
                  </a:lnTo>
                  <a:lnTo>
                    <a:pt x="2946" y="2025"/>
                  </a:lnTo>
                  <a:lnTo>
                    <a:pt x="2942" y="2032"/>
                  </a:lnTo>
                  <a:lnTo>
                    <a:pt x="2909" y="2082"/>
                  </a:lnTo>
                  <a:lnTo>
                    <a:pt x="2892" y="2106"/>
                  </a:lnTo>
                  <a:lnTo>
                    <a:pt x="2875" y="2129"/>
                  </a:lnTo>
                  <a:lnTo>
                    <a:pt x="2875" y="2130"/>
                  </a:lnTo>
                  <a:lnTo>
                    <a:pt x="2846" y="2167"/>
                  </a:lnTo>
                  <a:lnTo>
                    <a:pt x="2818" y="2201"/>
                  </a:lnTo>
                  <a:lnTo>
                    <a:pt x="2799" y="2221"/>
                  </a:lnTo>
                  <a:lnTo>
                    <a:pt x="2780" y="2240"/>
                  </a:lnTo>
                  <a:lnTo>
                    <a:pt x="2741" y="2275"/>
                  </a:lnTo>
                  <a:lnTo>
                    <a:pt x="2694" y="2312"/>
                  </a:lnTo>
                  <a:lnTo>
                    <a:pt x="2647" y="2345"/>
                  </a:lnTo>
                  <a:lnTo>
                    <a:pt x="2596" y="2378"/>
                  </a:lnTo>
                  <a:lnTo>
                    <a:pt x="2545" y="2409"/>
                  </a:lnTo>
                  <a:lnTo>
                    <a:pt x="2483" y="2443"/>
                  </a:lnTo>
                  <a:lnTo>
                    <a:pt x="2422" y="2471"/>
                  </a:lnTo>
                  <a:lnTo>
                    <a:pt x="2361" y="2498"/>
                  </a:lnTo>
                  <a:lnTo>
                    <a:pt x="2298" y="2520"/>
                  </a:lnTo>
                  <a:lnTo>
                    <a:pt x="2258" y="2534"/>
                  </a:lnTo>
                  <a:lnTo>
                    <a:pt x="2217" y="2544"/>
                  </a:lnTo>
                  <a:lnTo>
                    <a:pt x="2177" y="2555"/>
                  </a:lnTo>
                  <a:lnTo>
                    <a:pt x="2135" y="2564"/>
                  </a:lnTo>
                  <a:lnTo>
                    <a:pt x="2093" y="2569"/>
                  </a:lnTo>
                  <a:lnTo>
                    <a:pt x="2051" y="2575"/>
                  </a:lnTo>
                  <a:lnTo>
                    <a:pt x="2008" y="2580"/>
                  </a:lnTo>
                  <a:lnTo>
                    <a:pt x="1965" y="2582"/>
                  </a:lnTo>
                  <a:lnTo>
                    <a:pt x="1918" y="2581"/>
                  </a:lnTo>
                  <a:close/>
                  <a:moveTo>
                    <a:pt x="2008" y="176"/>
                  </a:moveTo>
                  <a:lnTo>
                    <a:pt x="2051" y="179"/>
                  </a:lnTo>
                  <a:lnTo>
                    <a:pt x="2093" y="184"/>
                  </a:lnTo>
                  <a:lnTo>
                    <a:pt x="2135" y="191"/>
                  </a:lnTo>
                  <a:lnTo>
                    <a:pt x="2177" y="200"/>
                  </a:lnTo>
                  <a:lnTo>
                    <a:pt x="2217" y="209"/>
                  </a:lnTo>
                  <a:lnTo>
                    <a:pt x="2258" y="222"/>
                  </a:lnTo>
                  <a:lnTo>
                    <a:pt x="2298" y="234"/>
                  </a:lnTo>
                  <a:lnTo>
                    <a:pt x="2361" y="256"/>
                  </a:lnTo>
                  <a:lnTo>
                    <a:pt x="2422" y="282"/>
                  </a:lnTo>
                  <a:lnTo>
                    <a:pt x="2483" y="313"/>
                  </a:lnTo>
                  <a:lnTo>
                    <a:pt x="2545" y="345"/>
                  </a:lnTo>
                  <a:lnTo>
                    <a:pt x="2596" y="376"/>
                  </a:lnTo>
                  <a:lnTo>
                    <a:pt x="2647" y="409"/>
                  </a:lnTo>
                  <a:lnTo>
                    <a:pt x="2694" y="442"/>
                  </a:lnTo>
                  <a:lnTo>
                    <a:pt x="2741" y="479"/>
                  </a:lnTo>
                  <a:lnTo>
                    <a:pt x="2780" y="514"/>
                  </a:lnTo>
                  <a:lnTo>
                    <a:pt x="2799" y="533"/>
                  </a:lnTo>
                  <a:lnTo>
                    <a:pt x="2818" y="553"/>
                  </a:lnTo>
                  <a:lnTo>
                    <a:pt x="2846" y="588"/>
                  </a:lnTo>
                  <a:lnTo>
                    <a:pt x="2875" y="624"/>
                  </a:lnTo>
                  <a:lnTo>
                    <a:pt x="2875" y="625"/>
                  </a:lnTo>
                  <a:lnTo>
                    <a:pt x="2892" y="648"/>
                  </a:lnTo>
                  <a:lnTo>
                    <a:pt x="2909" y="672"/>
                  </a:lnTo>
                  <a:lnTo>
                    <a:pt x="2942" y="723"/>
                  </a:lnTo>
                  <a:lnTo>
                    <a:pt x="2946" y="729"/>
                  </a:lnTo>
                  <a:lnTo>
                    <a:pt x="2976" y="777"/>
                  </a:lnTo>
                  <a:lnTo>
                    <a:pt x="3010" y="824"/>
                  </a:lnTo>
                  <a:lnTo>
                    <a:pt x="3011" y="825"/>
                  </a:lnTo>
                  <a:lnTo>
                    <a:pt x="3046" y="864"/>
                  </a:lnTo>
                  <a:lnTo>
                    <a:pt x="3083" y="900"/>
                  </a:lnTo>
                  <a:lnTo>
                    <a:pt x="3083" y="900"/>
                  </a:lnTo>
                  <a:lnTo>
                    <a:pt x="3120" y="932"/>
                  </a:lnTo>
                  <a:lnTo>
                    <a:pt x="3159" y="962"/>
                  </a:lnTo>
                  <a:lnTo>
                    <a:pt x="3201" y="992"/>
                  </a:lnTo>
                  <a:lnTo>
                    <a:pt x="3245" y="1020"/>
                  </a:lnTo>
                  <a:lnTo>
                    <a:pt x="3302" y="1053"/>
                  </a:lnTo>
                  <a:lnTo>
                    <a:pt x="3359" y="1082"/>
                  </a:lnTo>
                  <a:lnTo>
                    <a:pt x="3418" y="1109"/>
                  </a:lnTo>
                  <a:lnTo>
                    <a:pt x="3479" y="1132"/>
                  </a:lnTo>
                  <a:lnTo>
                    <a:pt x="3528" y="1150"/>
                  </a:lnTo>
                  <a:lnTo>
                    <a:pt x="3578" y="1165"/>
                  </a:lnTo>
                  <a:lnTo>
                    <a:pt x="3627" y="1178"/>
                  </a:lnTo>
                  <a:lnTo>
                    <a:pt x="3677" y="1189"/>
                  </a:lnTo>
                  <a:lnTo>
                    <a:pt x="3736" y="1198"/>
                  </a:lnTo>
                  <a:lnTo>
                    <a:pt x="3795" y="1206"/>
                  </a:lnTo>
                  <a:lnTo>
                    <a:pt x="3853" y="1211"/>
                  </a:lnTo>
                  <a:lnTo>
                    <a:pt x="3913" y="1212"/>
                  </a:lnTo>
                  <a:lnTo>
                    <a:pt x="3931" y="1212"/>
                  </a:lnTo>
                  <a:lnTo>
                    <a:pt x="3931" y="1044"/>
                  </a:lnTo>
                  <a:lnTo>
                    <a:pt x="3913" y="1044"/>
                  </a:lnTo>
                  <a:lnTo>
                    <a:pt x="3870" y="1043"/>
                  </a:lnTo>
                  <a:lnTo>
                    <a:pt x="3829" y="1039"/>
                  </a:lnTo>
                  <a:lnTo>
                    <a:pt x="3786" y="1036"/>
                  </a:lnTo>
                  <a:lnTo>
                    <a:pt x="3746" y="1030"/>
                  </a:lnTo>
                  <a:lnTo>
                    <a:pt x="3700" y="1022"/>
                  </a:lnTo>
                  <a:lnTo>
                    <a:pt x="3654" y="1012"/>
                  </a:lnTo>
                  <a:lnTo>
                    <a:pt x="3609" y="1000"/>
                  </a:lnTo>
                  <a:lnTo>
                    <a:pt x="3563" y="986"/>
                  </a:lnTo>
                  <a:lnTo>
                    <a:pt x="3564" y="986"/>
                  </a:lnTo>
                  <a:lnTo>
                    <a:pt x="3504" y="962"/>
                  </a:lnTo>
                  <a:lnTo>
                    <a:pt x="3445" y="937"/>
                  </a:lnTo>
                  <a:lnTo>
                    <a:pt x="3402" y="914"/>
                  </a:lnTo>
                  <a:lnTo>
                    <a:pt x="3358" y="890"/>
                  </a:lnTo>
                  <a:lnTo>
                    <a:pt x="3315" y="862"/>
                  </a:lnTo>
                  <a:lnTo>
                    <a:pt x="3273" y="832"/>
                  </a:lnTo>
                  <a:lnTo>
                    <a:pt x="3273" y="831"/>
                  </a:lnTo>
                  <a:lnTo>
                    <a:pt x="3244" y="808"/>
                  </a:lnTo>
                  <a:lnTo>
                    <a:pt x="3216" y="784"/>
                  </a:lnTo>
                  <a:lnTo>
                    <a:pt x="3200" y="769"/>
                  </a:lnTo>
                  <a:lnTo>
                    <a:pt x="3184" y="753"/>
                  </a:lnTo>
                  <a:lnTo>
                    <a:pt x="3157" y="719"/>
                  </a:lnTo>
                  <a:lnTo>
                    <a:pt x="3132" y="684"/>
                  </a:lnTo>
                  <a:lnTo>
                    <a:pt x="3107" y="646"/>
                  </a:lnTo>
                  <a:lnTo>
                    <a:pt x="3089" y="620"/>
                  </a:lnTo>
                  <a:lnTo>
                    <a:pt x="3049" y="559"/>
                  </a:lnTo>
                  <a:lnTo>
                    <a:pt x="3029" y="530"/>
                  </a:lnTo>
                  <a:lnTo>
                    <a:pt x="3008" y="501"/>
                  </a:lnTo>
                  <a:lnTo>
                    <a:pt x="2984" y="471"/>
                  </a:lnTo>
                  <a:lnTo>
                    <a:pt x="2957" y="441"/>
                  </a:lnTo>
                  <a:lnTo>
                    <a:pt x="2931" y="413"/>
                  </a:lnTo>
                  <a:lnTo>
                    <a:pt x="2904" y="385"/>
                  </a:lnTo>
                  <a:lnTo>
                    <a:pt x="2876" y="359"/>
                  </a:lnTo>
                  <a:lnTo>
                    <a:pt x="2846" y="333"/>
                  </a:lnTo>
                  <a:lnTo>
                    <a:pt x="2817" y="307"/>
                  </a:lnTo>
                  <a:lnTo>
                    <a:pt x="2787" y="283"/>
                  </a:lnTo>
                  <a:lnTo>
                    <a:pt x="2747" y="253"/>
                  </a:lnTo>
                  <a:lnTo>
                    <a:pt x="2706" y="225"/>
                  </a:lnTo>
                  <a:lnTo>
                    <a:pt x="2664" y="199"/>
                  </a:lnTo>
                  <a:lnTo>
                    <a:pt x="2621" y="173"/>
                  </a:lnTo>
                  <a:lnTo>
                    <a:pt x="2579" y="150"/>
                  </a:lnTo>
                  <a:lnTo>
                    <a:pt x="2534" y="128"/>
                  </a:lnTo>
                  <a:lnTo>
                    <a:pt x="2487" y="107"/>
                  </a:lnTo>
                  <a:lnTo>
                    <a:pt x="2441" y="88"/>
                  </a:lnTo>
                  <a:lnTo>
                    <a:pt x="2381" y="66"/>
                  </a:lnTo>
                  <a:lnTo>
                    <a:pt x="2318" y="48"/>
                  </a:lnTo>
                  <a:lnTo>
                    <a:pt x="2254" y="31"/>
                  </a:lnTo>
                  <a:lnTo>
                    <a:pt x="2189" y="18"/>
                  </a:lnTo>
                  <a:lnTo>
                    <a:pt x="2124" y="9"/>
                  </a:lnTo>
                  <a:lnTo>
                    <a:pt x="2059" y="3"/>
                  </a:lnTo>
                  <a:lnTo>
                    <a:pt x="1993" y="0"/>
                  </a:lnTo>
                  <a:lnTo>
                    <a:pt x="1930" y="0"/>
                  </a:lnTo>
                  <a:lnTo>
                    <a:pt x="1883" y="1"/>
                  </a:lnTo>
                  <a:lnTo>
                    <a:pt x="1835" y="5"/>
                  </a:lnTo>
                  <a:lnTo>
                    <a:pt x="1789" y="9"/>
                  </a:lnTo>
                  <a:lnTo>
                    <a:pt x="1743" y="17"/>
                  </a:lnTo>
                  <a:lnTo>
                    <a:pt x="1698" y="25"/>
                  </a:lnTo>
                  <a:lnTo>
                    <a:pt x="1654" y="35"/>
                  </a:lnTo>
                  <a:lnTo>
                    <a:pt x="1610" y="46"/>
                  </a:lnTo>
                  <a:lnTo>
                    <a:pt x="1566" y="59"/>
                  </a:lnTo>
                  <a:lnTo>
                    <a:pt x="1524" y="73"/>
                  </a:lnTo>
                  <a:lnTo>
                    <a:pt x="1481" y="89"/>
                  </a:lnTo>
                  <a:lnTo>
                    <a:pt x="1438" y="106"/>
                  </a:lnTo>
                  <a:lnTo>
                    <a:pt x="1396" y="125"/>
                  </a:lnTo>
                  <a:lnTo>
                    <a:pt x="1356" y="144"/>
                  </a:lnTo>
                  <a:lnTo>
                    <a:pt x="1316" y="166"/>
                  </a:lnTo>
                  <a:lnTo>
                    <a:pt x="1278" y="189"/>
                  </a:lnTo>
                  <a:lnTo>
                    <a:pt x="1238" y="214"/>
                  </a:lnTo>
                  <a:lnTo>
                    <a:pt x="1209" y="235"/>
                  </a:lnTo>
                  <a:lnTo>
                    <a:pt x="1179" y="256"/>
                  </a:lnTo>
                  <a:lnTo>
                    <a:pt x="1124" y="301"/>
                  </a:lnTo>
                  <a:lnTo>
                    <a:pt x="1069" y="348"/>
                  </a:lnTo>
                  <a:lnTo>
                    <a:pt x="1015" y="399"/>
                  </a:lnTo>
                  <a:lnTo>
                    <a:pt x="984" y="432"/>
                  </a:lnTo>
                  <a:lnTo>
                    <a:pt x="953" y="465"/>
                  </a:lnTo>
                  <a:lnTo>
                    <a:pt x="916" y="512"/>
                  </a:lnTo>
                  <a:lnTo>
                    <a:pt x="880" y="560"/>
                  </a:lnTo>
                  <a:lnTo>
                    <a:pt x="861" y="589"/>
                  </a:lnTo>
                  <a:lnTo>
                    <a:pt x="843" y="617"/>
                  </a:lnTo>
                  <a:lnTo>
                    <a:pt x="834" y="633"/>
                  </a:lnTo>
                  <a:lnTo>
                    <a:pt x="807" y="678"/>
                  </a:lnTo>
                  <a:lnTo>
                    <a:pt x="792" y="700"/>
                  </a:lnTo>
                  <a:lnTo>
                    <a:pt x="776" y="719"/>
                  </a:lnTo>
                  <a:lnTo>
                    <a:pt x="760" y="740"/>
                  </a:lnTo>
                  <a:lnTo>
                    <a:pt x="741" y="760"/>
                  </a:lnTo>
                  <a:lnTo>
                    <a:pt x="727" y="775"/>
                  </a:lnTo>
                  <a:lnTo>
                    <a:pt x="711" y="788"/>
                  </a:lnTo>
                  <a:lnTo>
                    <a:pt x="679" y="816"/>
                  </a:lnTo>
                  <a:lnTo>
                    <a:pt x="627" y="854"/>
                  </a:lnTo>
                  <a:lnTo>
                    <a:pt x="572" y="890"/>
                  </a:lnTo>
                  <a:lnTo>
                    <a:pt x="539" y="909"/>
                  </a:lnTo>
                  <a:lnTo>
                    <a:pt x="505" y="927"/>
                  </a:lnTo>
                  <a:lnTo>
                    <a:pt x="433" y="961"/>
                  </a:lnTo>
                  <a:lnTo>
                    <a:pt x="377" y="982"/>
                  </a:lnTo>
                  <a:lnTo>
                    <a:pt x="319" y="1000"/>
                  </a:lnTo>
                  <a:lnTo>
                    <a:pt x="274" y="1012"/>
                  </a:lnTo>
                  <a:lnTo>
                    <a:pt x="228" y="1022"/>
                  </a:lnTo>
                  <a:lnTo>
                    <a:pt x="182" y="1030"/>
                  </a:lnTo>
                  <a:lnTo>
                    <a:pt x="137" y="1036"/>
                  </a:lnTo>
                  <a:lnTo>
                    <a:pt x="77" y="1041"/>
                  </a:lnTo>
                  <a:lnTo>
                    <a:pt x="19" y="1044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19" y="1212"/>
                  </a:lnTo>
                  <a:lnTo>
                    <a:pt x="80" y="1210"/>
                  </a:lnTo>
                  <a:lnTo>
                    <a:pt x="142" y="1206"/>
                  </a:lnTo>
                  <a:lnTo>
                    <a:pt x="187" y="1199"/>
                  </a:lnTo>
                  <a:lnTo>
                    <a:pt x="232" y="1192"/>
                  </a:lnTo>
                  <a:lnTo>
                    <a:pt x="276" y="1184"/>
                  </a:lnTo>
                  <a:lnTo>
                    <a:pt x="321" y="1173"/>
                  </a:lnTo>
                  <a:lnTo>
                    <a:pt x="381" y="1158"/>
                  </a:lnTo>
                  <a:lnTo>
                    <a:pt x="440" y="1137"/>
                  </a:lnTo>
                  <a:lnTo>
                    <a:pt x="484" y="1120"/>
                  </a:lnTo>
                  <a:lnTo>
                    <a:pt x="527" y="1103"/>
                  </a:lnTo>
                  <a:lnTo>
                    <a:pt x="569" y="1083"/>
                  </a:lnTo>
                  <a:lnTo>
                    <a:pt x="609" y="1062"/>
                  </a:lnTo>
                  <a:lnTo>
                    <a:pt x="657" y="1036"/>
                  </a:lnTo>
                  <a:lnTo>
                    <a:pt x="705" y="1007"/>
                  </a:lnTo>
                  <a:lnTo>
                    <a:pt x="752" y="976"/>
                  </a:lnTo>
                  <a:lnTo>
                    <a:pt x="798" y="942"/>
                  </a:lnTo>
                  <a:lnTo>
                    <a:pt x="830" y="916"/>
                  </a:lnTo>
                  <a:lnTo>
                    <a:pt x="860" y="889"/>
                  </a:lnTo>
                  <a:lnTo>
                    <a:pt x="889" y="860"/>
                  </a:lnTo>
                  <a:lnTo>
                    <a:pt x="916" y="829"/>
                  </a:lnTo>
                  <a:lnTo>
                    <a:pt x="946" y="791"/>
                  </a:lnTo>
                  <a:lnTo>
                    <a:pt x="974" y="750"/>
                  </a:lnTo>
                  <a:lnTo>
                    <a:pt x="974" y="749"/>
                  </a:lnTo>
                  <a:lnTo>
                    <a:pt x="1004" y="696"/>
                  </a:lnTo>
                  <a:lnTo>
                    <a:pt x="1038" y="647"/>
                  </a:lnTo>
                  <a:lnTo>
                    <a:pt x="1057" y="621"/>
                  </a:lnTo>
                  <a:lnTo>
                    <a:pt x="1076" y="597"/>
                  </a:lnTo>
                  <a:lnTo>
                    <a:pt x="1097" y="573"/>
                  </a:lnTo>
                  <a:lnTo>
                    <a:pt x="1118" y="549"/>
                  </a:lnTo>
                  <a:lnTo>
                    <a:pt x="1142" y="525"/>
                  </a:lnTo>
                  <a:lnTo>
                    <a:pt x="1165" y="502"/>
                  </a:lnTo>
                  <a:lnTo>
                    <a:pt x="1189" y="479"/>
                  </a:lnTo>
                  <a:lnTo>
                    <a:pt x="1215" y="458"/>
                  </a:lnTo>
                  <a:lnTo>
                    <a:pt x="1267" y="415"/>
                  </a:lnTo>
                  <a:lnTo>
                    <a:pt x="1322" y="376"/>
                  </a:lnTo>
                  <a:lnTo>
                    <a:pt x="1355" y="354"/>
                  </a:lnTo>
                  <a:lnTo>
                    <a:pt x="1390" y="335"/>
                  </a:lnTo>
                  <a:lnTo>
                    <a:pt x="1425" y="314"/>
                  </a:lnTo>
                  <a:lnTo>
                    <a:pt x="1460" y="297"/>
                  </a:lnTo>
                  <a:lnTo>
                    <a:pt x="1532" y="264"/>
                  </a:lnTo>
                  <a:lnTo>
                    <a:pt x="1569" y="249"/>
                  </a:lnTo>
                  <a:lnTo>
                    <a:pt x="1606" y="235"/>
                  </a:lnTo>
                  <a:lnTo>
                    <a:pt x="1649" y="222"/>
                  </a:lnTo>
                  <a:lnTo>
                    <a:pt x="1693" y="209"/>
                  </a:lnTo>
                  <a:lnTo>
                    <a:pt x="1736" y="200"/>
                  </a:lnTo>
                  <a:lnTo>
                    <a:pt x="1781" y="190"/>
                  </a:lnTo>
                  <a:lnTo>
                    <a:pt x="1827" y="183"/>
                  </a:lnTo>
                  <a:lnTo>
                    <a:pt x="1872" y="178"/>
                  </a:lnTo>
                  <a:lnTo>
                    <a:pt x="1918" y="175"/>
                  </a:lnTo>
                  <a:lnTo>
                    <a:pt x="1964" y="173"/>
                  </a:lnTo>
                  <a:lnTo>
                    <a:pt x="2008" y="176"/>
                  </a:lnTo>
                  <a:close/>
                </a:path>
              </a:pathLst>
            </a:custGeom>
            <a:solidFill>
              <a:srgbClr val="E37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3" name="Freeform 81"/>
            <p:cNvSpPr>
              <a:spLocks noEditPoints="1"/>
            </p:cNvSpPr>
            <p:nvPr/>
          </p:nvSpPr>
          <p:spPr bwMode="auto">
            <a:xfrm>
              <a:off x="844" y="774"/>
              <a:ext cx="328" cy="145"/>
            </a:xfrm>
            <a:custGeom>
              <a:avLst/>
              <a:gdLst>
                <a:gd name="T0" fmla="*/ 732 w 1637"/>
                <a:gd name="T1" fmla="*/ 128 h 725"/>
                <a:gd name="T2" fmla="*/ 10 w 1637"/>
                <a:gd name="T3" fmla="*/ 116 h 725"/>
                <a:gd name="T4" fmla="*/ 370 w 1637"/>
                <a:gd name="T5" fmla="*/ 101 h 725"/>
                <a:gd name="T6" fmla="*/ 259 w 1637"/>
                <a:gd name="T7" fmla="*/ 8 h 725"/>
                <a:gd name="T8" fmla="*/ 397 w 1637"/>
                <a:gd name="T9" fmla="*/ 25 h 725"/>
                <a:gd name="T10" fmla="*/ 407 w 1637"/>
                <a:gd name="T11" fmla="*/ 93 h 725"/>
                <a:gd name="T12" fmla="*/ 660 w 1637"/>
                <a:gd name="T13" fmla="*/ 45 h 725"/>
                <a:gd name="T14" fmla="*/ 601 w 1637"/>
                <a:gd name="T15" fmla="*/ 199 h 725"/>
                <a:gd name="T16" fmla="*/ 567 w 1637"/>
                <a:gd name="T17" fmla="*/ 334 h 725"/>
                <a:gd name="T18" fmla="*/ 497 w 1637"/>
                <a:gd name="T19" fmla="*/ 341 h 725"/>
                <a:gd name="T20" fmla="*/ 195 w 1637"/>
                <a:gd name="T21" fmla="*/ 349 h 725"/>
                <a:gd name="T22" fmla="*/ 159 w 1637"/>
                <a:gd name="T23" fmla="*/ 197 h 725"/>
                <a:gd name="T24" fmla="*/ 528 w 1637"/>
                <a:gd name="T25" fmla="*/ 139 h 725"/>
                <a:gd name="T26" fmla="*/ 634 w 1637"/>
                <a:gd name="T27" fmla="*/ 336 h 725"/>
                <a:gd name="T28" fmla="*/ 713 w 1637"/>
                <a:gd name="T29" fmla="*/ 389 h 725"/>
                <a:gd name="T30" fmla="*/ 670 w 1637"/>
                <a:gd name="T31" fmla="*/ 673 h 725"/>
                <a:gd name="T32" fmla="*/ 580 w 1637"/>
                <a:gd name="T33" fmla="*/ 722 h 725"/>
                <a:gd name="T34" fmla="*/ 533 w 1637"/>
                <a:gd name="T35" fmla="*/ 663 h 725"/>
                <a:gd name="T36" fmla="*/ 593 w 1637"/>
                <a:gd name="T37" fmla="*/ 636 h 725"/>
                <a:gd name="T38" fmla="*/ 109 w 1637"/>
                <a:gd name="T39" fmla="*/ 717 h 725"/>
                <a:gd name="T40" fmla="*/ 45 w 1637"/>
                <a:gd name="T41" fmla="*/ 671 h 725"/>
                <a:gd name="T42" fmla="*/ 202 w 1637"/>
                <a:gd name="T43" fmla="*/ 434 h 725"/>
                <a:gd name="T44" fmla="*/ 508 w 1637"/>
                <a:gd name="T45" fmla="*/ 438 h 725"/>
                <a:gd name="T46" fmla="*/ 504 w 1637"/>
                <a:gd name="T47" fmla="*/ 499 h 725"/>
                <a:gd name="T48" fmla="*/ 478 w 1637"/>
                <a:gd name="T49" fmla="*/ 626 h 725"/>
                <a:gd name="T50" fmla="*/ 269 w 1637"/>
                <a:gd name="T51" fmla="*/ 630 h 725"/>
                <a:gd name="T52" fmla="*/ 205 w 1637"/>
                <a:gd name="T53" fmla="*/ 587 h 725"/>
                <a:gd name="T54" fmla="*/ 273 w 1637"/>
                <a:gd name="T55" fmla="*/ 582 h 725"/>
                <a:gd name="T56" fmla="*/ 1624 w 1637"/>
                <a:gd name="T57" fmla="*/ 189 h 725"/>
                <a:gd name="T58" fmla="*/ 1556 w 1637"/>
                <a:gd name="T59" fmla="*/ 269 h 725"/>
                <a:gd name="T60" fmla="*/ 1477 w 1637"/>
                <a:gd name="T61" fmla="*/ 467 h 725"/>
                <a:gd name="T62" fmla="*/ 1597 w 1637"/>
                <a:gd name="T63" fmla="*/ 458 h 725"/>
                <a:gd name="T64" fmla="*/ 1543 w 1637"/>
                <a:gd name="T65" fmla="*/ 592 h 725"/>
                <a:gd name="T66" fmla="*/ 1629 w 1637"/>
                <a:gd name="T67" fmla="*/ 637 h 725"/>
                <a:gd name="T68" fmla="*/ 1336 w 1637"/>
                <a:gd name="T69" fmla="*/ 711 h 725"/>
                <a:gd name="T70" fmla="*/ 1261 w 1637"/>
                <a:gd name="T71" fmla="*/ 717 h 725"/>
                <a:gd name="T72" fmla="*/ 1187 w 1637"/>
                <a:gd name="T73" fmla="*/ 358 h 725"/>
                <a:gd name="T74" fmla="*/ 1389 w 1637"/>
                <a:gd name="T75" fmla="*/ 46 h 725"/>
                <a:gd name="T76" fmla="*/ 1317 w 1637"/>
                <a:gd name="T77" fmla="*/ 167 h 725"/>
                <a:gd name="T78" fmla="*/ 1334 w 1637"/>
                <a:gd name="T79" fmla="*/ 190 h 725"/>
                <a:gd name="T80" fmla="*/ 1410 w 1637"/>
                <a:gd name="T81" fmla="*/ 638 h 725"/>
                <a:gd name="T82" fmla="*/ 1488 w 1637"/>
                <a:gd name="T83" fmla="*/ 90 h 725"/>
                <a:gd name="T84" fmla="*/ 1447 w 1637"/>
                <a:gd name="T85" fmla="*/ 151 h 725"/>
                <a:gd name="T86" fmla="*/ 1413 w 1637"/>
                <a:gd name="T87" fmla="*/ 77 h 725"/>
                <a:gd name="T88" fmla="*/ 1089 w 1637"/>
                <a:gd name="T89" fmla="*/ 18 h 725"/>
                <a:gd name="T90" fmla="*/ 1076 w 1637"/>
                <a:gd name="T91" fmla="*/ 56 h 725"/>
                <a:gd name="T92" fmla="*/ 1170 w 1637"/>
                <a:gd name="T93" fmla="*/ 99 h 725"/>
                <a:gd name="T94" fmla="*/ 1231 w 1637"/>
                <a:gd name="T95" fmla="*/ 183 h 725"/>
                <a:gd name="T96" fmla="*/ 991 w 1637"/>
                <a:gd name="T97" fmla="*/ 522 h 725"/>
                <a:gd name="T98" fmla="*/ 929 w 1637"/>
                <a:gd name="T99" fmla="*/ 561 h 725"/>
                <a:gd name="T100" fmla="*/ 994 w 1637"/>
                <a:gd name="T101" fmla="*/ 185 h 725"/>
                <a:gd name="T102" fmla="*/ 995 w 1637"/>
                <a:gd name="T103" fmla="*/ 160 h 725"/>
                <a:gd name="T104" fmla="*/ 1180 w 1637"/>
                <a:gd name="T105" fmla="*/ 287 h 725"/>
                <a:gd name="T106" fmla="*/ 1133 w 1637"/>
                <a:gd name="T107" fmla="*/ 434 h 725"/>
                <a:gd name="T108" fmla="*/ 1173 w 1637"/>
                <a:gd name="T109" fmla="*/ 572 h 725"/>
                <a:gd name="T110" fmla="*/ 1177 w 1637"/>
                <a:gd name="T111" fmla="*/ 494 h 725"/>
                <a:gd name="T112" fmla="*/ 1240 w 1637"/>
                <a:gd name="T113" fmla="*/ 616 h 725"/>
                <a:gd name="T114" fmla="*/ 1183 w 1637"/>
                <a:gd name="T115" fmla="*/ 667 h 725"/>
                <a:gd name="T116" fmla="*/ 1128 w 1637"/>
                <a:gd name="T117" fmla="*/ 637 h 725"/>
                <a:gd name="T118" fmla="*/ 1017 w 1637"/>
                <a:gd name="T119" fmla="*/ 705 h 725"/>
                <a:gd name="T120" fmla="*/ 1053 w 1637"/>
                <a:gd name="T121" fmla="*/ 56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7" h="725">
                  <a:moveTo>
                    <a:pt x="660" y="45"/>
                  </a:moveTo>
                  <a:lnTo>
                    <a:pt x="670" y="51"/>
                  </a:lnTo>
                  <a:lnTo>
                    <a:pt x="681" y="59"/>
                  </a:lnTo>
                  <a:lnTo>
                    <a:pt x="705" y="79"/>
                  </a:lnTo>
                  <a:lnTo>
                    <a:pt x="723" y="96"/>
                  </a:lnTo>
                  <a:lnTo>
                    <a:pt x="729" y="103"/>
                  </a:lnTo>
                  <a:lnTo>
                    <a:pt x="733" y="108"/>
                  </a:lnTo>
                  <a:lnTo>
                    <a:pt x="735" y="113"/>
                  </a:lnTo>
                  <a:lnTo>
                    <a:pt x="736" y="117"/>
                  </a:lnTo>
                  <a:lnTo>
                    <a:pt x="736" y="122"/>
                  </a:lnTo>
                  <a:lnTo>
                    <a:pt x="734" y="126"/>
                  </a:lnTo>
                  <a:lnTo>
                    <a:pt x="732" y="128"/>
                  </a:lnTo>
                  <a:lnTo>
                    <a:pt x="729" y="128"/>
                  </a:lnTo>
                  <a:lnTo>
                    <a:pt x="201" y="128"/>
                  </a:lnTo>
                  <a:lnTo>
                    <a:pt x="166" y="128"/>
                  </a:lnTo>
                  <a:lnTo>
                    <a:pt x="135" y="129"/>
                  </a:lnTo>
                  <a:lnTo>
                    <a:pt x="107" y="129"/>
                  </a:lnTo>
                  <a:lnTo>
                    <a:pt x="82" y="130"/>
                  </a:lnTo>
                  <a:lnTo>
                    <a:pt x="62" y="131"/>
                  </a:lnTo>
                  <a:lnTo>
                    <a:pt x="45" y="133"/>
                  </a:lnTo>
                  <a:lnTo>
                    <a:pt x="30" y="134"/>
                  </a:lnTo>
                  <a:lnTo>
                    <a:pt x="19" y="136"/>
                  </a:lnTo>
                  <a:lnTo>
                    <a:pt x="15" y="127"/>
                  </a:lnTo>
                  <a:lnTo>
                    <a:pt x="10" y="116"/>
                  </a:lnTo>
                  <a:lnTo>
                    <a:pt x="6" y="106"/>
                  </a:lnTo>
                  <a:lnTo>
                    <a:pt x="0" y="96"/>
                  </a:lnTo>
                  <a:lnTo>
                    <a:pt x="16" y="98"/>
                  </a:lnTo>
                  <a:lnTo>
                    <a:pt x="35" y="99"/>
                  </a:lnTo>
                  <a:lnTo>
                    <a:pt x="57" y="101"/>
                  </a:lnTo>
                  <a:lnTo>
                    <a:pt x="81" y="102"/>
                  </a:lnTo>
                  <a:lnTo>
                    <a:pt x="107" y="103"/>
                  </a:lnTo>
                  <a:lnTo>
                    <a:pt x="138" y="103"/>
                  </a:lnTo>
                  <a:lnTo>
                    <a:pt x="169" y="103"/>
                  </a:lnTo>
                  <a:lnTo>
                    <a:pt x="204" y="104"/>
                  </a:lnTo>
                  <a:lnTo>
                    <a:pt x="375" y="104"/>
                  </a:lnTo>
                  <a:lnTo>
                    <a:pt x="370" y="101"/>
                  </a:lnTo>
                  <a:lnTo>
                    <a:pt x="362" y="94"/>
                  </a:lnTo>
                  <a:lnTo>
                    <a:pt x="353" y="87"/>
                  </a:lnTo>
                  <a:lnTo>
                    <a:pt x="343" y="78"/>
                  </a:lnTo>
                  <a:lnTo>
                    <a:pt x="334" y="66"/>
                  </a:lnTo>
                  <a:lnTo>
                    <a:pt x="324" y="57"/>
                  </a:lnTo>
                  <a:lnTo>
                    <a:pt x="315" y="47"/>
                  </a:lnTo>
                  <a:lnTo>
                    <a:pt x="304" y="39"/>
                  </a:lnTo>
                  <a:lnTo>
                    <a:pt x="293" y="32"/>
                  </a:lnTo>
                  <a:lnTo>
                    <a:pt x="281" y="24"/>
                  </a:lnTo>
                  <a:lnTo>
                    <a:pt x="270" y="18"/>
                  </a:lnTo>
                  <a:lnTo>
                    <a:pt x="257" y="13"/>
                  </a:lnTo>
                  <a:lnTo>
                    <a:pt x="259" y="8"/>
                  </a:lnTo>
                  <a:lnTo>
                    <a:pt x="260" y="1"/>
                  </a:lnTo>
                  <a:lnTo>
                    <a:pt x="269" y="1"/>
                  </a:lnTo>
                  <a:lnTo>
                    <a:pt x="281" y="2"/>
                  </a:lnTo>
                  <a:lnTo>
                    <a:pt x="300" y="2"/>
                  </a:lnTo>
                  <a:lnTo>
                    <a:pt x="324" y="2"/>
                  </a:lnTo>
                  <a:lnTo>
                    <a:pt x="346" y="5"/>
                  </a:lnTo>
                  <a:lnTo>
                    <a:pt x="364" y="9"/>
                  </a:lnTo>
                  <a:lnTo>
                    <a:pt x="372" y="11"/>
                  </a:lnTo>
                  <a:lnTo>
                    <a:pt x="379" y="14"/>
                  </a:lnTo>
                  <a:lnTo>
                    <a:pt x="386" y="17"/>
                  </a:lnTo>
                  <a:lnTo>
                    <a:pt x="392" y="21"/>
                  </a:lnTo>
                  <a:lnTo>
                    <a:pt x="397" y="25"/>
                  </a:lnTo>
                  <a:lnTo>
                    <a:pt x="401" y="31"/>
                  </a:lnTo>
                  <a:lnTo>
                    <a:pt x="406" y="35"/>
                  </a:lnTo>
                  <a:lnTo>
                    <a:pt x="409" y="41"/>
                  </a:lnTo>
                  <a:lnTo>
                    <a:pt x="412" y="46"/>
                  </a:lnTo>
                  <a:lnTo>
                    <a:pt x="413" y="54"/>
                  </a:lnTo>
                  <a:lnTo>
                    <a:pt x="414" y="60"/>
                  </a:lnTo>
                  <a:lnTo>
                    <a:pt x="415" y="67"/>
                  </a:lnTo>
                  <a:lnTo>
                    <a:pt x="414" y="74"/>
                  </a:lnTo>
                  <a:lnTo>
                    <a:pt x="413" y="80"/>
                  </a:lnTo>
                  <a:lnTo>
                    <a:pt x="412" y="85"/>
                  </a:lnTo>
                  <a:lnTo>
                    <a:pt x="410" y="90"/>
                  </a:lnTo>
                  <a:lnTo>
                    <a:pt x="407" y="93"/>
                  </a:lnTo>
                  <a:lnTo>
                    <a:pt x="404" y="97"/>
                  </a:lnTo>
                  <a:lnTo>
                    <a:pt x="399" y="100"/>
                  </a:lnTo>
                  <a:lnTo>
                    <a:pt x="395" y="101"/>
                  </a:lnTo>
                  <a:lnTo>
                    <a:pt x="391" y="103"/>
                  </a:lnTo>
                  <a:lnTo>
                    <a:pt x="388" y="104"/>
                  </a:lnTo>
                  <a:lnTo>
                    <a:pt x="596" y="104"/>
                  </a:lnTo>
                  <a:lnTo>
                    <a:pt x="614" y="82"/>
                  </a:lnTo>
                  <a:lnTo>
                    <a:pt x="630" y="64"/>
                  </a:lnTo>
                  <a:lnTo>
                    <a:pt x="642" y="52"/>
                  </a:lnTo>
                  <a:lnTo>
                    <a:pt x="652" y="44"/>
                  </a:lnTo>
                  <a:lnTo>
                    <a:pt x="656" y="44"/>
                  </a:lnTo>
                  <a:lnTo>
                    <a:pt x="660" y="45"/>
                  </a:lnTo>
                  <a:close/>
                  <a:moveTo>
                    <a:pt x="528" y="139"/>
                  </a:moveTo>
                  <a:lnTo>
                    <a:pt x="535" y="142"/>
                  </a:lnTo>
                  <a:lnTo>
                    <a:pt x="545" y="146"/>
                  </a:lnTo>
                  <a:lnTo>
                    <a:pt x="557" y="153"/>
                  </a:lnTo>
                  <a:lnTo>
                    <a:pt x="572" y="163"/>
                  </a:lnTo>
                  <a:lnTo>
                    <a:pt x="585" y="174"/>
                  </a:lnTo>
                  <a:lnTo>
                    <a:pt x="594" y="182"/>
                  </a:lnTo>
                  <a:lnTo>
                    <a:pt x="598" y="186"/>
                  </a:lnTo>
                  <a:lnTo>
                    <a:pt x="600" y="190"/>
                  </a:lnTo>
                  <a:lnTo>
                    <a:pt x="601" y="193"/>
                  </a:lnTo>
                  <a:lnTo>
                    <a:pt x="602" y="195"/>
                  </a:lnTo>
                  <a:lnTo>
                    <a:pt x="601" y="199"/>
                  </a:lnTo>
                  <a:lnTo>
                    <a:pt x="598" y="202"/>
                  </a:lnTo>
                  <a:lnTo>
                    <a:pt x="594" y="205"/>
                  </a:lnTo>
                  <a:lnTo>
                    <a:pt x="589" y="209"/>
                  </a:lnTo>
                  <a:lnTo>
                    <a:pt x="573" y="221"/>
                  </a:lnTo>
                  <a:lnTo>
                    <a:pt x="566" y="228"/>
                  </a:lnTo>
                  <a:lnTo>
                    <a:pt x="566" y="282"/>
                  </a:lnTo>
                  <a:lnTo>
                    <a:pt x="568" y="296"/>
                  </a:lnTo>
                  <a:lnTo>
                    <a:pt x="569" y="308"/>
                  </a:lnTo>
                  <a:lnTo>
                    <a:pt x="569" y="316"/>
                  </a:lnTo>
                  <a:lnTo>
                    <a:pt x="570" y="322"/>
                  </a:lnTo>
                  <a:lnTo>
                    <a:pt x="569" y="329"/>
                  </a:lnTo>
                  <a:lnTo>
                    <a:pt x="567" y="334"/>
                  </a:lnTo>
                  <a:lnTo>
                    <a:pt x="564" y="338"/>
                  </a:lnTo>
                  <a:lnTo>
                    <a:pt x="559" y="342"/>
                  </a:lnTo>
                  <a:lnTo>
                    <a:pt x="553" y="345"/>
                  </a:lnTo>
                  <a:lnTo>
                    <a:pt x="546" y="348"/>
                  </a:lnTo>
                  <a:lnTo>
                    <a:pt x="538" y="349"/>
                  </a:lnTo>
                  <a:lnTo>
                    <a:pt x="528" y="349"/>
                  </a:lnTo>
                  <a:lnTo>
                    <a:pt x="520" y="349"/>
                  </a:lnTo>
                  <a:lnTo>
                    <a:pt x="513" y="349"/>
                  </a:lnTo>
                  <a:lnTo>
                    <a:pt x="508" y="348"/>
                  </a:lnTo>
                  <a:lnTo>
                    <a:pt x="503" y="345"/>
                  </a:lnTo>
                  <a:lnTo>
                    <a:pt x="500" y="343"/>
                  </a:lnTo>
                  <a:lnTo>
                    <a:pt x="497" y="341"/>
                  </a:lnTo>
                  <a:lnTo>
                    <a:pt x="496" y="338"/>
                  </a:lnTo>
                  <a:lnTo>
                    <a:pt x="495" y="334"/>
                  </a:lnTo>
                  <a:lnTo>
                    <a:pt x="495" y="310"/>
                  </a:lnTo>
                  <a:lnTo>
                    <a:pt x="230" y="310"/>
                  </a:lnTo>
                  <a:lnTo>
                    <a:pt x="230" y="326"/>
                  </a:lnTo>
                  <a:lnTo>
                    <a:pt x="228" y="331"/>
                  </a:lnTo>
                  <a:lnTo>
                    <a:pt x="225" y="336"/>
                  </a:lnTo>
                  <a:lnTo>
                    <a:pt x="221" y="340"/>
                  </a:lnTo>
                  <a:lnTo>
                    <a:pt x="216" y="343"/>
                  </a:lnTo>
                  <a:lnTo>
                    <a:pt x="210" y="345"/>
                  </a:lnTo>
                  <a:lnTo>
                    <a:pt x="204" y="348"/>
                  </a:lnTo>
                  <a:lnTo>
                    <a:pt x="195" y="349"/>
                  </a:lnTo>
                  <a:lnTo>
                    <a:pt x="186" y="349"/>
                  </a:lnTo>
                  <a:lnTo>
                    <a:pt x="174" y="349"/>
                  </a:lnTo>
                  <a:lnTo>
                    <a:pt x="166" y="346"/>
                  </a:lnTo>
                  <a:lnTo>
                    <a:pt x="163" y="345"/>
                  </a:lnTo>
                  <a:lnTo>
                    <a:pt x="160" y="344"/>
                  </a:lnTo>
                  <a:lnTo>
                    <a:pt x="158" y="342"/>
                  </a:lnTo>
                  <a:lnTo>
                    <a:pt x="156" y="340"/>
                  </a:lnTo>
                  <a:lnTo>
                    <a:pt x="157" y="318"/>
                  </a:lnTo>
                  <a:lnTo>
                    <a:pt x="157" y="297"/>
                  </a:lnTo>
                  <a:lnTo>
                    <a:pt x="158" y="275"/>
                  </a:lnTo>
                  <a:lnTo>
                    <a:pt x="159" y="254"/>
                  </a:lnTo>
                  <a:lnTo>
                    <a:pt x="159" y="197"/>
                  </a:lnTo>
                  <a:lnTo>
                    <a:pt x="158" y="180"/>
                  </a:lnTo>
                  <a:lnTo>
                    <a:pt x="157" y="168"/>
                  </a:lnTo>
                  <a:lnTo>
                    <a:pt x="156" y="159"/>
                  </a:lnTo>
                  <a:lnTo>
                    <a:pt x="153" y="154"/>
                  </a:lnTo>
                  <a:lnTo>
                    <a:pt x="224" y="180"/>
                  </a:lnTo>
                  <a:lnTo>
                    <a:pt x="486" y="180"/>
                  </a:lnTo>
                  <a:lnTo>
                    <a:pt x="500" y="162"/>
                  </a:lnTo>
                  <a:lnTo>
                    <a:pt x="511" y="150"/>
                  </a:lnTo>
                  <a:lnTo>
                    <a:pt x="517" y="146"/>
                  </a:lnTo>
                  <a:lnTo>
                    <a:pt x="522" y="143"/>
                  </a:lnTo>
                  <a:lnTo>
                    <a:pt x="525" y="140"/>
                  </a:lnTo>
                  <a:lnTo>
                    <a:pt x="528" y="139"/>
                  </a:lnTo>
                  <a:close/>
                  <a:moveTo>
                    <a:pt x="230" y="200"/>
                  </a:moveTo>
                  <a:lnTo>
                    <a:pt x="230" y="290"/>
                  </a:lnTo>
                  <a:lnTo>
                    <a:pt x="495" y="290"/>
                  </a:lnTo>
                  <a:lnTo>
                    <a:pt x="495" y="200"/>
                  </a:lnTo>
                  <a:lnTo>
                    <a:pt x="230" y="200"/>
                  </a:lnTo>
                  <a:close/>
                  <a:moveTo>
                    <a:pt x="41" y="343"/>
                  </a:moveTo>
                  <a:lnTo>
                    <a:pt x="116" y="372"/>
                  </a:lnTo>
                  <a:lnTo>
                    <a:pt x="593" y="372"/>
                  </a:lnTo>
                  <a:lnTo>
                    <a:pt x="610" y="355"/>
                  </a:lnTo>
                  <a:lnTo>
                    <a:pt x="623" y="343"/>
                  </a:lnTo>
                  <a:lnTo>
                    <a:pt x="630" y="339"/>
                  </a:lnTo>
                  <a:lnTo>
                    <a:pt x="634" y="336"/>
                  </a:lnTo>
                  <a:lnTo>
                    <a:pt x="637" y="334"/>
                  </a:lnTo>
                  <a:lnTo>
                    <a:pt x="640" y="334"/>
                  </a:lnTo>
                  <a:lnTo>
                    <a:pt x="646" y="336"/>
                  </a:lnTo>
                  <a:lnTo>
                    <a:pt x="655" y="340"/>
                  </a:lnTo>
                  <a:lnTo>
                    <a:pt x="665" y="346"/>
                  </a:lnTo>
                  <a:lnTo>
                    <a:pt x="677" y="355"/>
                  </a:lnTo>
                  <a:lnTo>
                    <a:pt x="692" y="366"/>
                  </a:lnTo>
                  <a:lnTo>
                    <a:pt x="704" y="376"/>
                  </a:lnTo>
                  <a:lnTo>
                    <a:pt x="708" y="380"/>
                  </a:lnTo>
                  <a:lnTo>
                    <a:pt x="711" y="383"/>
                  </a:lnTo>
                  <a:lnTo>
                    <a:pt x="712" y="386"/>
                  </a:lnTo>
                  <a:lnTo>
                    <a:pt x="713" y="389"/>
                  </a:lnTo>
                  <a:lnTo>
                    <a:pt x="712" y="394"/>
                  </a:lnTo>
                  <a:lnTo>
                    <a:pt x="710" y="398"/>
                  </a:lnTo>
                  <a:lnTo>
                    <a:pt x="707" y="402"/>
                  </a:lnTo>
                  <a:lnTo>
                    <a:pt x="702" y="405"/>
                  </a:lnTo>
                  <a:lnTo>
                    <a:pt x="690" y="413"/>
                  </a:lnTo>
                  <a:lnTo>
                    <a:pt x="680" y="422"/>
                  </a:lnTo>
                  <a:lnTo>
                    <a:pt x="680" y="632"/>
                  </a:lnTo>
                  <a:lnTo>
                    <a:pt x="679" y="641"/>
                  </a:lnTo>
                  <a:lnTo>
                    <a:pt x="678" y="650"/>
                  </a:lnTo>
                  <a:lnTo>
                    <a:pt x="676" y="658"/>
                  </a:lnTo>
                  <a:lnTo>
                    <a:pt x="674" y="665"/>
                  </a:lnTo>
                  <a:lnTo>
                    <a:pt x="670" y="673"/>
                  </a:lnTo>
                  <a:lnTo>
                    <a:pt x="666" y="680"/>
                  </a:lnTo>
                  <a:lnTo>
                    <a:pt x="662" y="686"/>
                  </a:lnTo>
                  <a:lnTo>
                    <a:pt x="657" y="692"/>
                  </a:lnTo>
                  <a:lnTo>
                    <a:pt x="651" y="698"/>
                  </a:lnTo>
                  <a:lnTo>
                    <a:pt x="643" y="702"/>
                  </a:lnTo>
                  <a:lnTo>
                    <a:pt x="636" y="707"/>
                  </a:lnTo>
                  <a:lnTo>
                    <a:pt x="629" y="711"/>
                  </a:lnTo>
                  <a:lnTo>
                    <a:pt x="619" y="715"/>
                  </a:lnTo>
                  <a:lnTo>
                    <a:pt x="610" y="719"/>
                  </a:lnTo>
                  <a:lnTo>
                    <a:pt x="599" y="721"/>
                  </a:lnTo>
                  <a:lnTo>
                    <a:pt x="589" y="724"/>
                  </a:lnTo>
                  <a:lnTo>
                    <a:pt x="580" y="722"/>
                  </a:lnTo>
                  <a:lnTo>
                    <a:pt x="574" y="718"/>
                  </a:lnTo>
                  <a:lnTo>
                    <a:pt x="572" y="716"/>
                  </a:lnTo>
                  <a:lnTo>
                    <a:pt x="571" y="713"/>
                  </a:lnTo>
                  <a:lnTo>
                    <a:pt x="570" y="710"/>
                  </a:lnTo>
                  <a:lnTo>
                    <a:pt x="570" y="707"/>
                  </a:lnTo>
                  <a:lnTo>
                    <a:pt x="566" y="696"/>
                  </a:lnTo>
                  <a:lnTo>
                    <a:pt x="559" y="685"/>
                  </a:lnTo>
                  <a:lnTo>
                    <a:pt x="556" y="681"/>
                  </a:lnTo>
                  <a:lnTo>
                    <a:pt x="552" y="677"/>
                  </a:lnTo>
                  <a:lnTo>
                    <a:pt x="548" y="673"/>
                  </a:lnTo>
                  <a:lnTo>
                    <a:pt x="544" y="670"/>
                  </a:lnTo>
                  <a:lnTo>
                    <a:pt x="533" y="663"/>
                  </a:lnTo>
                  <a:lnTo>
                    <a:pt x="519" y="657"/>
                  </a:lnTo>
                  <a:lnTo>
                    <a:pt x="502" y="651"/>
                  </a:lnTo>
                  <a:lnTo>
                    <a:pt x="482" y="646"/>
                  </a:lnTo>
                  <a:lnTo>
                    <a:pt x="484" y="638"/>
                  </a:lnTo>
                  <a:lnTo>
                    <a:pt x="484" y="632"/>
                  </a:lnTo>
                  <a:lnTo>
                    <a:pt x="510" y="635"/>
                  </a:lnTo>
                  <a:lnTo>
                    <a:pt x="534" y="637"/>
                  </a:lnTo>
                  <a:lnTo>
                    <a:pt x="556" y="638"/>
                  </a:lnTo>
                  <a:lnTo>
                    <a:pt x="575" y="638"/>
                  </a:lnTo>
                  <a:lnTo>
                    <a:pt x="583" y="638"/>
                  </a:lnTo>
                  <a:lnTo>
                    <a:pt x="588" y="637"/>
                  </a:lnTo>
                  <a:lnTo>
                    <a:pt x="593" y="636"/>
                  </a:lnTo>
                  <a:lnTo>
                    <a:pt x="597" y="635"/>
                  </a:lnTo>
                  <a:lnTo>
                    <a:pt x="601" y="633"/>
                  </a:lnTo>
                  <a:lnTo>
                    <a:pt x="603" y="630"/>
                  </a:lnTo>
                  <a:lnTo>
                    <a:pt x="604" y="628"/>
                  </a:lnTo>
                  <a:lnTo>
                    <a:pt x="606" y="624"/>
                  </a:lnTo>
                  <a:lnTo>
                    <a:pt x="606" y="392"/>
                  </a:lnTo>
                  <a:lnTo>
                    <a:pt x="124" y="392"/>
                  </a:lnTo>
                  <a:lnTo>
                    <a:pt x="124" y="697"/>
                  </a:lnTo>
                  <a:lnTo>
                    <a:pt x="122" y="703"/>
                  </a:lnTo>
                  <a:lnTo>
                    <a:pt x="119" y="708"/>
                  </a:lnTo>
                  <a:lnTo>
                    <a:pt x="115" y="713"/>
                  </a:lnTo>
                  <a:lnTo>
                    <a:pt x="109" y="717"/>
                  </a:lnTo>
                  <a:lnTo>
                    <a:pt x="103" y="720"/>
                  </a:lnTo>
                  <a:lnTo>
                    <a:pt x="95" y="722"/>
                  </a:lnTo>
                  <a:lnTo>
                    <a:pt x="86" y="723"/>
                  </a:lnTo>
                  <a:lnTo>
                    <a:pt x="76" y="724"/>
                  </a:lnTo>
                  <a:lnTo>
                    <a:pt x="64" y="723"/>
                  </a:lnTo>
                  <a:lnTo>
                    <a:pt x="55" y="722"/>
                  </a:lnTo>
                  <a:lnTo>
                    <a:pt x="52" y="720"/>
                  </a:lnTo>
                  <a:lnTo>
                    <a:pt x="49" y="719"/>
                  </a:lnTo>
                  <a:lnTo>
                    <a:pt x="46" y="717"/>
                  </a:lnTo>
                  <a:lnTo>
                    <a:pt x="45" y="715"/>
                  </a:lnTo>
                  <a:lnTo>
                    <a:pt x="45" y="693"/>
                  </a:lnTo>
                  <a:lnTo>
                    <a:pt x="45" y="671"/>
                  </a:lnTo>
                  <a:lnTo>
                    <a:pt x="45" y="649"/>
                  </a:lnTo>
                  <a:lnTo>
                    <a:pt x="46" y="628"/>
                  </a:lnTo>
                  <a:lnTo>
                    <a:pt x="46" y="606"/>
                  </a:lnTo>
                  <a:lnTo>
                    <a:pt x="47" y="585"/>
                  </a:lnTo>
                  <a:lnTo>
                    <a:pt x="48" y="563"/>
                  </a:lnTo>
                  <a:lnTo>
                    <a:pt x="49" y="542"/>
                  </a:lnTo>
                  <a:lnTo>
                    <a:pt x="49" y="429"/>
                  </a:lnTo>
                  <a:lnTo>
                    <a:pt x="47" y="397"/>
                  </a:lnTo>
                  <a:lnTo>
                    <a:pt x="46" y="372"/>
                  </a:lnTo>
                  <a:lnTo>
                    <a:pt x="44" y="354"/>
                  </a:lnTo>
                  <a:lnTo>
                    <a:pt x="41" y="343"/>
                  </a:lnTo>
                  <a:close/>
                  <a:moveTo>
                    <a:pt x="202" y="434"/>
                  </a:moveTo>
                  <a:lnTo>
                    <a:pt x="263" y="458"/>
                  </a:lnTo>
                  <a:lnTo>
                    <a:pt x="428" y="458"/>
                  </a:lnTo>
                  <a:lnTo>
                    <a:pt x="441" y="441"/>
                  </a:lnTo>
                  <a:lnTo>
                    <a:pt x="453" y="428"/>
                  </a:lnTo>
                  <a:lnTo>
                    <a:pt x="457" y="423"/>
                  </a:lnTo>
                  <a:lnTo>
                    <a:pt x="461" y="420"/>
                  </a:lnTo>
                  <a:lnTo>
                    <a:pt x="465" y="418"/>
                  </a:lnTo>
                  <a:lnTo>
                    <a:pt x="468" y="417"/>
                  </a:lnTo>
                  <a:lnTo>
                    <a:pt x="475" y="419"/>
                  </a:lnTo>
                  <a:lnTo>
                    <a:pt x="483" y="423"/>
                  </a:lnTo>
                  <a:lnTo>
                    <a:pt x="495" y="429"/>
                  </a:lnTo>
                  <a:lnTo>
                    <a:pt x="508" y="438"/>
                  </a:lnTo>
                  <a:lnTo>
                    <a:pt x="521" y="448"/>
                  </a:lnTo>
                  <a:lnTo>
                    <a:pt x="529" y="456"/>
                  </a:lnTo>
                  <a:lnTo>
                    <a:pt x="532" y="460"/>
                  </a:lnTo>
                  <a:lnTo>
                    <a:pt x="534" y="464"/>
                  </a:lnTo>
                  <a:lnTo>
                    <a:pt x="535" y="467"/>
                  </a:lnTo>
                  <a:lnTo>
                    <a:pt x="535" y="469"/>
                  </a:lnTo>
                  <a:lnTo>
                    <a:pt x="534" y="472"/>
                  </a:lnTo>
                  <a:lnTo>
                    <a:pt x="533" y="475"/>
                  </a:lnTo>
                  <a:lnTo>
                    <a:pt x="529" y="478"/>
                  </a:lnTo>
                  <a:lnTo>
                    <a:pt x="525" y="481"/>
                  </a:lnTo>
                  <a:lnTo>
                    <a:pt x="510" y="492"/>
                  </a:lnTo>
                  <a:lnTo>
                    <a:pt x="504" y="499"/>
                  </a:lnTo>
                  <a:lnTo>
                    <a:pt x="504" y="558"/>
                  </a:lnTo>
                  <a:lnTo>
                    <a:pt x="506" y="573"/>
                  </a:lnTo>
                  <a:lnTo>
                    <a:pt x="507" y="585"/>
                  </a:lnTo>
                  <a:lnTo>
                    <a:pt x="507" y="595"/>
                  </a:lnTo>
                  <a:lnTo>
                    <a:pt x="508" y="602"/>
                  </a:lnTo>
                  <a:lnTo>
                    <a:pt x="507" y="607"/>
                  </a:lnTo>
                  <a:lnTo>
                    <a:pt x="505" y="612"/>
                  </a:lnTo>
                  <a:lnTo>
                    <a:pt x="502" y="616"/>
                  </a:lnTo>
                  <a:lnTo>
                    <a:pt x="498" y="620"/>
                  </a:lnTo>
                  <a:lnTo>
                    <a:pt x="493" y="623"/>
                  </a:lnTo>
                  <a:lnTo>
                    <a:pt x="486" y="625"/>
                  </a:lnTo>
                  <a:lnTo>
                    <a:pt x="478" y="626"/>
                  </a:lnTo>
                  <a:lnTo>
                    <a:pt x="469" y="626"/>
                  </a:lnTo>
                  <a:lnTo>
                    <a:pt x="456" y="626"/>
                  </a:lnTo>
                  <a:lnTo>
                    <a:pt x="446" y="623"/>
                  </a:lnTo>
                  <a:lnTo>
                    <a:pt x="443" y="621"/>
                  </a:lnTo>
                  <a:lnTo>
                    <a:pt x="441" y="619"/>
                  </a:lnTo>
                  <a:lnTo>
                    <a:pt x="439" y="616"/>
                  </a:lnTo>
                  <a:lnTo>
                    <a:pt x="438" y="614"/>
                  </a:lnTo>
                  <a:lnTo>
                    <a:pt x="438" y="603"/>
                  </a:lnTo>
                  <a:lnTo>
                    <a:pt x="273" y="603"/>
                  </a:lnTo>
                  <a:lnTo>
                    <a:pt x="273" y="620"/>
                  </a:lnTo>
                  <a:lnTo>
                    <a:pt x="272" y="625"/>
                  </a:lnTo>
                  <a:lnTo>
                    <a:pt x="269" y="630"/>
                  </a:lnTo>
                  <a:lnTo>
                    <a:pt x="265" y="633"/>
                  </a:lnTo>
                  <a:lnTo>
                    <a:pt x="260" y="636"/>
                  </a:lnTo>
                  <a:lnTo>
                    <a:pt x="255" y="638"/>
                  </a:lnTo>
                  <a:lnTo>
                    <a:pt x="248" y="640"/>
                  </a:lnTo>
                  <a:lnTo>
                    <a:pt x="240" y="641"/>
                  </a:lnTo>
                  <a:lnTo>
                    <a:pt x="232" y="641"/>
                  </a:lnTo>
                  <a:lnTo>
                    <a:pt x="221" y="641"/>
                  </a:lnTo>
                  <a:lnTo>
                    <a:pt x="213" y="640"/>
                  </a:lnTo>
                  <a:lnTo>
                    <a:pt x="208" y="637"/>
                  </a:lnTo>
                  <a:lnTo>
                    <a:pt x="204" y="635"/>
                  </a:lnTo>
                  <a:lnTo>
                    <a:pt x="205" y="611"/>
                  </a:lnTo>
                  <a:lnTo>
                    <a:pt x="205" y="587"/>
                  </a:lnTo>
                  <a:lnTo>
                    <a:pt x="206" y="564"/>
                  </a:lnTo>
                  <a:lnTo>
                    <a:pt x="207" y="541"/>
                  </a:lnTo>
                  <a:lnTo>
                    <a:pt x="207" y="481"/>
                  </a:lnTo>
                  <a:lnTo>
                    <a:pt x="207" y="464"/>
                  </a:lnTo>
                  <a:lnTo>
                    <a:pt x="205" y="450"/>
                  </a:lnTo>
                  <a:lnTo>
                    <a:pt x="204" y="441"/>
                  </a:lnTo>
                  <a:lnTo>
                    <a:pt x="202" y="434"/>
                  </a:lnTo>
                  <a:close/>
                  <a:moveTo>
                    <a:pt x="273" y="582"/>
                  </a:moveTo>
                  <a:lnTo>
                    <a:pt x="438" y="582"/>
                  </a:lnTo>
                  <a:lnTo>
                    <a:pt x="438" y="478"/>
                  </a:lnTo>
                  <a:lnTo>
                    <a:pt x="273" y="478"/>
                  </a:lnTo>
                  <a:lnTo>
                    <a:pt x="273" y="582"/>
                  </a:lnTo>
                  <a:close/>
                  <a:moveTo>
                    <a:pt x="1556" y="110"/>
                  </a:moveTo>
                  <a:lnTo>
                    <a:pt x="1561" y="113"/>
                  </a:lnTo>
                  <a:lnTo>
                    <a:pt x="1569" y="117"/>
                  </a:lnTo>
                  <a:lnTo>
                    <a:pt x="1579" y="125"/>
                  </a:lnTo>
                  <a:lnTo>
                    <a:pt x="1590" y="135"/>
                  </a:lnTo>
                  <a:lnTo>
                    <a:pt x="1605" y="149"/>
                  </a:lnTo>
                  <a:lnTo>
                    <a:pt x="1617" y="160"/>
                  </a:lnTo>
                  <a:lnTo>
                    <a:pt x="1624" y="170"/>
                  </a:lnTo>
                  <a:lnTo>
                    <a:pt x="1627" y="176"/>
                  </a:lnTo>
                  <a:lnTo>
                    <a:pt x="1627" y="181"/>
                  </a:lnTo>
                  <a:lnTo>
                    <a:pt x="1626" y="185"/>
                  </a:lnTo>
                  <a:lnTo>
                    <a:pt x="1624" y="189"/>
                  </a:lnTo>
                  <a:lnTo>
                    <a:pt x="1622" y="190"/>
                  </a:lnTo>
                  <a:lnTo>
                    <a:pt x="1477" y="190"/>
                  </a:lnTo>
                  <a:lnTo>
                    <a:pt x="1477" y="316"/>
                  </a:lnTo>
                  <a:lnTo>
                    <a:pt x="1494" y="316"/>
                  </a:lnTo>
                  <a:lnTo>
                    <a:pt x="1511" y="292"/>
                  </a:lnTo>
                  <a:lnTo>
                    <a:pt x="1524" y="275"/>
                  </a:lnTo>
                  <a:lnTo>
                    <a:pt x="1530" y="269"/>
                  </a:lnTo>
                  <a:lnTo>
                    <a:pt x="1535" y="265"/>
                  </a:lnTo>
                  <a:lnTo>
                    <a:pt x="1539" y="262"/>
                  </a:lnTo>
                  <a:lnTo>
                    <a:pt x="1542" y="261"/>
                  </a:lnTo>
                  <a:lnTo>
                    <a:pt x="1547" y="263"/>
                  </a:lnTo>
                  <a:lnTo>
                    <a:pt x="1556" y="269"/>
                  </a:lnTo>
                  <a:lnTo>
                    <a:pt x="1567" y="280"/>
                  </a:lnTo>
                  <a:lnTo>
                    <a:pt x="1583" y="294"/>
                  </a:lnTo>
                  <a:lnTo>
                    <a:pt x="1596" y="306"/>
                  </a:lnTo>
                  <a:lnTo>
                    <a:pt x="1604" y="315"/>
                  </a:lnTo>
                  <a:lnTo>
                    <a:pt x="1609" y="322"/>
                  </a:lnTo>
                  <a:lnTo>
                    <a:pt x="1610" y="327"/>
                  </a:lnTo>
                  <a:lnTo>
                    <a:pt x="1610" y="331"/>
                  </a:lnTo>
                  <a:lnTo>
                    <a:pt x="1609" y="334"/>
                  </a:lnTo>
                  <a:lnTo>
                    <a:pt x="1607" y="336"/>
                  </a:lnTo>
                  <a:lnTo>
                    <a:pt x="1604" y="337"/>
                  </a:lnTo>
                  <a:lnTo>
                    <a:pt x="1477" y="337"/>
                  </a:lnTo>
                  <a:lnTo>
                    <a:pt x="1477" y="467"/>
                  </a:lnTo>
                  <a:lnTo>
                    <a:pt x="1494" y="467"/>
                  </a:lnTo>
                  <a:lnTo>
                    <a:pt x="1511" y="445"/>
                  </a:lnTo>
                  <a:lnTo>
                    <a:pt x="1524" y="428"/>
                  </a:lnTo>
                  <a:lnTo>
                    <a:pt x="1531" y="422"/>
                  </a:lnTo>
                  <a:lnTo>
                    <a:pt x="1535" y="417"/>
                  </a:lnTo>
                  <a:lnTo>
                    <a:pt x="1539" y="413"/>
                  </a:lnTo>
                  <a:lnTo>
                    <a:pt x="1542" y="412"/>
                  </a:lnTo>
                  <a:lnTo>
                    <a:pt x="1548" y="414"/>
                  </a:lnTo>
                  <a:lnTo>
                    <a:pt x="1557" y="421"/>
                  </a:lnTo>
                  <a:lnTo>
                    <a:pt x="1569" y="431"/>
                  </a:lnTo>
                  <a:lnTo>
                    <a:pt x="1585" y="446"/>
                  </a:lnTo>
                  <a:lnTo>
                    <a:pt x="1597" y="458"/>
                  </a:lnTo>
                  <a:lnTo>
                    <a:pt x="1605" y="468"/>
                  </a:lnTo>
                  <a:lnTo>
                    <a:pt x="1610" y="474"/>
                  </a:lnTo>
                  <a:lnTo>
                    <a:pt x="1611" y="478"/>
                  </a:lnTo>
                  <a:lnTo>
                    <a:pt x="1611" y="483"/>
                  </a:lnTo>
                  <a:lnTo>
                    <a:pt x="1610" y="487"/>
                  </a:lnTo>
                  <a:lnTo>
                    <a:pt x="1608" y="489"/>
                  </a:lnTo>
                  <a:lnTo>
                    <a:pt x="1605" y="490"/>
                  </a:lnTo>
                  <a:lnTo>
                    <a:pt x="1477" y="490"/>
                  </a:lnTo>
                  <a:lnTo>
                    <a:pt x="1477" y="638"/>
                  </a:lnTo>
                  <a:lnTo>
                    <a:pt x="1510" y="638"/>
                  </a:lnTo>
                  <a:lnTo>
                    <a:pt x="1529" y="612"/>
                  </a:lnTo>
                  <a:lnTo>
                    <a:pt x="1543" y="592"/>
                  </a:lnTo>
                  <a:lnTo>
                    <a:pt x="1550" y="585"/>
                  </a:lnTo>
                  <a:lnTo>
                    <a:pt x="1555" y="580"/>
                  </a:lnTo>
                  <a:lnTo>
                    <a:pt x="1559" y="575"/>
                  </a:lnTo>
                  <a:lnTo>
                    <a:pt x="1562" y="573"/>
                  </a:lnTo>
                  <a:lnTo>
                    <a:pt x="1565" y="574"/>
                  </a:lnTo>
                  <a:lnTo>
                    <a:pt x="1568" y="577"/>
                  </a:lnTo>
                  <a:lnTo>
                    <a:pt x="1573" y="580"/>
                  </a:lnTo>
                  <a:lnTo>
                    <a:pt x="1578" y="584"/>
                  </a:lnTo>
                  <a:lnTo>
                    <a:pt x="1590" y="595"/>
                  </a:lnTo>
                  <a:lnTo>
                    <a:pt x="1607" y="613"/>
                  </a:lnTo>
                  <a:lnTo>
                    <a:pt x="1620" y="627"/>
                  </a:lnTo>
                  <a:lnTo>
                    <a:pt x="1629" y="637"/>
                  </a:lnTo>
                  <a:lnTo>
                    <a:pt x="1635" y="646"/>
                  </a:lnTo>
                  <a:lnTo>
                    <a:pt x="1637" y="650"/>
                  </a:lnTo>
                  <a:lnTo>
                    <a:pt x="1636" y="655"/>
                  </a:lnTo>
                  <a:lnTo>
                    <a:pt x="1635" y="658"/>
                  </a:lnTo>
                  <a:lnTo>
                    <a:pt x="1634" y="659"/>
                  </a:lnTo>
                  <a:lnTo>
                    <a:pt x="1631" y="660"/>
                  </a:lnTo>
                  <a:lnTo>
                    <a:pt x="1335" y="660"/>
                  </a:lnTo>
                  <a:lnTo>
                    <a:pt x="1336" y="672"/>
                  </a:lnTo>
                  <a:lnTo>
                    <a:pt x="1336" y="683"/>
                  </a:lnTo>
                  <a:lnTo>
                    <a:pt x="1336" y="696"/>
                  </a:lnTo>
                  <a:lnTo>
                    <a:pt x="1336" y="707"/>
                  </a:lnTo>
                  <a:lnTo>
                    <a:pt x="1336" y="711"/>
                  </a:lnTo>
                  <a:lnTo>
                    <a:pt x="1334" y="715"/>
                  </a:lnTo>
                  <a:lnTo>
                    <a:pt x="1331" y="717"/>
                  </a:lnTo>
                  <a:lnTo>
                    <a:pt x="1326" y="720"/>
                  </a:lnTo>
                  <a:lnTo>
                    <a:pt x="1320" y="722"/>
                  </a:lnTo>
                  <a:lnTo>
                    <a:pt x="1313" y="723"/>
                  </a:lnTo>
                  <a:lnTo>
                    <a:pt x="1305" y="724"/>
                  </a:lnTo>
                  <a:lnTo>
                    <a:pt x="1294" y="725"/>
                  </a:lnTo>
                  <a:lnTo>
                    <a:pt x="1280" y="724"/>
                  </a:lnTo>
                  <a:lnTo>
                    <a:pt x="1269" y="722"/>
                  </a:lnTo>
                  <a:lnTo>
                    <a:pt x="1266" y="721"/>
                  </a:lnTo>
                  <a:lnTo>
                    <a:pt x="1263" y="719"/>
                  </a:lnTo>
                  <a:lnTo>
                    <a:pt x="1261" y="717"/>
                  </a:lnTo>
                  <a:lnTo>
                    <a:pt x="1261" y="715"/>
                  </a:lnTo>
                  <a:lnTo>
                    <a:pt x="1262" y="694"/>
                  </a:lnTo>
                  <a:lnTo>
                    <a:pt x="1262" y="666"/>
                  </a:lnTo>
                  <a:lnTo>
                    <a:pt x="1263" y="632"/>
                  </a:lnTo>
                  <a:lnTo>
                    <a:pt x="1263" y="591"/>
                  </a:lnTo>
                  <a:lnTo>
                    <a:pt x="1263" y="274"/>
                  </a:lnTo>
                  <a:lnTo>
                    <a:pt x="1249" y="297"/>
                  </a:lnTo>
                  <a:lnTo>
                    <a:pt x="1237" y="319"/>
                  </a:lnTo>
                  <a:lnTo>
                    <a:pt x="1222" y="342"/>
                  </a:lnTo>
                  <a:lnTo>
                    <a:pt x="1207" y="364"/>
                  </a:lnTo>
                  <a:lnTo>
                    <a:pt x="1198" y="362"/>
                  </a:lnTo>
                  <a:lnTo>
                    <a:pt x="1187" y="358"/>
                  </a:lnTo>
                  <a:lnTo>
                    <a:pt x="1205" y="315"/>
                  </a:lnTo>
                  <a:lnTo>
                    <a:pt x="1222" y="272"/>
                  </a:lnTo>
                  <a:lnTo>
                    <a:pt x="1237" y="228"/>
                  </a:lnTo>
                  <a:lnTo>
                    <a:pt x="1250" y="184"/>
                  </a:lnTo>
                  <a:lnTo>
                    <a:pt x="1263" y="139"/>
                  </a:lnTo>
                  <a:lnTo>
                    <a:pt x="1273" y="94"/>
                  </a:lnTo>
                  <a:lnTo>
                    <a:pt x="1283" y="48"/>
                  </a:lnTo>
                  <a:lnTo>
                    <a:pt x="1290" y="2"/>
                  </a:lnTo>
                  <a:lnTo>
                    <a:pt x="1337" y="20"/>
                  </a:lnTo>
                  <a:lnTo>
                    <a:pt x="1370" y="35"/>
                  </a:lnTo>
                  <a:lnTo>
                    <a:pt x="1381" y="41"/>
                  </a:lnTo>
                  <a:lnTo>
                    <a:pt x="1389" y="46"/>
                  </a:lnTo>
                  <a:lnTo>
                    <a:pt x="1395" y="51"/>
                  </a:lnTo>
                  <a:lnTo>
                    <a:pt x="1397" y="54"/>
                  </a:lnTo>
                  <a:lnTo>
                    <a:pt x="1396" y="57"/>
                  </a:lnTo>
                  <a:lnTo>
                    <a:pt x="1394" y="59"/>
                  </a:lnTo>
                  <a:lnTo>
                    <a:pt x="1389" y="61"/>
                  </a:lnTo>
                  <a:lnTo>
                    <a:pt x="1385" y="63"/>
                  </a:lnTo>
                  <a:lnTo>
                    <a:pt x="1372" y="66"/>
                  </a:lnTo>
                  <a:lnTo>
                    <a:pt x="1354" y="68"/>
                  </a:lnTo>
                  <a:lnTo>
                    <a:pt x="1345" y="93"/>
                  </a:lnTo>
                  <a:lnTo>
                    <a:pt x="1337" y="117"/>
                  </a:lnTo>
                  <a:lnTo>
                    <a:pt x="1328" y="143"/>
                  </a:lnTo>
                  <a:lnTo>
                    <a:pt x="1317" y="167"/>
                  </a:lnTo>
                  <a:lnTo>
                    <a:pt x="1502" y="167"/>
                  </a:lnTo>
                  <a:lnTo>
                    <a:pt x="1518" y="146"/>
                  </a:lnTo>
                  <a:lnTo>
                    <a:pt x="1532" y="130"/>
                  </a:lnTo>
                  <a:lnTo>
                    <a:pt x="1542" y="119"/>
                  </a:lnTo>
                  <a:lnTo>
                    <a:pt x="1550" y="111"/>
                  </a:lnTo>
                  <a:lnTo>
                    <a:pt x="1553" y="110"/>
                  </a:lnTo>
                  <a:lnTo>
                    <a:pt x="1556" y="110"/>
                  </a:lnTo>
                  <a:close/>
                  <a:moveTo>
                    <a:pt x="1334" y="190"/>
                  </a:moveTo>
                  <a:lnTo>
                    <a:pt x="1334" y="316"/>
                  </a:lnTo>
                  <a:lnTo>
                    <a:pt x="1410" y="316"/>
                  </a:lnTo>
                  <a:lnTo>
                    <a:pt x="1410" y="190"/>
                  </a:lnTo>
                  <a:lnTo>
                    <a:pt x="1334" y="190"/>
                  </a:lnTo>
                  <a:close/>
                  <a:moveTo>
                    <a:pt x="1334" y="337"/>
                  </a:moveTo>
                  <a:lnTo>
                    <a:pt x="1334" y="467"/>
                  </a:lnTo>
                  <a:lnTo>
                    <a:pt x="1410" y="467"/>
                  </a:lnTo>
                  <a:lnTo>
                    <a:pt x="1410" y="337"/>
                  </a:lnTo>
                  <a:lnTo>
                    <a:pt x="1334" y="337"/>
                  </a:lnTo>
                  <a:close/>
                  <a:moveTo>
                    <a:pt x="1334" y="490"/>
                  </a:moveTo>
                  <a:lnTo>
                    <a:pt x="1334" y="595"/>
                  </a:lnTo>
                  <a:lnTo>
                    <a:pt x="1334" y="606"/>
                  </a:lnTo>
                  <a:lnTo>
                    <a:pt x="1335" y="616"/>
                  </a:lnTo>
                  <a:lnTo>
                    <a:pt x="1335" y="627"/>
                  </a:lnTo>
                  <a:lnTo>
                    <a:pt x="1335" y="638"/>
                  </a:lnTo>
                  <a:lnTo>
                    <a:pt x="1410" y="638"/>
                  </a:lnTo>
                  <a:lnTo>
                    <a:pt x="1410" y="490"/>
                  </a:lnTo>
                  <a:lnTo>
                    <a:pt x="1334" y="490"/>
                  </a:lnTo>
                  <a:close/>
                  <a:moveTo>
                    <a:pt x="1399" y="7"/>
                  </a:moveTo>
                  <a:lnTo>
                    <a:pt x="1420" y="20"/>
                  </a:lnTo>
                  <a:lnTo>
                    <a:pt x="1439" y="33"/>
                  </a:lnTo>
                  <a:lnTo>
                    <a:pt x="1454" y="45"/>
                  </a:lnTo>
                  <a:lnTo>
                    <a:pt x="1468" y="58"/>
                  </a:lnTo>
                  <a:lnTo>
                    <a:pt x="1473" y="65"/>
                  </a:lnTo>
                  <a:lnTo>
                    <a:pt x="1477" y="71"/>
                  </a:lnTo>
                  <a:lnTo>
                    <a:pt x="1482" y="78"/>
                  </a:lnTo>
                  <a:lnTo>
                    <a:pt x="1485" y="84"/>
                  </a:lnTo>
                  <a:lnTo>
                    <a:pt x="1488" y="90"/>
                  </a:lnTo>
                  <a:lnTo>
                    <a:pt x="1489" y="97"/>
                  </a:lnTo>
                  <a:lnTo>
                    <a:pt x="1490" y="103"/>
                  </a:lnTo>
                  <a:lnTo>
                    <a:pt x="1491" y="109"/>
                  </a:lnTo>
                  <a:lnTo>
                    <a:pt x="1490" y="119"/>
                  </a:lnTo>
                  <a:lnTo>
                    <a:pt x="1488" y="127"/>
                  </a:lnTo>
                  <a:lnTo>
                    <a:pt x="1486" y="134"/>
                  </a:lnTo>
                  <a:lnTo>
                    <a:pt x="1482" y="140"/>
                  </a:lnTo>
                  <a:lnTo>
                    <a:pt x="1476" y="145"/>
                  </a:lnTo>
                  <a:lnTo>
                    <a:pt x="1470" y="149"/>
                  </a:lnTo>
                  <a:lnTo>
                    <a:pt x="1463" y="151"/>
                  </a:lnTo>
                  <a:lnTo>
                    <a:pt x="1454" y="151"/>
                  </a:lnTo>
                  <a:lnTo>
                    <a:pt x="1447" y="151"/>
                  </a:lnTo>
                  <a:lnTo>
                    <a:pt x="1441" y="150"/>
                  </a:lnTo>
                  <a:lnTo>
                    <a:pt x="1434" y="147"/>
                  </a:lnTo>
                  <a:lnTo>
                    <a:pt x="1430" y="144"/>
                  </a:lnTo>
                  <a:lnTo>
                    <a:pt x="1427" y="138"/>
                  </a:lnTo>
                  <a:lnTo>
                    <a:pt x="1425" y="133"/>
                  </a:lnTo>
                  <a:lnTo>
                    <a:pt x="1423" y="127"/>
                  </a:lnTo>
                  <a:lnTo>
                    <a:pt x="1423" y="119"/>
                  </a:lnTo>
                  <a:lnTo>
                    <a:pt x="1422" y="112"/>
                  </a:lnTo>
                  <a:lnTo>
                    <a:pt x="1421" y="105"/>
                  </a:lnTo>
                  <a:lnTo>
                    <a:pt x="1420" y="97"/>
                  </a:lnTo>
                  <a:lnTo>
                    <a:pt x="1417" y="87"/>
                  </a:lnTo>
                  <a:lnTo>
                    <a:pt x="1413" y="77"/>
                  </a:lnTo>
                  <a:lnTo>
                    <a:pt x="1410" y="66"/>
                  </a:lnTo>
                  <a:lnTo>
                    <a:pt x="1407" y="55"/>
                  </a:lnTo>
                  <a:lnTo>
                    <a:pt x="1403" y="43"/>
                  </a:lnTo>
                  <a:lnTo>
                    <a:pt x="1395" y="25"/>
                  </a:lnTo>
                  <a:lnTo>
                    <a:pt x="1388" y="14"/>
                  </a:lnTo>
                  <a:lnTo>
                    <a:pt x="1396" y="9"/>
                  </a:lnTo>
                  <a:lnTo>
                    <a:pt x="1399" y="7"/>
                  </a:lnTo>
                  <a:close/>
                  <a:moveTo>
                    <a:pt x="999" y="0"/>
                  </a:moveTo>
                  <a:lnTo>
                    <a:pt x="1027" y="5"/>
                  </a:lnTo>
                  <a:lnTo>
                    <a:pt x="1051" y="10"/>
                  </a:lnTo>
                  <a:lnTo>
                    <a:pt x="1072" y="14"/>
                  </a:lnTo>
                  <a:lnTo>
                    <a:pt x="1089" y="18"/>
                  </a:lnTo>
                  <a:lnTo>
                    <a:pt x="1102" y="22"/>
                  </a:lnTo>
                  <a:lnTo>
                    <a:pt x="1111" y="27"/>
                  </a:lnTo>
                  <a:lnTo>
                    <a:pt x="1114" y="29"/>
                  </a:lnTo>
                  <a:lnTo>
                    <a:pt x="1117" y="31"/>
                  </a:lnTo>
                  <a:lnTo>
                    <a:pt x="1118" y="32"/>
                  </a:lnTo>
                  <a:lnTo>
                    <a:pt x="1118" y="34"/>
                  </a:lnTo>
                  <a:lnTo>
                    <a:pt x="1118" y="36"/>
                  </a:lnTo>
                  <a:lnTo>
                    <a:pt x="1116" y="39"/>
                  </a:lnTo>
                  <a:lnTo>
                    <a:pt x="1113" y="41"/>
                  </a:lnTo>
                  <a:lnTo>
                    <a:pt x="1108" y="43"/>
                  </a:lnTo>
                  <a:lnTo>
                    <a:pt x="1095" y="50"/>
                  </a:lnTo>
                  <a:lnTo>
                    <a:pt x="1076" y="56"/>
                  </a:lnTo>
                  <a:lnTo>
                    <a:pt x="1075" y="83"/>
                  </a:lnTo>
                  <a:lnTo>
                    <a:pt x="1074" y="109"/>
                  </a:lnTo>
                  <a:lnTo>
                    <a:pt x="1072" y="135"/>
                  </a:lnTo>
                  <a:lnTo>
                    <a:pt x="1070" y="160"/>
                  </a:lnTo>
                  <a:lnTo>
                    <a:pt x="1114" y="160"/>
                  </a:lnTo>
                  <a:lnTo>
                    <a:pt x="1133" y="133"/>
                  </a:lnTo>
                  <a:lnTo>
                    <a:pt x="1148" y="114"/>
                  </a:lnTo>
                  <a:lnTo>
                    <a:pt x="1154" y="107"/>
                  </a:lnTo>
                  <a:lnTo>
                    <a:pt x="1159" y="102"/>
                  </a:lnTo>
                  <a:lnTo>
                    <a:pt x="1163" y="100"/>
                  </a:lnTo>
                  <a:lnTo>
                    <a:pt x="1166" y="98"/>
                  </a:lnTo>
                  <a:lnTo>
                    <a:pt x="1170" y="99"/>
                  </a:lnTo>
                  <a:lnTo>
                    <a:pt x="1173" y="100"/>
                  </a:lnTo>
                  <a:lnTo>
                    <a:pt x="1176" y="103"/>
                  </a:lnTo>
                  <a:lnTo>
                    <a:pt x="1181" y="106"/>
                  </a:lnTo>
                  <a:lnTo>
                    <a:pt x="1192" y="116"/>
                  </a:lnTo>
                  <a:lnTo>
                    <a:pt x="1205" y="130"/>
                  </a:lnTo>
                  <a:lnTo>
                    <a:pt x="1218" y="144"/>
                  </a:lnTo>
                  <a:lnTo>
                    <a:pt x="1227" y="155"/>
                  </a:lnTo>
                  <a:lnTo>
                    <a:pt x="1233" y="165"/>
                  </a:lnTo>
                  <a:lnTo>
                    <a:pt x="1237" y="172"/>
                  </a:lnTo>
                  <a:lnTo>
                    <a:pt x="1236" y="177"/>
                  </a:lnTo>
                  <a:lnTo>
                    <a:pt x="1235" y="181"/>
                  </a:lnTo>
                  <a:lnTo>
                    <a:pt x="1231" y="183"/>
                  </a:lnTo>
                  <a:lnTo>
                    <a:pt x="1228" y="184"/>
                  </a:lnTo>
                  <a:lnTo>
                    <a:pt x="1068" y="184"/>
                  </a:lnTo>
                  <a:lnTo>
                    <a:pt x="1064" y="223"/>
                  </a:lnTo>
                  <a:lnTo>
                    <a:pt x="1059" y="260"/>
                  </a:lnTo>
                  <a:lnTo>
                    <a:pt x="1052" y="296"/>
                  </a:lnTo>
                  <a:lnTo>
                    <a:pt x="1046" y="332"/>
                  </a:lnTo>
                  <a:lnTo>
                    <a:pt x="1039" y="365"/>
                  </a:lnTo>
                  <a:lnTo>
                    <a:pt x="1030" y="399"/>
                  </a:lnTo>
                  <a:lnTo>
                    <a:pt x="1022" y="431"/>
                  </a:lnTo>
                  <a:lnTo>
                    <a:pt x="1012" y="463"/>
                  </a:lnTo>
                  <a:lnTo>
                    <a:pt x="1001" y="493"/>
                  </a:lnTo>
                  <a:lnTo>
                    <a:pt x="991" y="522"/>
                  </a:lnTo>
                  <a:lnTo>
                    <a:pt x="978" y="550"/>
                  </a:lnTo>
                  <a:lnTo>
                    <a:pt x="966" y="579"/>
                  </a:lnTo>
                  <a:lnTo>
                    <a:pt x="952" y="605"/>
                  </a:lnTo>
                  <a:lnTo>
                    <a:pt x="938" y="630"/>
                  </a:lnTo>
                  <a:lnTo>
                    <a:pt x="923" y="655"/>
                  </a:lnTo>
                  <a:lnTo>
                    <a:pt x="907" y="678"/>
                  </a:lnTo>
                  <a:lnTo>
                    <a:pt x="900" y="670"/>
                  </a:lnTo>
                  <a:lnTo>
                    <a:pt x="891" y="661"/>
                  </a:lnTo>
                  <a:lnTo>
                    <a:pt x="902" y="637"/>
                  </a:lnTo>
                  <a:lnTo>
                    <a:pt x="911" y="613"/>
                  </a:lnTo>
                  <a:lnTo>
                    <a:pt x="921" y="587"/>
                  </a:lnTo>
                  <a:lnTo>
                    <a:pt x="929" y="561"/>
                  </a:lnTo>
                  <a:lnTo>
                    <a:pt x="937" y="535"/>
                  </a:lnTo>
                  <a:lnTo>
                    <a:pt x="945" y="506"/>
                  </a:lnTo>
                  <a:lnTo>
                    <a:pt x="952" y="478"/>
                  </a:lnTo>
                  <a:lnTo>
                    <a:pt x="958" y="449"/>
                  </a:lnTo>
                  <a:lnTo>
                    <a:pt x="965" y="419"/>
                  </a:lnTo>
                  <a:lnTo>
                    <a:pt x="971" y="387"/>
                  </a:lnTo>
                  <a:lnTo>
                    <a:pt x="976" y="356"/>
                  </a:lnTo>
                  <a:lnTo>
                    <a:pt x="980" y="323"/>
                  </a:lnTo>
                  <a:lnTo>
                    <a:pt x="984" y="290"/>
                  </a:lnTo>
                  <a:lnTo>
                    <a:pt x="988" y="257"/>
                  </a:lnTo>
                  <a:lnTo>
                    <a:pt x="991" y="221"/>
                  </a:lnTo>
                  <a:lnTo>
                    <a:pt x="994" y="185"/>
                  </a:lnTo>
                  <a:lnTo>
                    <a:pt x="955" y="186"/>
                  </a:lnTo>
                  <a:lnTo>
                    <a:pt x="927" y="189"/>
                  </a:lnTo>
                  <a:lnTo>
                    <a:pt x="909" y="190"/>
                  </a:lnTo>
                  <a:lnTo>
                    <a:pt x="904" y="192"/>
                  </a:lnTo>
                  <a:lnTo>
                    <a:pt x="900" y="183"/>
                  </a:lnTo>
                  <a:lnTo>
                    <a:pt x="896" y="173"/>
                  </a:lnTo>
                  <a:lnTo>
                    <a:pt x="892" y="162"/>
                  </a:lnTo>
                  <a:lnTo>
                    <a:pt x="888" y="151"/>
                  </a:lnTo>
                  <a:lnTo>
                    <a:pt x="901" y="153"/>
                  </a:lnTo>
                  <a:lnTo>
                    <a:pt x="923" y="155"/>
                  </a:lnTo>
                  <a:lnTo>
                    <a:pt x="954" y="157"/>
                  </a:lnTo>
                  <a:lnTo>
                    <a:pt x="995" y="160"/>
                  </a:lnTo>
                  <a:lnTo>
                    <a:pt x="996" y="140"/>
                  </a:lnTo>
                  <a:lnTo>
                    <a:pt x="997" y="122"/>
                  </a:lnTo>
                  <a:lnTo>
                    <a:pt x="998" y="102"/>
                  </a:lnTo>
                  <a:lnTo>
                    <a:pt x="998" y="82"/>
                  </a:lnTo>
                  <a:lnTo>
                    <a:pt x="999" y="62"/>
                  </a:lnTo>
                  <a:lnTo>
                    <a:pt x="999" y="41"/>
                  </a:lnTo>
                  <a:lnTo>
                    <a:pt x="999" y="21"/>
                  </a:lnTo>
                  <a:lnTo>
                    <a:pt x="999" y="0"/>
                  </a:lnTo>
                  <a:close/>
                  <a:moveTo>
                    <a:pt x="1092" y="266"/>
                  </a:moveTo>
                  <a:lnTo>
                    <a:pt x="1137" y="275"/>
                  </a:lnTo>
                  <a:lnTo>
                    <a:pt x="1169" y="284"/>
                  </a:lnTo>
                  <a:lnTo>
                    <a:pt x="1180" y="287"/>
                  </a:lnTo>
                  <a:lnTo>
                    <a:pt x="1188" y="291"/>
                  </a:lnTo>
                  <a:lnTo>
                    <a:pt x="1193" y="294"/>
                  </a:lnTo>
                  <a:lnTo>
                    <a:pt x="1195" y="296"/>
                  </a:lnTo>
                  <a:lnTo>
                    <a:pt x="1194" y="299"/>
                  </a:lnTo>
                  <a:lnTo>
                    <a:pt x="1193" y="302"/>
                  </a:lnTo>
                  <a:lnTo>
                    <a:pt x="1190" y="304"/>
                  </a:lnTo>
                  <a:lnTo>
                    <a:pt x="1185" y="307"/>
                  </a:lnTo>
                  <a:lnTo>
                    <a:pt x="1173" y="311"/>
                  </a:lnTo>
                  <a:lnTo>
                    <a:pt x="1157" y="314"/>
                  </a:lnTo>
                  <a:lnTo>
                    <a:pt x="1151" y="356"/>
                  </a:lnTo>
                  <a:lnTo>
                    <a:pt x="1142" y="396"/>
                  </a:lnTo>
                  <a:lnTo>
                    <a:pt x="1133" y="434"/>
                  </a:lnTo>
                  <a:lnTo>
                    <a:pt x="1121" y="471"/>
                  </a:lnTo>
                  <a:lnTo>
                    <a:pt x="1109" y="505"/>
                  </a:lnTo>
                  <a:lnTo>
                    <a:pt x="1095" y="539"/>
                  </a:lnTo>
                  <a:lnTo>
                    <a:pt x="1087" y="555"/>
                  </a:lnTo>
                  <a:lnTo>
                    <a:pt x="1080" y="570"/>
                  </a:lnTo>
                  <a:lnTo>
                    <a:pt x="1070" y="586"/>
                  </a:lnTo>
                  <a:lnTo>
                    <a:pt x="1062" y="601"/>
                  </a:lnTo>
                  <a:lnTo>
                    <a:pt x="1094" y="597"/>
                  </a:lnTo>
                  <a:lnTo>
                    <a:pt x="1124" y="594"/>
                  </a:lnTo>
                  <a:lnTo>
                    <a:pt x="1151" y="591"/>
                  </a:lnTo>
                  <a:lnTo>
                    <a:pt x="1174" y="587"/>
                  </a:lnTo>
                  <a:lnTo>
                    <a:pt x="1173" y="572"/>
                  </a:lnTo>
                  <a:lnTo>
                    <a:pt x="1171" y="559"/>
                  </a:lnTo>
                  <a:lnTo>
                    <a:pt x="1169" y="545"/>
                  </a:lnTo>
                  <a:lnTo>
                    <a:pt x="1165" y="532"/>
                  </a:lnTo>
                  <a:lnTo>
                    <a:pt x="1162" y="519"/>
                  </a:lnTo>
                  <a:lnTo>
                    <a:pt x="1158" y="506"/>
                  </a:lnTo>
                  <a:lnTo>
                    <a:pt x="1153" y="494"/>
                  </a:lnTo>
                  <a:lnTo>
                    <a:pt x="1148" y="481"/>
                  </a:lnTo>
                  <a:lnTo>
                    <a:pt x="1152" y="479"/>
                  </a:lnTo>
                  <a:lnTo>
                    <a:pt x="1155" y="478"/>
                  </a:lnTo>
                  <a:lnTo>
                    <a:pt x="1157" y="476"/>
                  </a:lnTo>
                  <a:lnTo>
                    <a:pt x="1157" y="475"/>
                  </a:lnTo>
                  <a:lnTo>
                    <a:pt x="1177" y="494"/>
                  </a:lnTo>
                  <a:lnTo>
                    <a:pt x="1194" y="512"/>
                  </a:lnTo>
                  <a:lnTo>
                    <a:pt x="1201" y="521"/>
                  </a:lnTo>
                  <a:lnTo>
                    <a:pt x="1207" y="531"/>
                  </a:lnTo>
                  <a:lnTo>
                    <a:pt x="1214" y="540"/>
                  </a:lnTo>
                  <a:lnTo>
                    <a:pt x="1219" y="549"/>
                  </a:lnTo>
                  <a:lnTo>
                    <a:pt x="1224" y="559"/>
                  </a:lnTo>
                  <a:lnTo>
                    <a:pt x="1228" y="568"/>
                  </a:lnTo>
                  <a:lnTo>
                    <a:pt x="1231" y="578"/>
                  </a:lnTo>
                  <a:lnTo>
                    <a:pt x="1235" y="587"/>
                  </a:lnTo>
                  <a:lnTo>
                    <a:pt x="1237" y="596"/>
                  </a:lnTo>
                  <a:lnTo>
                    <a:pt x="1239" y="607"/>
                  </a:lnTo>
                  <a:lnTo>
                    <a:pt x="1240" y="616"/>
                  </a:lnTo>
                  <a:lnTo>
                    <a:pt x="1240" y="626"/>
                  </a:lnTo>
                  <a:lnTo>
                    <a:pt x="1239" y="636"/>
                  </a:lnTo>
                  <a:lnTo>
                    <a:pt x="1237" y="646"/>
                  </a:lnTo>
                  <a:lnTo>
                    <a:pt x="1233" y="654"/>
                  </a:lnTo>
                  <a:lnTo>
                    <a:pt x="1229" y="660"/>
                  </a:lnTo>
                  <a:lnTo>
                    <a:pt x="1223" y="665"/>
                  </a:lnTo>
                  <a:lnTo>
                    <a:pt x="1217" y="669"/>
                  </a:lnTo>
                  <a:lnTo>
                    <a:pt x="1209" y="671"/>
                  </a:lnTo>
                  <a:lnTo>
                    <a:pt x="1200" y="672"/>
                  </a:lnTo>
                  <a:lnTo>
                    <a:pt x="1194" y="672"/>
                  </a:lnTo>
                  <a:lnTo>
                    <a:pt x="1188" y="670"/>
                  </a:lnTo>
                  <a:lnTo>
                    <a:pt x="1183" y="667"/>
                  </a:lnTo>
                  <a:lnTo>
                    <a:pt x="1180" y="664"/>
                  </a:lnTo>
                  <a:lnTo>
                    <a:pt x="1177" y="660"/>
                  </a:lnTo>
                  <a:lnTo>
                    <a:pt x="1175" y="656"/>
                  </a:lnTo>
                  <a:lnTo>
                    <a:pt x="1173" y="650"/>
                  </a:lnTo>
                  <a:lnTo>
                    <a:pt x="1173" y="643"/>
                  </a:lnTo>
                  <a:lnTo>
                    <a:pt x="1173" y="634"/>
                  </a:lnTo>
                  <a:lnTo>
                    <a:pt x="1173" y="626"/>
                  </a:lnTo>
                  <a:lnTo>
                    <a:pt x="1174" y="616"/>
                  </a:lnTo>
                  <a:lnTo>
                    <a:pt x="1174" y="606"/>
                  </a:lnTo>
                  <a:lnTo>
                    <a:pt x="1159" y="616"/>
                  </a:lnTo>
                  <a:lnTo>
                    <a:pt x="1145" y="627"/>
                  </a:lnTo>
                  <a:lnTo>
                    <a:pt x="1128" y="637"/>
                  </a:lnTo>
                  <a:lnTo>
                    <a:pt x="1110" y="647"/>
                  </a:lnTo>
                  <a:lnTo>
                    <a:pt x="1090" y="657"/>
                  </a:lnTo>
                  <a:lnTo>
                    <a:pt x="1070" y="665"/>
                  </a:lnTo>
                  <a:lnTo>
                    <a:pt x="1049" y="675"/>
                  </a:lnTo>
                  <a:lnTo>
                    <a:pt x="1027" y="682"/>
                  </a:lnTo>
                  <a:lnTo>
                    <a:pt x="1026" y="693"/>
                  </a:lnTo>
                  <a:lnTo>
                    <a:pt x="1025" y="701"/>
                  </a:lnTo>
                  <a:lnTo>
                    <a:pt x="1024" y="703"/>
                  </a:lnTo>
                  <a:lnTo>
                    <a:pt x="1023" y="705"/>
                  </a:lnTo>
                  <a:lnTo>
                    <a:pt x="1021" y="706"/>
                  </a:lnTo>
                  <a:lnTo>
                    <a:pt x="1020" y="706"/>
                  </a:lnTo>
                  <a:lnTo>
                    <a:pt x="1017" y="705"/>
                  </a:lnTo>
                  <a:lnTo>
                    <a:pt x="1013" y="701"/>
                  </a:lnTo>
                  <a:lnTo>
                    <a:pt x="1007" y="694"/>
                  </a:lnTo>
                  <a:lnTo>
                    <a:pt x="1001" y="683"/>
                  </a:lnTo>
                  <a:lnTo>
                    <a:pt x="994" y="670"/>
                  </a:lnTo>
                  <a:lnTo>
                    <a:pt x="986" y="652"/>
                  </a:lnTo>
                  <a:lnTo>
                    <a:pt x="977" y="631"/>
                  </a:lnTo>
                  <a:lnTo>
                    <a:pt x="966" y="607"/>
                  </a:lnTo>
                  <a:lnTo>
                    <a:pt x="986" y="606"/>
                  </a:lnTo>
                  <a:lnTo>
                    <a:pt x="1006" y="605"/>
                  </a:lnTo>
                  <a:lnTo>
                    <a:pt x="1025" y="604"/>
                  </a:lnTo>
                  <a:lnTo>
                    <a:pt x="1044" y="603"/>
                  </a:lnTo>
                  <a:lnTo>
                    <a:pt x="1053" y="566"/>
                  </a:lnTo>
                  <a:lnTo>
                    <a:pt x="1062" y="527"/>
                  </a:lnTo>
                  <a:lnTo>
                    <a:pt x="1069" y="488"/>
                  </a:lnTo>
                  <a:lnTo>
                    <a:pt x="1075" y="446"/>
                  </a:lnTo>
                  <a:lnTo>
                    <a:pt x="1082" y="403"/>
                  </a:lnTo>
                  <a:lnTo>
                    <a:pt x="1086" y="359"/>
                  </a:lnTo>
                  <a:lnTo>
                    <a:pt x="1090" y="313"/>
                  </a:lnTo>
                  <a:lnTo>
                    <a:pt x="1092" y="266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  <p:sp>
          <p:nvSpPr>
            <p:cNvPr id="24" name="Freeform 82"/>
            <p:cNvSpPr>
              <a:spLocks noEditPoints="1"/>
            </p:cNvSpPr>
            <p:nvPr/>
          </p:nvSpPr>
          <p:spPr bwMode="auto">
            <a:xfrm>
              <a:off x="374" y="443"/>
              <a:ext cx="451" cy="372"/>
            </a:xfrm>
            <a:custGeom>
              <a:avLst/>
              <a:gdLst>
                <a:gd name="T0" fmla="*/ 450 w 2257"/>
                <a:gd name="T1" fmla="*/ 355 h 1858"/>
                <a:gd name="T2" fmla="*/ 808 w 2257"/>
                <a:gd name="T3" fmla="*/ 209 h 1858"/>
                <a:gd name="T4" fmla="*/ 811 w 2257"/>
                <a:gd name="T5" fmla="*/ 83 h 1858"/>
                <a:gd name="T6" fmla="*/ 439 w 2257"/>
                <a:gd name="T7" fmla="*/ 186 h 1858"/>
                <a:gd name="T8" fmla="*/ 259 w 2257"/>
                <a:gd name="T9" fmla="*/ 988 h 1858"/>
                <a:gd name="T10" fmla="*/ 38 w 2257"/>
                <a:gd name="T11" fmla="*/ 1219 h 1858"/>
                <a:gd name="T12" fmla="*/ 289 w 2257"/>
                <a:gd name="T13" fmla="*/ 1467 h 1858"/>
                <a:gd name="T14" fmla="*/ 479 w 2257"/>
                <a:gd name="T15" fmla="*/ 1806 h 1858"/>
                <a:gd name="T16" fmla="*/ 731 w 2257"/>
                <a:gd name="T17" fmla="*/ 1358 h 1858"/>
                <a:gd name="T18" fmla="*/ 1131 w 2257"/>
                <a:gd name="T19" fmla="*/ 1609 h 1858"/>
                <a:gd name="T20" fmla="*/ 990 w 2257"/>
                <a:gd name="T21" fmla="*/ 1356 h 1858"/>
                <a:gd name="T22" fmla="*/ 761 w 2257"/>
                <a:gd name="T23" fmla="*/ 1140 h 1858"/>
                <a:gd name="T24" fmla="*/ 1074 w 2257"/>
                <a:gd name="T25" fmla="*/ 982 h 1858"/>
                <a:gd name="T26" fmla="*/ 1098 w 2257"/>
                <a:gd name="T27" fmla="*/ 802 h 1858"/>
                <a:gd name="T28" fmla="*/ 706 w 2257"/>
                <a:gd name="T29" fmla="*/ 761 h 1858"/>
                <a:gd name="T30" fmla="*/ 763 w 2257"/>
                <a:gd name="T31" fmla="*/ 584 h 1858"/>
                <a:gd name="T32" fmla="*/ 800 w 2257"/>
                <a:gd name="T33" fmla="*/ 437 h 1858"/>
                <a:gd name="T34" fmla="*/ 635 w 2257"/>
                <a:gd name="T35" fmla="*/ 393 h 1858"/>
                <a:gd name="T36" fmla="*/ 484 w 2257"/>
                <a:gd name="T37" fmla="*/ 522 h 1858"/>
                <a:gd name="T38" fmla="*/ 487 w 2257"/>
                <a:gd name="T39" fmla="*/ 702 h 1858"/>
                <a:gd name="T40" fmla="*/ 601 w 2257"/>
                <a:gd name="T41" fmla="*/ 791 h 1858"/>
                <a:gd name="T42" fmla="*/ 443 w 2257"/>
                <a:gd name="T43" fmla="*/ 632 h 1858"/>
                <a:gd name="T44" fmla="*/ 384 w 2257"/>
                <a:gd name="T45" fmla="*/ 379 h 1858"/>
                <a:gd name="T46" fmla="*/ 740 w 2257"/>
                <a:gd name="T47" fmla="*/ 988 h 1858"/>
                <a:gd name="T48" fmla="*/ 494 w 2257"/>
                <a:gd name="T49" fmla="*/ 1247 h 1858"/>
                <a:gd name="T50" fmla="*/ 513 w 2257"/>
                <a:gd name="T51" fmla="*/ 1522 h 1858"/>
                <a:gd name="T52" fmla="*/ 387 w 2257"/>
                <a:gd name="T53" fmla="*/ 1194 h 1858"/>
                <a:gd name="T54" fmla="*/ 1498 w 2257"/>
                <a:gd name="T55" fmla="*/ 270 h 1858"/>
                <a:gd name="T56" fmla="*/ 1594 w 2257"/>
                <a:gd name="T57" fmla="*/ 297 h 1858"/>
                <a:gd name="T58" fmla="*/ 1869 w 2257"/>
                <a:gd name="T59" fmla="*/ 195 h 1858"/>
                <a:gd name="T60" fmla="*/ 1700 w 2257"/>
                <a:gd name="T61" fmla="*/ 1 h 1858"/>
                <a:gd name="T62" fmla="*/ 2046 w 2257"/>
                <a:gd name="T63" fmla="*/ 1761 h 1858"/>
                <a:gd name="T64" fmla="*/ 2159 w 2257"/>
                <a:gd name="T65" fmla="*/ 1659 h 1858"/>
                <a:gd name="T66" fmla="*/ 1898 w 2257"/>
                <a:gd name="T67" fmla="*/ 1480 h 1858"/>
                <a:gd name="T68" fmla="*/ 2245 w 2257"/>
                <a:gd name="T69" fmla="*/ 1342 h 1858"/>
                <a:gd name="T70" fmla="*/ 2136 w 2257"/>
                <a:gd name="T71" fmla="*/ 1171 h 1858"/>
                <a:gd name="T72" fmla="*/ 2166 w 2257"/>
                <a:gd name="T73" fmla="*/ 850 h 1858"/>
                <a:gd name="T74" fmla="*/ 1969 w 2257"/>
                <a:gd name="T75" fmla="*/ 664 h 1858"/>
                <a:gd name="T76" fmla="*/ 1833 w 2257"/>
                <a:gd name="T77" fmla="*/ 487 h 1858"/>
                <a:gd name="T78" fmla="*/ 2018 w 2257"/>
                <a:gd name="T79" fmla="*/ 317 h 1858"/>
                <a:gd name="T80" fmla="*/ 1640 w 2257"/>
                <a:gd name="T81" fmla="*/ 432 h 1858"/>
                <a:gd name="T82" fmla="*/ 1352 w 2257"/>
                <a:gd name="T83" fmla="*/ 422 h 1858"/>
                <a:gd name="T84" fmla="*/ 1344 w 2257"/>
                <a:gd name="T85" fmla="*/ 601 h 1858"/>
                <a:gd name="T86" fmla="*/ 1460 w 2257"/>
                <a:gd name="T87" fmla="*/ 778 h 1858"/>
                <a:gd name="T88" fmla="*/ 1175 w 2257"/>
                <a:gd name="T89" fmla="*/ 1605 h 1858"/>
                <a:gd name="T90" fmla="*/ 1096 w 2257"/>
                <a:gd name="T91" fmla="*/ 1848 h 1858"/>
                <a:gd name="T92" fmla="*/ 1388 w 2257"/>
                <a:gd name="T93" fmla="*/ 1355 h 1858"/>
                <a:gd name="T94" fmla="*/ 1651 w 2257"/>
                <a:gd name="T95" fmla="*/ 609 h 1858"/>
                <a:gd name="T96" fmla="*/ 1701 w 2257"/>
                <a:gd name="T97" fmla="*/ 729 h 1858"/>
                <a:gd name="T98" fmla="*/ 1566 w 2257"/>
                <a:gd name="T99" fmla="*/ 891 h 1858"/>
                <a:gd name="T100" fmla="*/ 1571 w 2257"/>
                <a:gd name="T101" fmla="*/ 1035 h 1858"/>
                <a:gd name="T102" fmla="*/ 1646 w 2257"/>
                <a:gd name="T103" fmla="*/ 1167 h 1858"/>
                <a:gd name="T104" fmla="*/ 1408 w 2257"/>
                <a:gd name="T105" fmla="*/ 1373 h 1858"/>
                <a:gd name="T106" fmla="*/ 1531 w 2257"/>
                <a:gd name="T107" fmla="*/ 1499 h 1858"/>
                <a:gd name="T108" fmla="*/ 1522 w 2257"/>
                <a:gd name="T109" fmla="*/ 1677 h 1858"/>
                <a:gd name="T110" fmla="*/ 1493 w 2257"/>
                <a:gd name="T111" fmla="*/ 1801 h 1858"/>
                <a:gd name="T112" fmla="*/ 1725 w 2257"/>
                <a:gd name="T113" fmla="*/ 1568 h 1858"/>
                <a:gd name="T114" fmla="*/ 1844 w 2257"/>
                <a:gd name="T115" fmla="*/ 1070 h 1858"/>
                <a:gd name="T116" fmla="*/ 1867 w 2257"/>
                <a:gd name="T117" fmla="*/ 929 h 1858"/>
                <a:gd name="T118" fmla="*/ 1997 w 2257"/>
                <a:gd name="T119" fmla="*/ 771 h 1858"/>
                <a:gd name="T120" fmla="*/ 1950 w 2257"/>
                <a:gd name="T121" fmla="*/ 1183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7" h="1858">
                  <a:moveTo>
                    <a:pt x="354" y="177"/>
                  </a:moveTo>
                  <a:lnTo>
                    <a:pt x="346" y="172"/>
                  </a:lnTo>
                  <a:lnTo>
                    <a:pt x="341" y="171"/>
                  </a:lnTo>
                  <a:lnTo>
                    <a:pt x="340" y="171"/>
                  </a:lnTo>
                  <a:lnTo>
                    <a:pt x="338" y="172"/>
                  </a:lnTo>
                  <a:lnTo>
                    <a:pt x="337" y="173"/>
                  </a:lnTo>
                  <a:lnTo>
                    <a:pt x="337" y="176"/>
                  </a:lnTo>
                  <a:lnTo>
                    <a:pt x="337" y="183"/>
                  </a:lnTo>
                  <a:lnTo>
                    <a:pt x="338" y="193"/>
                  </a:lnTo>
                  <a:lnTo>
                    <a:pt x="342" y="206"/>
                  </a:lnTo>
                  <a:lnTo>
                    <a:pt x="347" y="223"/>
                  </a:lnTo>
                  <a:lnTo>
                    <a:pt x="353" y="237"/>
                  </a:lnTo>
                  <a:lnTo>
                    <a:pt x="359" y="250"/>
                  </a:lnTo>
                  <a:lnTo>
                    <a:pt x="366" y="264"/>
                  </a:lnTo>
                  <a:lnTo>
                    <a:pt x="375" y="277"/>
                  </a:lnTo>
                  <a:lnTo>
                    <a:pt x="385" y="291"/>
                  </a:lnTo>
                  <a:lnTo>
                    <a:pt x="396" y="304"/>
                  </a:lnTo>
                  <a:lnTo>
                    <a:pt x="408" y="318"/>
                  </a:lnTo>
                  <a:lnTo>
                    <a:pt x="422" y="331"/>
                  </a:lnTo>
                  <a:lnTo>
                    <a:pt x="432" y="341"/>
                  </a:lnTo>
                  <a:lnTo>
                    <a:pt x="442" y="348"/>
                  </a:lnTo>
                  <a:lnTo>
                    <a:pt x="450" y="355"/>
                  </a:lnTo>
                  <a:lnTo>
                    <a:pt x="458" y="359"/>
                  </a:lnTo>
                  <a:lnTo>
                    <a:pt x="467" y="361"/>
                  </a:lnTo>
                  <a:lnTo>
                    <a:pt x="473" y="362"/>
                  </a:lnTo>
                  <a:lnTo>
                    <a:pt x="476" y="361"/>
                  </a:lnTo>
                  <a:lnTo>
                    <a:pt x="479" y="360"/>
                  </a:lnTo>
                  <a:lnTo>
                    <a:pt x="482" y="359"/>
                  </a:lnTo>
                  <a:lnTo>
                    <a:pt x="485" y="357"/>
                  </a:lnTo>
                  <a:lnTo>
                    <a:pt x="508" y="340"/>
                  </a:lnTo>
                  <a:lnTo>
                    <a:pt x="530" y="325"/>
                  </a:lnTo>
                  <a:lnTo>
                    <a:pt x="553" y="311"/>
                  </a:lnTo>
                  <a:lnTo>
                    <a:pt x="575" y="298"/>
                  </a:lnTo>
                  <a:lnTo>
                    <a:pt x="597" y="286"/>
                  </a:lnTo>
                  <a:lnTo>
                    <a:pt x="619" y="274"/>
                  </a:lnTo>
                  <a:lnTo>
                    <a:pt x="639" y="263"/>
                  </a:lnTo>
                  <a:lnTo>
                    <a:pt x="661" y="253"/>
                  </a:lnTo>
                  <a:lnTo>
                    <a:pt x="682" y="244"/>
                  </a:lnTo>
                  <a:lnTo>
                    <a:pt x="703" y="237"/>
                  </a:lnTo>
                  <a:lnTo>
                    <a:pt x="724" y="229"/>
                  </a:lnTo>
                  <a:lnTo>
                    <a:pt x="745" y="223"/>
                  </a:lnTo>
                  <a:lnTo>
                    <a:pt x="766" y="218"/>
                  </a:lnTo>
                  <a:lnTo>
                    <a:pt x="787" y="212"/>
                  </a:lnTo>
                  <a:lnTo>
                    <a:pt x="808" y="209"/>
                  </a:lnTo>
                  <a:lnTo>
                    <a:pt x="828" y="206"/>
                  </a:lnTo>
                  <a:lnTo>
                    <a:pt x="842" y="204"/>
                  </a:lnTo>
                  <a:lnTo>
                    <a:pt x="854" y="200"/>
                  </a:lnTo>
                  <a:lnTo>
                    <a:pt x="858" y="198"/>
                  </a:lnTo>
                  <a:lnTo>
                    <a:pt x="862" y="196"/>
                  </a:lnTo>
                  <a:lnTo>
                    <a:pt x="867" y="193"/>
                  </a:lnTo>
                  <a:lnTo>
                    <a:pt x="869" y="189"/>
                  </a:lnTo>
                  <a:lnTo>
                    <a:pt x="871" y="185"/>
                  </a:lnTo>
                  <a:lnTo>
                    <a:pt x="873" y="181"/>
                  </a:lnTo>
                  <a:lnTo>
                    <a:pt x="874" y="177"/>
                  </a:lnTo>
                  <a:lnTo>
                    <a:pt x="874" y="173"/>
                  </a:lnTo>
                  <a:lnTo>
                    <a:pt x="874" y="168"/>
                  </a:lnTo>
                  <a:lnTo>
                    <a:pt x="873" y="162"/>
                  </a:lnTo>
                  <a:lnTo>
                    <a:pt x="871" y="157"/>
                  </a:lnTo>
                  <a:lnTo>
                    <a:pt x="869" y="152"/>
                  </a:lnTo>
                  <a:lnTo>
                    <a:pt x="862" y="138"/>
                  </a:lnTo>
                  <a:lnTo>
                    <a:pt x="855" y="127"/>
                  </a:lnTo>
                  <a:lnTo>
                    <a:pt x="848" y="116"/>
                  </a:lnTo>
                  <a:lnTo>
                    <a:pt x="839" y="106"/>
                  </a:lnTo>
                  <a:lnTo>
                    <a:pt x="831" y="97"/>
                  </a:lnTo>
                  <a:lnTo>
                    <a:pt x="822" y="89"/>
                  </a:lnTo>
                  <a:lnTo>
                    <a:pt x="811" y="83"/>
                  </a:lnTo>
                  <a:lnTo>
                    <a:pt x="801" y="77"/>
                  </a:lnTo>
                  <a:lnTo>
                    <a:pt x="796" y="74"/>
                  </a:lnTo>
                  <a:lnTo>
                    <a:pt x="792" y="72"/>
                  </a:lnTo>
                  <a:lnTo>
                    <a:pt x="788" y="71"/>
                  </a:lnTo>
                  <a:lnTo>
                    <a:pt x="783" y="71"/>
                  </a:lnTo>
                  <a:lnTo>
                    <a:pt x="770" y="70"/>
                  </a:lnTo>
                  <a:lnTo>
                    <a:pt x="756" y="72"/>
                  </a:lnTo>
                  <a:lnTo>
                    <a:pt x="739" y="75"/>
                  </a:lnTo>
                  <a:lnTo>
                    <a:pt x="720" y="80"/>
                  </a:lnTo>
                  <a:lnTo>
                    <a:pt x="700" y="86"/>
                  </a:lnTo>
                  <a:lnTo>
                    <a:pt x="677" y="94"/>
                  </a:lnTo>
                  <a:lnTo>
                    <a:pt x="662" y="98"/>
                  </a:lnTo>
                  <a:lnTo>
                    <a:pt x="648" y="103"/>
                  </a:lnTo>
                  <a:lnTo>
                    <a:pt x="632" y="108"/>
                  </a:lnTo>
                  <a:lnTo>
                    <a:pt x="617" y="114"/>
                  </a:lnTo>
                  <a:lnTo>
                    <a:pt x="585" y="128"/>
                  </a:lnTo>
                  <a:lnTo>
                    <a:pt x="552" y="146"/>
                  </a:lnTo>
                  <a:lnTo>
                    <a:pt x="515" y="161"/>
                  </a:lnTo>
                  <a:lnTo>
                    <a:pt x="482" y="174"/>
                  </a:lnTo>
                  <a:lnTo>
                    <a:pt x="467" y="179"/>
                  </a:lnTo>
                  <a:lnTo>
                    <a:pt x="452" y="183"/>
                  </a:lnTo>
                  <a:lnTo>
                    <a:pt x="439" y="186"/>
                  </a:lnTo>
                  <a:lnTo>
                    <a:pt x="426" y="188"/>
                  </a:lnTo>
                  <a:lnTo>
                    <a:pt x="413" y="191"/>
                  </a:lnTo>
                  <a:lnTo>
                    <a:pt x="403" y="192"/>
                  </a:lnTo>
                  <a:lnTo>
                    <a:pt x="392" y="191"/>
                  </a:lnTo>
                  <a:lnTo>
                    <a:pt x="383" y="189"/>
                  </a:lnTo>
                  <a:lnTo>
                    <a:pt x="375" y="188"/>
                  </a:lnTo>
                  <a:lnTo>
                    <a:pt x="366" y="185"/>
                  </a:lnTo>
                  <a:lnTo>
                    <a:pt x="359" y="181"/>
                  </a:lnTo>
                  <a:lnTo>
                    <a:pt x="354" y="177"/>
                  </a:lnTo>
                  <a:close/>
                  <a:moveTo>
                    <a:pt x="337" y="481"/>
                  </a:moveTo>
                  <a:lnTo>
                    <a:pt x="335" y="525"/>
                  </a:lnTo>
                  <a:lnTo>
                    <a:pt x="332" y="573"/>
                  </a:lnTo>
                  <a:lnTo>
                    <a:pt x="328" y="628"/>
                  </a:lnTo>
                  <a:lnTo>
                    <a:pt x="324" y="686"/>
                  </a:lnTo>
                  <a:lnTo>
                    <a:pt x="319" y="750"/>
                  </a:lnTo>
                  <a:lnTo>
                    <a:pt x="314" y="819"/>
                  </a:lnTo>
                  <a:lnTo>
                    <a:pt x="309" y="892"/>
                  </a:lnTo>
                  <a:lnTo>
                    <a:pt x="302" y="971"/>
                  </a:lnTo>
                  <a:lnTo>
                    <a:pt x="301" y="974"/>
                  </a:lnTo>
                  <a:lnTo>
                    <a:pt x="301" y="978"/>
                  </a:lnTo>
                  <a:lnTo>
                    <a:pt x="279" y="983"/>
                  </a:lnTo>
                  <a:lnTo>
                    <a:pt x="259" y="988"/>
                  </a:lnTo>
                  <a:lnTo>
                    <a:pt x="239" y="996"/>
                  </a:lnTo>
                  <a:lnTo>
                    <a:pt x="218" y="1003"/>
                  </a:lnTo>
                  <a:lnTo>
                    <a:pt x="198" y="1011"/>
                  </a:lnTo>
                  <a:lnTo>
                    <a:pt x="179" y="1021"/>
                  </a:lnTo>
                  <a:lnTo>
                    <a:pt x="159" y="1030"/>
                  </a:lnTo>
                  <a:lnTo>
                    <a:pt x="140" y="1042"/>
                  </a:lnTo>
                  <a:lnTo>
                    <a:pt x="123" y="1049"/>
                  </a:lnTo>
                  <a:lnTo>
                    <a:pt x="99" y="1058"/>
                  </a:lnTo>
                  <a:lnTo>
                    <a:pt x="67" y="1070"/>
                  </a:lnTo>
                  <a:lnTo>
                    <a:pt x="26" y="1082"/>
                  </a:lnTo>
                  <a:lnTo>
                    <a:pt x="19" y="1087"/>
                  </a:lnTo>
                  <a:lnTo>
                    <a:pt x="13" y="1092"/>
                  </a:lnTo>
                  <a:lnTo>
                    <a:pt x="6" y="1098"/>
                  </a:lnTo>
                  <a:lnTo>
                    <a:pt x="1" y="1106"/>
                  </a:lnTo>
                  <a:lnTo>
                    <a:pt x="0" y="1110"/>
                  </a:lnTo>
                  <a:lnTo>
                    <a:pt x="0" y="1115"/>
                  </a:lnTo>
                  <a:lnTo>
                    <a:pt x="1" y="1120"/>
                  </a:lnTo>
                  <a:lnTo>
                    <a:pt x="2" y="1127"/>
                  </a:lnTo>
                  <a:lnTo>
                    <a:pt x="7" y="1144"/>
                  </a:lnTo>
                  <a:lnTo>
                    <a:pt x="16" y="1166"/>
                  </a:lnTo>
                  <a:lnTo>
                    <a:pt x="27" y="1197"/>
                  </a:lnTo>
                  <a:lnTo>
                    <a:pt x="38" y="1219"/>
                  </a:lnTo>
                  <a:lnTo>
                    <a:pt x="42" y="1228"/>
                  </a:lnTo>
                  <a:lnTo>
                    <a:pt x="46" y="1234"/>
                  </a:lnTo>
                  <a:lnTo>
                    <a:pt x="50" y="1238"/>
                  </a:lnTo>
                  <a:lnTo>
                    <a:pt x="53" y="1240"/>
                  </a:lnTo>
                  <a:lnTo>
                    <a:pt x="60" y="1241"/>
                  </a:lnTo>
                  <a:lnTo>
                    <a:pt x="66" y="1240"/>
                  </a:lnTo>
                  <a:lnTo>
                    <a:pt x="73" y="1239"/>
                  </a:lnTo>
                  <a:lnTo>
                    <a:pt x="82" y="1237"/>
                  </a:lnTo>
                  <a:lnTo>
                    <a:pt x="109" y="1223"/>
                  </a:lnTo>
                  <a:lnTo>
                    <a:pt x="136" y="1208"/>
                  </a:lnTo>
                  <a:lnTo>
                    <a:pt x="162" y="1194"/>
                  </a:lnTo>
                  <a:lnTo>
                    <a:pt x="189" y="1182"/>
                  </a:lnTo>
                  <a:lnTo>
                    <a:pt x="215" y="1169"/>
                  </a:lnTo>
                  <a:lnTo>
                    <a:pt x="241" y="1157"/>
                  </a:lnTo>
                  <a:lnTo>
                    <a:pt x="266" y="1145"/>
                  </a:lnTo>
                  <a:lnTo>
                    <a:pt x="291" y="1134"/>
                  </a:lnTo>
                  <a:lnTo>
                    <a:pt x="288" y="1203"/>
                  </a:lnTo>
                  <a:lnTo>
                    <a:pt x="287" y="1265"/>
                  </a:lnTo>
                  <a:lnTo>
                    <a:pt x="286" y="1324"/>
                  </a:lnTo>
                  <a:lnTo>
                    <a:pt x="286" y="1376"/>
                  </a:lnTo>
                  <a:lnTo>
                    <a:pt x="287" y="1424"/>
                  </a:lnTo>
                  <a:lnTo>
                    <a:pt x="289" y="1467"/>
                  </a:lnTo>
                  <a:lnTo>
                    <a:pt x="292" y="1504"/>
                  </a:lnTo>
                  <a:lnTo>
                    <a:pt x="296" y="1536"/>
                  </a:lnTo>
                  <a:lnTo>
                    <a:pt x="304" y="1569"/>
                  </a:lnTo>
                  <a:lnTo>
                    <a:pt x="311" y="1599"/>
                  </a:lnTo>
                  <a:lnTo>
                    <a:pt x="320" y="1628"/>
                  </a:lnTo>
                  <a:lnTo>
                    <a:pt x="331" y="1654"/>
                  </a:lnTo>
                  <a:lnTo>
                    <a:pt x="341" y="1681"/>
                  </a:lnTo>
                  <a:lnTo>
                    <a:pt x="354" y="1704"/>
                  </a:lnTo>
                  <a:lnTo>
                    <a:pt x="367" y="1726"/>
                  </a:lnTo>
                  <a:lnTo>
                    <a:pt x="382" y="1745"/>
                  </a:lnTo>
                  <a:lnTo>
                    <a:pt x="395" y="1761"/>
                  </a:lnTo>
                  <a:lnTo>
                    <a:pt x="407" y="1774"/>
                  </a:lnTo>
                  <a:lnTo>
                    <a:pt x="419" y="1785"/>
                  </a:lnTo>
                  <a:lnTo>
                    <a:pt x="429" y="1795"/>
                  </a:lnTo>
                  <a:lnTo>
                    <a:pt x="440" y="1802"/>
                  </a:lnTo>
                  <a:lnTo>
                    <a:pt x="450" y="1807"/>
                  </a:lnTo>
                  <a:lnTo>
                    <a:pt x="459" y="1810"/>
                  </a:lnTo>
                  <a:lnTo>
                    <a:pt x="468" y="1811"/>
                  </a:lnTo>
                  <a:lnTo>
                    <a:pt x="471" y="1811"/>
                  </a:lnTo>
                  <a:lnTo>
                    <a:pt x="473" y="1810"/>
                  </a:lnTo>
                  <a:lnTo>
                    <a:pt x="476" y="1808"/>
                  </a:lnTo>
                  <a:lnTo>
                    <a:pt x="479" y="1806"/>
                  </a:lnTo>
                  <a:lnTo>
                    <a:pt x="486" y="1800"/>
                  </a:lnTo>
                  <a:lnTo>
                    <a:pt x="491" y="1790"/>
                  </a:lnTo>
                  <a:lnTo>
                    <a:pt x="497" y="1779"/>
                  </a:lnTo>
                  <a:lnTo>
                    <a:pt x="503" y="1764"/>
                  </a:lnTo>
                  <a:lnTo>
                    <a:pt x="510" y="1746"/>
                  </a:lnTo>
                  <a:lnTo>
                    <a:pt x="515" y="1726"/>
                  </a:lnTo>
                  <a:lnTo>
                    <a:pt x="520" y="1709"/>
                  </a:lnTo>
                  <a:lnTo>
                    <a:pt x="529" y="1690"/>
                  </a:lnTo>
                  <a:lnTo>
                    <a:pt x="539" y="1670"/>
                  </a:lnTo>
                  <a:lnTo>
                    <a:pt x="552" y="1648"/>
                  </a:lnTo>
                  <a:lnTo>
                    <a:pt x="567" y="1626"/>
                  </a:lnTo>
                  <a:lnTo>
                    <a:pt x="585" y="1602"/>
                  </a:lnTo>
                  <a:lnTo>
                    <a:pt x="606" y="1577"/>
                  </a:lnTo>
                  <a:lnTo>
                    <a:pt x="629" y="1550"/>
                  </a:lnTo>
                  <a:lnTo>
                    <a:pt x="644" y="1532"/>
                  </a:lnTo>
                  <a:lnTo>
                    <a:pt x="657" y="1512"/>
                  </a:lnTo>
                  <a:lnTo>
                    <a:pt x="671" y="1490"/>
                  </a:lnTo>
                  <a:lnTo>
                    <a:pt x="684" y="1467"/>
                  </a:lnTo>
                  <a:lnTo>
                    <a:pt x="697" y="1442"/>
                  </a:lnTo>
                  <a:lnTo>
                    <a:pt x="709" y="1416"/>
                  </a:lnTo>
                  <a:lnTo>
                    <a:pt x="720" y="1388"/>
                  </a:lnTo>
                  <a:lnTo>
                    <a:pt x="731" y="1358"/>
                  </a:lnTo>
                  <a:lnTo>
                    <a:pt x="750" y="1368"/>
                  </a:lnTo>
                  <a:lnTo>
                    <a:pt x="770" y="1379"/>
                  </a:lnTo>
                  <a:lnTo>
                    <a:pt x="793" y="1395"/>
                  </a:lnTo>
                  <a:lnTo>
                    <a:pt x="817" y="1413"/>
                  </a:lnTo>
                  <a:lnTo>
                    <a:pt x="844" y="1434"/>
                  </a:lnTo>
                  <a:lnTo>
                    <a:pt x="871" y="1458"/>
                  </a:lnTo>
                  <a:lnTo>
                    <a:pt x="900" y="1485"/>
                  </a:lnTo>
                  <a:lnTo>
                    <a:pt x="931" y="1515"/>
                  </a:lnTo>
                  <a:lnTo>
                    <a:pt x="968" y="1551"/>
                  </a:lnTo>
                  <a:lnTo>
                    <a:pt x="1007" y="1587"/>
                  </a:lnTo>
                  <a:lnTo>
                    <a:pt x="1046" y="1623"/>
                  </a:lnTo>
                  <a:lnTo>
                    <a:pt x="1086" y="1659"/>
                  </a:lnTo>
                  <a:lnTo>
                    <a:pt x="1093" y="1663"/>
                  </a:lnTo>
                  <a:lnTo>
                    <a:pt x="1099" y="1665"/>
                  </a:lnTo>
                  <a:lnTo>
                    <a:pt x="1104" y="1665"/>
                  </a:lnTo>
                  <a:lnTo>
                    <a:pt x="1109" y="1663"/>
                  </a:lnTo>
                  <a:lnTo>
                    <a:pt x="1114" y="1659"/>
                  </a:lnTo>
                  <a:lnTo>
                    <a:pt x="1118" y="1651"/>
                  </a:lnTo>
                  <a:lnTo>
                    <a:pt x="1122" y="1644"/>
                  </a:lnTo>
                  <a:lnTo>
                    <a:pt x="1126" y="1634"/>
                  </a:lnTo>
                  <a:lnTo>
                    <a:pt x="1129" y="1621"/>
                  </a:lnTo>
                  <a:lnTo>
                    <a:pt x="1131" y="1609"/>
                  </a:lnTo>
                  <a:lnTo>
                    <a:pt x="1133" y="1598"/>
                  </a:lnTo>
                  <a:lnTo>
                    <a:pt x="1134" y="1586"/>
                  </a:lnTo>
                  <a:lnTo>
                    <a:pt x="1134" y="1575"/>
                  </a:lnTo>
                  <a:lnTo>
                    <a:pt x="1134" y="1563"/>
                  </a:lnTo>
                  <a:lnTo>
                    <a:pt x="1134" y="1552"/>
                  </a:lnTo>
                  <a:lnTo>
                    <a:pt x="1132" y="1541"/>
                  </a:lnTo>
                  <a:lnTo>
                    <a:pt x="1131" y="1531"/>
                  </a:lnTo>
                  <a:lnTo>
                    <a:pt x="1129" y="1521"/>
                  </a:lnTo>
                  <a:lnTo>
                    <a:pt x="1126" y="1510"/>
                  </a:lnTo>
                  <a:lnTo>
                    <a:pt x="1122" y="1500"/>
                  </a:lnTo>
                  <a:lnTo>
                    <a:pt x="1118" y="1489"/>
                  </a:lnTo>
                  <a:lnTo>
                    <a:pt x="1114" y="1479"/>
                  </a:lnTo>
                  <a:lnTo>
                    <a:pt x="1108" y="1469"/>
                  </a:lnTo>
                  <a:lnTo>
                    <a:pt x="1102" y="1460"/>
                  </a:lnTo>
                  <a:lnTo>
                    <a:pt x="1093" y="1446"/>
                  </a:lnTo>
                  <a:lnTo>
                    <a:pt x="1081" y="1433"/>
                  </a:lnTo>
                  <a:lnTo>
                    <a:pt x="1069" y="1420"/>
                  </a:lnTo>
                  <a:lnTo>
                    <a:pt x="1055" y="1408"/>
                  </a:lnTo>
                  <a:lnTo>
                    <a:pt x="1040" y="1394"/>
                  </a:lnTo>
                  <a:lnTo>
                    <a:pt x="1025" y="1381"/>
                  </a:lnTo>
                  <a:lnTo>
                    <a:pt x="1008" y="1369"/>
                  </a:lnTo>
                  <a:lnTo>
                    <a:pt x="990" y="1356"/>
                  </a:lnTo>
                  <a:lnTo>
                    <a:pt x="970" y="1344"/>
                  </a:lnTo>
                  <a:lnTo>
                    <a:pt x="950" y="1331"/>
                  </a:lnTo>
                  <a:lnTo>
                    <a:pt x="928" y="1319"/>
                  </a:lnTo>
                  <a:lnTo>
                    <a:pt x="906" y="1306"/>
                  </a:lnTo>
                  <a:lnTo>
                    <a:pt x="882" y="1295"/>
                  </a:lnTo>
                  <a:lnTo>
                    <a:pt x="857" y="1282"/>
                  </a:lnTo>
                  <a:lnTo>
                    <a:pt x="831" y="1271"/>
                  </a:lnTo>
                  <a:lnTo>
                    <a:pt x="804" y="1258"/>
                  </a:lnTo>
                  <a:lnTo>
                    <a:pt x="754" y="1233"/>
                  </a:lnTo>
                  <a:lnTo>
                    <a:pt x="716" y="1213"/>
                  </a:lnTo>
                  <a:lnTo>
                    <a:pt x="703" y="1206"/>
                  </a:lnTo>
                  <a:lnTo>
                    <a:pt x="694" y="1199"/>
                  </a:lnTo>
                  <a:lnTo>
                    <a:pt x="688" y="1193"/>
                  </a:lnTo>
                  <a:lnTo>
                    <a:pt x="685" y="1189"/>
                  </a:lnTo>
                  <a:lnTo>
                    <a:pt x="685" y="1186"/>
                  </a:lnTo>
                  <a:lnTo>
                    <a:pt x="688" y="1184"/>
                  </a:lnTo>
                  <a:lnTo>
                    <a:pt x="691" y="1181"/>
                  </a:lnTo>
                  <a:lnTo>
                    <a:pt x="696" y="1178"/>
                  </a:lnTo>
                  <a:lnTo>
                    <a:pt x="714" y="1168"/>
                  </a:lnTo>
                  <a:lnTo>
                    <a:pt x="729" y="1159"/>
                  </a:lnTo>
                  <a:lnTo>
                    <a:pt x="746" y="1149"/>
                  </a:lnTo>
                  <a:lnTo>
                    <a:pt x="761" y="1140"/>
                  </a:lnTo>
                  <a:lnTo>
                    <a:pt x="795" y="1116"/>
                  </a:lnTo>
                  <a:lnTo>
                    <a:pt x="821" y="1097"/>
                  </a:lnTo>
                  <a:lnTo>
                    <a:pt x="837" y="1083"/>
                  </a:lnTo>
                  <a:lnTo>
                    <a:pt x="846" y="1075"/>
                  </a:lnTo>
                  <a:lnTo>
                    <a:pt x="848" y="1068"/>
                  </a:lnTo>
                  <a:lnTo>
                    <a:pt x="849" y="1059"/>
                  </a:lnTo>
                  <a:lnTo>
                    <a:pt x="849" y="1051"/>
                  </a:lnTo>
                  <a:lnTo>
                    <a:pt x="849" y="1043"/>
                  </a:lnTo>
                  <a:lnTo>
                    <a:pt x="847" y="1034"/>
                  </a:lnTo>
                  <a:lnTo>
                    <a:pt x="844" y="1025"/>
                  </a:lnTo>
                  <a:lnTo>
                    <a:pt x="840" y="1016"/>
                  </a:lnTo>
                  <a:lnTo>
                    <a:pt x="835" y="1006"/>
                  </a:lnTo>
                  <a:lnTo>
                    <a:pt x="832" y="999"/>
                  </a:lnTo>
                  <a:lnTo>
                    <a:pt x="828" y="993"/>
                  </a:lnTo>
                  <a:lnTo>
                    <a:pt x="824" y="987"/>
                  </a:lnTo>
                  <a:lnTo>
                    <a:pt x="818" y="982"/>
                  </a:lnTo>
                  <a:lnTo>
                    <a:pt x="857" y="979"/>
                  </a:lnTo>
                  <a:lnTo>
                    <a:pt x="898" y="978"/>
                  </a:lnTo>
                  <a:lnTo>
                    <a:pt x="940" y="977"/>
                  </a:lnTo>
                  <a:lnTo>
                    <a:pt x="984" y="978"/>
                  </a:lnTo>
                  <a:lnTo>
                    <a:pt x="1028" y="980"/>
                  </a:lnTo>
                  <a:lnTo>
                    <a:pt x="1074" y="982"/>
                  </a:lnTo>
                  <a:lnTo>
                    <a:pt x="1122" y="986"/>
                  </a:lnTo>
                  <a:lnTo>
                    <a:pt x="1171" y="991"/>
                  </a:lnTo>
                  <a:lnTo>
                    <a:pt x="1174" y="991"/>
                  </a:lnTo>
                  <a:lnTo>
                    <a:pt x="1178" y="991"/>
                  </a:lnTo>
                  <a:lnTo>
                    <a:pt x="1182" y="989"/>
                  </a:lnTo>
                  <a:lnTo>
                    <a:pt x="1184" y="987"/>
                  </a:lnTo>
                  <a:lnTo>
                    <a:pt x="1186" y="985"/>
                  </a:lnTo>
                  <a:lnTo>
                    <a:pt x="1188" y="982"/>
                  </a:lnTo>
                  <a:lnTo>
                    <a:pt x="1189" y="978"/>
                  </a:lnTo>
                  <a:lnTo>
                    <a:pt x="1189" y="973"/>
                  </a:lnTo>
                  <a:lnTo>
                    <a:pt x="1189" y="961"/>
                  </a:lnTo>
                  <a:lnTo>
                    <a:pt x="1188" y="948"/>
                  </a:lnTo>
                  <a:lnTo>
                    <a:pt x="1184" y="931"/>
                  </a:lnTo>
                  <a:lnTo>
                    <a:pt x="1178" y="911"/>
                  </a:lnTo>
                  <a:lnTo>
                    <a:pt x="1172" y="892"/>
                  </a:lnTo>
                  <a:lnTo>
                    <a:pt x="1165" y="875"/>
                  </a:lnTo>
                  <a:lnTo>
                    <a:pt x="1156" y="860"/>
                  </a:lnTo>
                  <a:lnTo>
                    <a:pt x="1146" y="845"/>
                  </a:lnTo>
                  <a:lnTo>
                    <a:pt x="1136" y="833"/>
                  </a:lnTo>
                  <a:lnTo>
                    <a:pt x="1124" y="821"/>
                  </a:lnTo>
                  <a:lnTo>
                    <a:pt x="1111" y="812"/>
                  </a:lnTo>
                  <a:lnTo>
                    <a:pt x="1098" y="802"/>
                  </a:lnTo>
                  <a:lnTo>
                    <a:pt x="1088" y="800"/>
                  </a:lnTo>
                  <a:lnTo>
                    <a:pt x="1078" y="799"/>
                  </a:lnTo>
                  <a:lnTo>
                    <a:pt x="1069" y="800"/>
                  </a:lnTo>
                  <a:lnTo>
                    <a:pt x="1058" y="802"/>
                  </a:lnTo>
                  <a:lnTo>
                    <a:pt x="1043" y="808"/>
                  </a:lnTo>
                  <a:lnTo>
                    <a:pt x="1026" y="813"/>
                  </a:lnTo>
                  <a:lnTo>
                    <a:pt x="1006" y="816"/>
                  </a:lnTo>
                  <a:lnTo>
                    <a:pt x="982" y="818"/>
                  </a:lnTo>
                  <a:lnTo>
                    <a:pt x="928" y="822"/>
                  </a:lnTo>
                  <a:lnTo>
                    <a:pt x="875" y="827"/>
                  </a:lnTo>
                  <a:lnTo>
                    <a:pt x="821" y="836"/>
                  </a:lnTo>
                  <a:lnTo>
                    <a:pt x="767" y="844"/>
                  </a:lnTo>
                  <a:lnTo>
                    <a:pt x="714" y="856"/>
                  </a:lnTo>
                  <a:lnTo>
                    <a:pt x="659" y="868"/>
                  </a:lnTo>
                  <a:lnTo>
                    <a:pt x="606" y="883"/>
                  </a:lnTo>
                  <a:lnTo>
                    <a:pt x="552" y="899"/>
                  </a:lnTo>
                  <a:lnTo>
                    <a:pt x="578" y="877"/>
                  </a:lnTo>
                  <a:lnTo>
                    <a:pt x="605" y="853"/>
                  </a:lnTo>
                  <a:lnTo>
                    <a:pt x="632" y="829"/>
                  </a:lnTo>
                  <a:lnTo>
                    <a:pt x="659" y="804"/>
                  </a:lnTo>
                  <a:lnTo>
                    <a:pt x="683" y="781"/>
                  </a:lnTo>
                  <a:lnTo>
                    <a:pt x="706" y="761"/>
                  </a:lnTo>
                  <a:lnTo>
                    <a:pt x="726" y="744"/>
                  </a:lnTo>
                  <a:lnTo>
                    <a:pt x="745" y="729"/>
                  </a:lnTo>
                  <a:lnTo>
                    <a:pt x="762" y="716"/>
                  </a:lnTo>
                  <a:lnTo>
                    <a:pt x="778" y="707"/>
                  </a:lnTo>
                  <a:lnTo>
                    <a:pt x="791" y="701"/>
                  </a:lnTo>
                  <a:lnTo>
                    <a:pt x="803" y="696"/>
                  </a:lnTo>
                  <a:lnTo>
                    <a:pt x="809" y="692"/>
                  </a:lnTo>
                  <a:lnTo>
                    <a:pt x="814" y="689"/>
                  </a:lnTo>
                  <a:lnTo>
                    <a:pt x="817" y="685"/>
                  </a:lnTo>
                  <a:lnTo>
                    <a:pt x="819" y="680"/>
                  </a:lnTo>
                  <a:lnTo>
                    <a:pt x="821" y="676"/>
                  </a:lnTo>
                  <a:lnTo>
                    <a:pt x="821" y="670"/>
                  </a:lnTo>
                  <a:lnTo>
                    <a:pt x="819" y="664"/>
                  </a:lnTo>
                  <a:lnTo>
                    <a:pt x="818" y="657"/>
                  </a:lnTo>
                  <a:lnTo>
                    <a:pt x="814" y="643"/>
                  </a:lnTo>
                  <a:lnTo>
                    <a:pt x="809" y="632"/>
                  </a:lnTo>
                  <a:lnTo>
                    <a:pt x="804" y="620"/>
                  </a:lnTo>
                  <a:lnTo>
                    <a:pt x="797" y="611"/>
                  </a:lnTo>
                  <a:lnTo>
                    <a:pt x="790" y="602"/>
                  </a:lnTo>
                  <a:lnTo>
                    <a:pt x="782" y="595"/>
                  </a:lnTo>
                  <a:lnTo>
                    <a:pt x="772" y="589"/>
                  </a:lnTo>
                  <a:lnTo>
                    <a:pt x="763" y="584"/>
                  </a:lnTo>
                  <a:lnTo>
                    <a:pt x="759" y="583"/>
                  </a:lnTo>
                  <a:lnTo>
                    <a:pt x="754" y="582"/>
                  </a:lnTo>
                  <a:lnTo>
                    <a:pt x="746" y="582"/>
                  </a:lnTo>
                  <a:lnTo>
                    <a:pt x="739" y="583"/>
                  </a:lnTo>
                  <a:lnTo>
                    <a:pt x="719" y="586"/>
                  </a:lnTo>
                  <a:lnTo>
                    <a:pt x="695" y="592"/>
                  </a:lnTo>
                  <a:lnTo>
                    <a:pt x="688" y="594"/>
                  </a:lnTo>
                  <a:lnTo>
                    <a:pt x="681" y="594"/>
                  </a:lnTo>
                  <a:lnTo>
                    <a:pt x="677" y="594"/>
                  </a:lnTo>
                  <a:lnTo>
                    <a:pt x="674" y="592"/>
                  </a:lnTo>
                  <a:lnTo>
                    <a:pt x="674" y="590"/>
                  </a:lnTo>
                  <a:lnTo>
                    <a:pt x="675" y="588"/>
                  </a:lnTo>
                  <a:lnTo>
                    <a:pt x="677" y="584"/>
                  </a:lnTo>
                  <a:lnTo>
                    <a:pt x="680" y="579"/>
                  </a:lnTo>
                  <a:lnTo>
                    <a:pt x="695" y="567"/>
                  </a:lnTo>
                  <a:lnTo>
                    <a:pt x="710" y="553"/>
                  </a:lnTo>
                  <a:lnTo>
                    <a:pt x="724" y="538"/>
                  </a:lnTo>
                  <a:lnTo>
                    <a:pt x="739" y="521"/>
                  </a:lnTo>
                  <a:lnTo>
                    <a:pt x="754" y="502"/>
                  </a:lnTo>
                  <a:lnTo>
                    <a:pt x="768" y="482"/>
                  </a:lnTo>
                  <a:lnTo>
                    <a:pt x="784" y="460"/>
                  </a:lnTo>
                  <a:lnTo>
                    <a:pt x="800" y="437"/>
                  </a:lnTo>
                  <a:lnTo>
                    <a:pt x="806" y="428"/>
                  </a:lnTo>
                  <a:lnTo>
                    <a:pt x="810" y="420"/>
                  </a:lnTo>
                  <a:lnTo>
                    <a:pt x="812" y="412"/>
                  </a:lnTo>
                  <a:lnTo>
                    <a:pt x="812" y="406"/>
                  </a:lnTo>
                  <a:lnTo>
                    <a:pt x="811" y="402"/>
                  </a:lnTo>
                  <a:lnTo>
                    <a:pt x="809" y="397"/>
                  </a:lnTo>
                  <a:lnTo>
                    <a:pt x="805" y="391"/>
                  </a:lnTo>
                  <a:lnTo>
                    <a:pt x="800" y="384"/>
                  </a:lnTo>
                  <a:lnTo>
                    <a:pt x="790" y="376"/>
                  </a:lnTo>
                  <a:lnTo>
                    <a:pt x="781" y="369"/>
                  </a:lnTo>
                  <a:lnTo>
                    <a:pt x="771" y="364"/>
                  </a:lnTo>
                  <a:lnTo>
                    <a:pt x="762" y="360"/>
                  </a:lnTo>
                  <a:lnTo>
                    <a:pt x="751" y="358"/>
                  </a:lnTo>
                  <a:lnTo>
                    <a:pt x="741" y="358"/>
                  </a:lnTo>
                  <a:lnTo>
                    <a:pt x="729" y="360"/>
                  </a:lnTo>
                  <a:lnTo>
                    <a:pt x="718" y="363"/>
                  </a:lnTo>
                  <a:lnTo>
                    <a:pt x="705" y="364"/>
                  </a:lnTo>
                  <a:lnTo>
                    <a:pt x="693" y="368"/>
                  </a:lnTo>
                  <a:lnTo>
                    <a:pt x="679" y="373"/>
                  </a:lnTo>
                  <a:lnTo>
                    <a:pt x="666" y="381"/>
                  </a:lnTo>
                  <a:lnTo>
                    <a:pt x="651" y="387"/>
                  </a:lnTo>
                  <a:lnTo>
                    <a:pt x="635" y="393"/>
                  </a:lnTo>
                  <a:lnTo>
                    <a:pt x="619" y="400"/>
                  </a:lnTo>
                  <a:lnTo>
                    <a:pt x="601" y="406"/>
                  </a:lnTo>
                  <a:lnTo>
                    <a:pt x="581" y="413"/>
                  </a:lnTo>
                  <a:lnTo>
                    <a:pt x="562" y="422"/>
                  </a:lnTo>
                  <a:lnTo>
                    <a:pt x="543" y="430"/>
                  </a:lnTo>
                  <a:lnTo>
                    <a:pt x="524" y="439"/>
                  </a:lnTo>
                  <a:lnTo>
                    <a:pt x="508" y="449"/>
                  </a:lnTo>
                  <a:lnTo>
                    <a:pt x="493" y="455"/>
                  </a:lnTo>
                  <a:lnTo>
                    <a:pt x="482" y="459"/>
                  </a:lnTo>
                  <a:lnTo>
                    <a:pt x="475" y="461"/>
                  </a:lnTo>
                  <a:lnTo>
                    <a:pt x="473" y="461"/>
                  </a:lnTo>
                  <a:lnTo>
                    <a:pt x="471" y="461"/>
                  </a:lnTo>
                  <a:lnTo>
                    <a:pt x="469" y="463"/>
                  </a:lnTo>
                  <a:lnTo>
                    <a:pt x="468" y="466"/>
                  </a:lnTo>
                  <a:lnTo>
                    <a:pt x="466" y="472"/>
                  </a:lnTo>
                  <a:lnTo>
                    <a:pt x="466" y="481"/>
                  </a:lnTo>
                  <a:lnTo>
                    <a:pt x="468" y="489"/>
                  </a:lnTo>
                  <a:lnTo>
                    <a:pt x="470" y="496"/>
                  </a:lnTo>
                  <a:lnTo>
                    <a:pt x="472" y="502"/>
                  </a:lnTo>
                  <a:lnTo>
                    <a:pt x="475" y="509"/>
                  </a:lnTo>
                  <a:lnTo>
                    <a:pt x="479" y="516"/>
                  </a:lnTo>
                  <a:lnTo>
                    <a:pt x="484" y="522"/>
                  </a:lnTo>
                  <a:lnTo>
                    <a:pt x="489" y="528"/>
                  </a:lnTo>
                  <a:lnTo>
                    <a:pt x="494" y="535"/>
                  </a:lnTo>
                  <a:lnTo>
                    <a:pt x="507" y="546"/>
                  </a:lnTo>
                  <a:lnTo>
                    <a:pt x="521" y="556"/>
                  </a:lnTo>
                  <a:lnTo>
                    <a:pt x="539" y="567"/>
                  </a:lnTo>
                  <a:lnTo>
                    <a:pt x="558" y="575"/>
                  </a:lnTo>
                  <a:lnTo>
                    <a:pt x="574" y="579"/>
                  </a:lnTo>
                  <a:lnTo>
                    <a:pt x="585" y="583"/>
                  </a:lnTo>
                  <a:lnTo>
                    <a:pt x="591" y="587"/>
                  </a:lnTo>
                  <a:lnTo>
                    <a:pt x="594" y="590"/>
                  </a:lnTo>
                  <a:lnTo>
                    <a:pt x="594" y="593"/>
                  </a:lnTo>
                  <a:lnTo>
                    <a:pt x="594" y="597"/>
                  </a:lnTo>
                  <a:lnTo>
                    <a:pt x="592" y="601"/>
                  </a:lnTo>
                  <a:lnTo>
                    <a:pt x="590" y="607"/>
                  </a:lnTo>
                  <a:lnTo>
                    <a:pt x="578" y="624"/>
                  </a:lnTo>
                  <a:lnTo>
                    <a:pt x="565" y="640"/>
                  </a:lnTo>
                  <a:lnTo>
                    <a:pt x="553" y="654"/>
                  </a:lnTo>
                  <a:lnTo>
                    <a:pt x="540" y="666"/>
                  </a:lnTo>
                  <a:lnTo>
                    <a:pt x="527" y="678"/>
                  </a:lnTo>
                  <a:lnTo>
                    <a:pt x="514" y="687"/>
                  </a:lnTo>
                  <a:lnTo>
                    <a:pt x="500" y="696"/>
                  </a:lnTo>
                  <a:lnTo>
                    <a:pt x="487" y="702"/>
                  </a:lnTo>
                  <a:lnTo>
                    <a:pt x="484" y="703"/>
                  </a:lnTo>
                  <a:lnTo>
                    <a:pt x="480" y="706"/>
                  </a:lnTo>
                  <a:lnTo>
                    <a:pt x="478" y="710"/>
                  </a:lnTo>
                  <a:lnTo>
                    <a:pt x="476" y="715"/>
                  </a:lnTo>
                  <a:lnTo>
                    <a:pt x="474" y="723"/>
                  </a:lnTo>
                  <a:lnTo>
                    <a:pt x="473" y="731"/>
                  </a:lnTo>
                  <a:lnTo>
                    <a:pt x="472" y="742"/>
                  </a:lnTo>
                  <a:lnTo>
                    <a:pt x="472" y="753"/>
                  </a:lnTo>
                  <a:lnTo>
                    <a:pt x="473" y="762"/>
                  </a:lnTo>
                  <a:lnTo>
                    <a:pt x="476" y="772"/>
                  </a:lnTo>
                  <a:lnTo>
                    <a:pt x="479" y="780"/>
                  </a:lnTo>
                  <a:lnTo>
                    <a:pt x="484" y="789"/>
                  </a:lnTo>
                  <a:lnTo>
                    <a:pt x="487" y="793"/>
                  </a:lnTo>
                  <a:lnTo>
                    <a:pt x="493" y="795"/>
                  </a:lnTo>
                  <a:lnTo>
                    <a:pt x="500" y="797"/>
                  </a:lnTo>
                  <a:lnTo>
                    <a:pt x="511" y="799"/>
                  </a:lnTo>
                  <a:lnTo>
                    <a:pt x="530" y="799"/>
                  </a:lnTo>
                  <a:lnTo>
                    <a:pt x="548" y="798"/>
                  </a:lnTo>
                  <a:lnTo>
                    <a:pt x="566" y="795"/>
                  </a:lnTo>
                  <a:lnTo>
                    <a:pt x="585" y="791"/>
                  </a:lnTo>
                  <a:lnTo>
                    <a:pt x="597" y="790"/>
                  </a:lnTo>
                  <a:lnTo>
                    <a:pt x="601" y="791"/>
                  </a:lnTo>
                  <a:lnTo>
                    <a:pt x="602" y="793"/>
                  </a:lnTo>
                  <a:lnTo>
                    <a:pt x="602" y="796"/>
                  </a:lnTo>
                  <a:lnTo>
                    <a:pt x="601" y="800"/>
                  </a:lnTo>
                  <a:lnTo>
                    <a:pt x="600" y="804"/>
                  </a:lnTo>
                  <a:lnTo>
                    <a:pt x="594" y="815"/>
                  </a:lnTo>
                  <a:lnTo>
                    <a:pt x="586" y="828"/>
                  </a:lnTo>
                  <a:lnTo>
                    <a:pt x="569" y="850"/>
                  </a:lnTo>
                  <a:lnTo>
                    <a:pt x="550" y="871"/>
                  </a:lnTo>
                  <a:lnTo>
                    <a:pt x="531" y="891"/>
                  </a:lnTo>
                  <a:lnTo>
                    <a:pt x="509" y="911"/>
                  </a:lnTo>
                  <a:lnTo>
                    <a:pt x="480" y="918"/>
                  </a:lnTo>
                  <a:lnTo>
                    <a:pt x="453" y="926"/>
                  </a:lnTo>
                  <a:lnTo>
                    <a:pt x="428" y="934"/>
                  </a:lnTo>
                  <a:lnTo>
                    <a:pt x="404" y="942"/>
                  </a:lnTo>
                  <a:lnTo>
                    <a:pt x="407" y="910"/>
                  </a:lnTo>
                  <a:lnTo>
                    <a:pt x="411" y="881"/>
                  </a:lnTo>
                  <a:lnTo>
                    <a:pt x="415" y="852"/>
                  </a:lnTo>
                  <a:lnTo>
                    <a:pt x="420" y="826"/>
                  </a:lnTo>
                  <a:lnTo>
                    <a:pt x="429" y="769"/>
                  </a:lnTo>
                  <a:lnTo>
                    <a:pt x="435" y="716"/>
                  </a:lnTo>
                  <a:lnTo>
                    <a:pt x="441" y="670"/>
                  </a:lnTo>
                  <a:lnTo>
                    <a:pt x="443" y="632"/>
                  </a:lnTo>
                  <a:lnTo>
                    <a:pt x="444" y="614"/>
                  </a:lnTo>
                  <a:lnTo>
                    <a:pt x="444" y="598"/>
                  </a:lnTo>
                  <a:lnTo>
                    <a:pt x="443" y="584"/>
                  </a:lnTo>
                  <a:lnTo>
                    <a:pt x="442" y="571"/>
                  </a:lnTo>
                  <a:lnTo>
                    <a:pt x="441" y="561"/>
                  </a:lnTo>
                  <a:lnTo>
                    <a:pt x="439" y="551"/>
                  </a:lnTo>
                  <a:lnTo>
                    <a:pt x="435" y="543"/>
                  </a:lnTo>
                  <a:lnTo>
                    <a:pt x="432" y="537"/>
                  </a:lnTo>
                  <a:lnTo>
                    <a:pt x="424" y="512"/>
                  </a:lnTo>
                  <a:lnTo>
                    <a:pt x="417" y="485"/>
                  </a:lnTo>
                  <a:lnTo>
                    <a:pt x="410" y="457"/>
                  </a:lnTo>
                  <a:lnTo>
                    <a:pt x="406" y="428"/>
                  </a:lnTo>
                  <a:lnTo>
                    <a:pt x="405" y="416"/>
                  </a:lnTo>
                  <a:lnTo>
                    <a:pt x="404" y="406"/>
                  </a:lnTo>
                  <a:lnTo>
                    <a:pt x="403" y="398"/>
                  </a:lnTo>
                  <a:lnTo>
                    <a:pt x="401" y="390"/>
                  </a:lnTo>
                  <a:lnTo>
                    <a:pt x="399" y="385"/>
                  </a:lnTo>
                  <a:lnTo>
                    <a:pt x="397" y="381"/>
                  </a:lnTo>
                  <a:lnTo>
                    <a:pt x="394" y="378"/>
                  </a:lnTo>
                  <a:lnTo>
                    <a:pt x="390" y="377"/>
                  </a:lnTo>
                  <a:lnTo>
                    <a:pt x="387" y="377"/>
                  </a:lnTo>
                  <a:lnTo>
                    <a:pt x="384" y="379"/>
                  </a:lnTo>
                  <a:lnTo>
                    <a:pt x="381" y="381"/>
                  </a:lnTo>
                  <a:lnTo>
                    <a:pt x="377" y="384"/>
                  </a:lnTo>
                  <a:lnTo>
                    <a:pt x="369" y="393"/>
                  </a:lnTo>
                  <a:lnTo>
                    <a:pt x="361" y="406"/>
                  </a:lnTo>
                  <a:lnTo>
                    <a:pt x="352" y="427"/>
                  </a:lnTo>
                  <a:lnTo>
                    <a:pt x="345" y="447"/>
                  </a:lnTo>
                  <a:lnTo>
                    <a:pt x="340" y="464"/>
                  </a:lnTo>
                  <a:lnTo>
                    <a:pt x="337" y="481"/>
                  </a:lnTo>
                  <a:close/>
                  <a:moveTo>
                    <a:pt x="390" y="1146"/>
                  </a:moveTo>
                  <a:lnTo>
                    <a:pt x="390" y="1132"/>
                  </a:lnTo>
                  <a:lnTo>
                    <a:pt x="391" y="1117"/>
                  </a:lnTo>
                  <a:lnTo>
                    <a:pt x="392" y="1102"/>
                  </a:lnTo>
                  <a:lnTo>
                    <a:pt x="392" y="1089"/>
                  </a:lnTo>
                  <a:lnTo>
                    <a:pt x="443" y="1068"/>
                  </a:lnTo>
                  <a:lnTo>
                    <a:pt x="492" y="1049"/>
                  </a:lnTo>
                  <a:lnTo>
                    <a:pt x="539" y="1032"/>
                  </a:lnTo>
                  <a:lnTo>
                    <a:pt x="586" y="1019"/>
                  </a:lnTo>
                  <a:lnTo>
                    <a:pt x="631" y="1007"/>
                  </a:lnTo>
                  <a:lnTo>
                    <a:pt x="676" y="998"/>
                  </a:lnTo>
                  <a:lnTo>
                    <a:pt x="697" y="994"/>
                  </a:lnTo>
                  <a:lnTo>
                    <a:pt x="719" y="990"/>
                  </a:lnTo>
                  <a:lnTo>
                    <a:pt x="740" y="988"/>
                  </a:lnTo>
                  <a:lnTo>
                    <a:pt x="761" y="986"/>
                  </a:lnTo>
                  <a:lnTo>
                    <a:pt x="740" y="1007"/>
                  </a:lnTo>
                  <a:lnTo>
                    <a:pt x="719" y="1028"/>
                  </a:lnTo>
                  <a:lnTo>
                    <a:pt x="699" y="1047"/>
                  </a:lnTo>
                  <a:lnTo>
                    <a:pt x="678" y="1065"/>
                  </a:lnTo>
                  <a:lnTo>
                    <a:pt x="659" y="1080"/>
                  </a:lnTo>
                  <a:lnTo>
                    <a:pt x="639" y="1096"/>
                  </a:lnTo>
                  <a:lnTo>
                    <a:pt x="621" y="1110"/>
                  </a:lnTo>
                  <a:lnTo>
                    <a:pt x="603" y="1122"/>
                  </a:lnTo>
                  <a:lnTo>
                    <a:pt x="580" y="1137"/>
                  </a:lnTo>
                  <a:lnTo>
                    <a:pt x="560" y="1150"/>
                  </a:lnTo>
                  <a:lnTo>
                    <a:pt x="543" y="1164"/>
                  </a:lnTo>
                  <a:lnTo>
                    <a:pt x="530" y="1176"/>
                  </a:lnTo>
                  <a:lnTo>
                    <a:pt x="518" y="1188"/>
                  </a:lnTo>
                  <a:lnTo>
                    <a:pt x="509" y="1199"/>
                  </a:lnTo>
                  <a:lnTo>
                    <a:pt x="505" y="1204"/>
                  </a:lnTo>
                  <a:lnTo>
                    <a:pt x="502" y="1209"/>
                  </a:lnTo>
                  <a:lnTo>
                    <a:pt x="500" y="1214"/>
                  </a:lnTo>
                  <a:lnTo>
                    <a:pt x="499" y="1219"/>
                  </a:lnTo>
                  <a:lnTo>
                    <a:pt x="496" y="1231"/>
                  </a:lnTo>
                  <a:lnTo>
                    <a:pt x="494" y="1241"/>
                  </a:lnTo>
                  <a:lnTo>
                    <a:pt x="494" y="1247"/>
                  </a:lnTo>
                  <a:lnTo>
                    <a:pt x="495" y="1251"/>
                  </a:lnTo>
                  <a:lnTo>
                    <a:pt x="496" y="1255"/>
                  </a:lnTo>
                  <a:lnTo>
                    <a:pt x="498" y="1258"/>
                  </a:lnTo>
                  <a:lnTo>
                    <a:pt x="500" y="1262"/>
                  </a:lnTo>
                  <a:lnTo>
                    <a:pt x="504" y="1266"/>
                  </a:lnTo>
                  <a:lnTo>
                    <a:pt x="509" y="1271"/>
                  </a:lnTo>
                  <a:lnTo>
                    <a:pt x="514" y="1274"/>
                  </a:lnTo>
                  <a:lnTo>
                    <a:pt x="526" y="1282"/>
                  </a:lnTo>
                  <a:lnTo>
                    <a:pt x="543" y="1291"/>
                  </a:lnTo>
                  <a:lnTo>
                    <a:pt x="562" y="1299"/>
                  </a:lnTo>
                  <a:lnTo>
                    <a:pt x="585" y="1307"/>
                  </a:lnTo>
                  <a:lnTo>
                    <a:pt x="611" y="1315"/>
                  </a:lnTo>
                  <a:lnTo>
                    <a:pt x="640" y="1323"/>
                  </a:lnTo>
                  <a:lnTo>
                    <a:pt x="652" y="1326"/>
                  </a:lnTo>
                  <a:lnTo>
                    <a:pt x="665" y="1330"/>
                  </a:lnTo>
                  <a:lnTo>
                    <a:pt x="676" y="1334"/>
                  </a:lnTo>
                  <a:lnTo>
                    <a:pt x="688" y="1339"/>
                  </a:lnTo>
                  <a:lnTo>
                    <a:pt x="651" y="1380"/>
                  </a:lnTo>
                  <a:lnTo>
                    <a:pt x="615" y="1420"/>
                  </a:lnTo>
                  <a:lnTo>
                    <a:pt x="580" y="1457"/>
                  </a:lnTo>
                  <a:lnTo>
                    <a:pt x="546" y="1490"/>
                  </a:lnTo>
                  <a:lnTo>
                    <a:pt x="513" y="1522"/>
                  </a:lnTo>
                  <a:lnTo>
                    <a:pt x="480" y="1550"/>
                  </a:lnTo>
                  <a:lnTo>
                    <a:pt x="449" y="1576"/>
                  </a:lnTo>
                  <a:lnTo>
                    <a:pt x="419" y="1600"/>
                  </a:lnTo>
                  <a:lnTo>
                    <a:pt x="413" y="1605"/>
                  </a:lnTo>
                  <a:lnTo>
                    <a:pt x="408" y="1609"/>
                  </a:lnTo>
                  <a:lnTo>
                    <a:pt x="404" y="1612"/>
                  </a:lnTo>
                  <a:lnTo>
                    <a:pt x="400" y="1612"/>
                  </a:lnTo>
                  <a:lnTo>
                    <a:pt x="396" y="1609"/>
                  </a:lnTo>
                  <a:lnTo>
                    <a:pt x="394" y="1606"/>
                  </a:lnTo>
                  <a:lnTo>
                    <a:pt x="390" y="1603"/>
                  </a:lnTo>
                  <a:lnTo>
                    <a:pt x="388" y="1599"/>
                  </a:lnTo>
                  <a:lnTo>
                    <a:pt x="387" y="1594"/>
                  </a:lnTo>
                  <a:lnTo>
                    <a:pt x="386" y="1589"/>
                  </a:lnTo>
                  <a:lnTo>
                    <a:pt x="385" y="1582"/>
                  </a:lnTo>
                  <a:lnTo>
                    <a:pt x="385" y="1576"/>
                  </a:lnTo>
                  <a:lnTo>
                    <a:pt x="384" y="1517"/>
                  </a:lnTo>
                  <a:lnTo>
                    <a:pt x="383" y="1460"/>
                  </a:lnTo>
                  <a:lnTo>
                    <a:pt x="383" y="1403"/>
                  </a:lnTo>
                  <a:lnTo>
                    <a:pt x="383" y="1349"/>
                  </a:lnTo>
                  <a:lnTo>
                    <a:pt x="384" y="1296"/>
                  </a:lnTo>
                  <a:lnTo>
                    <a:pt x="385" y="1245"/>
                  </a:lnTo>
                  <a:lnTo>
                    <a:pt x="387" y="1194"/>
                  </a:lnTo>
                  <a:lnTo>
                    <a:pt x="390" y="1146"/>
                  </a:lnTo>
                  <a:close/>
                  <a:moveTo>
                    <a:pt x="1614" y="52"/>
                  </a:moveTo>
                  <a:lnTo>
                    <a:pt x="1626" y="62"/>
                  </a:lnTo>
                  <a:lnTo>
                    <a:pt x="1637" y="71"/>
                  </a:lnTo>
                  <a:lnTo>
                    <a:pt x="1647" y="81"/>
                  </a:lnTo>
                  <a:lnTo>
                    <a:pt x="1655" y="90"/>
                  </a:lnTo>
                  <a:lnTo>
                    <a:pt x="1662" y="98"/>
                  </a:lnTo>
                  <a:lnTo>
                    <a:pt x="1666" y="108"/>
                  </a:lnTo>
                  <a:lnTo>
                    <a:pt x="1670" y="117"/>
                  </a:lnTo>
                  <a:lnTo>
                    <a:pt x="1672" y="126"/>
                  </a:lnTo>
                  <a:lnTo>
                    <a:pt x="1667" y="137"/>
                  </a:lnTo>
                  <a:lnTo>
                    <a:pt x="1661" y="149"/>
                  </a:lnTo>
                  <a:lnTo>
                    <a:pt x="1654" y="160"/>
                  </a:lnTo>
                  <a:lnTo>
                    <a:pt x="1643" y="172"/>
                  </a:lnTo>
                  <a:lnTo>
                    <a:pt x="1632" y="184"/>
                  </a:lnTo>
                  <a:lnTo>
                    <a:pt x="1618" y="196"/>
                  </a:lnTo>
                  <a:lnTo>
                    <a:pt x="1602" y="208"/>
                  </a:lnTo>
                  <a:lnTo>
                    <a:pt x="1586" y="220"/>
                  </a:lnTo>
                  <a:lnTo>
                    <a:pt x="1566" y="232"/>
                  </a:lnTo>
                  <a:lnTo>
                    <a:pt x="1546" y="245"/>
                  </a:lnTo>
                  <a:lnTo>
                    <a:pt x="1523" y="257"/>
                  </a:lnTo>
                  <a:lnTo>
                    <a:pt x="1498" y="270"/>
                  </a:lnTo>
                  <a:lnTo>
                    <a:pt x="1471" y="283"/>
                  </a:lnTo>
                  <a:lnTo>
                    <a:pt x="1443" y="295"/>
                  </a:lnTo>
                  <a:lnTo>
                    <a:pt x="1414" y="309"/>
                  </a:lnTo>
                  <a:lnTo>
                    <a:pt x="1381" y="321"/>
                  </a:lnTo>
                  <a:lnTo>
                    <a:pt x="1379" y="323"/>
                  </a:lnTo>
                  <a:lnTo>
                    <a:pt x="1377" y="325"/>
                  </a:lnTo>
                  <a:lnTo>
                    <a:pt x="1376" y="330"/>
                  </a:lnTo>
                  <a:lnTo>
                    <a:pt x="1375" y="335"/>
                  </a:lnTo>
                  <a:lnTo>
                    <a:pt x="1375" y="337"/>
                  </a:lnTo>
                  <a:lnTo>
                    <a:pt x="1376" y="338"/>
                  </a:lnTo>
                  <a:lnTo>
                    <a:pt x="1378" y="340"/>
                  </a:lnTo>
                  <a:lnTo>
                    <a:pt x="1379" y="340"/>
                  </a:lnTo>
                  <a:lnTo>
                    <a:pt x="1386" y="341"/>
                  </a:lnTo>
                  <a:lnTo>
                    <a:pt x="1393" y="341"/>
                  </a:lnTo>
                  <a:lnTo>
                    <a:pt x="1418" y="337"/>
                  </a:lnTo>
                  <a:lnTo>
                    <a:pt x="1443" y="333"/>
                  </a:lnTo>
                  <a:lnTo>
                    <a:pt x="1468" y="329"/>
                  </a:lnTo>
                  <a:lnTo>
                    <a:pt x="1493" y="323"/>
                  </a:lnTo>
                  <a:lnTo>
                    <a:pt x="1519" y="317"/>
                  </a:lnTo>
                  <a:lnTo>
                    <a:pt x="1544" y="312"/>
                  </a:lnTo>
                  <a:lnTo>
                    <a:pt x="1569" y="304"/>
                  </a:lnTo>
                  <a:lnTo>
                    <a:pt x="1594" y="297"/>
                  </a:lnTo>
                  <a:lnTo>
                    <a:pt x="1616" y="292"/>
                  </a:lnTo>
                  <a:lnTo>
                    <a:pt x="1637" y="288"/>
                  </a:lnTo>
                  <a:lnTo>
                    <a:pt x="1658" y="284"/>
                  </a:lnTo>
                  <a:lnTo>
                    <a:pt x="1679" y="281"/>
                  </a:lnTo>
                  <a:lnTo>
                    <a:pt x="1699" y="279"/>
                  </a:lnTo>
                  <a:lnTo>
                    <a:pt x="1720" y="278"/>
                  </a:lnTo>
                  <a:lnTo>
                    <a:pt x="1738" y="278"/>
                  </a:lnTo>
                  <a:lnTo>
                    <a:pt x="1758" y="279"/>
                  </a:lnTo>
                  <a:lnTo>
                    <a:pt x="1774" y="280"/>
                  </a:lnTo>
                  <a:lnTo>
                    <a:pt x="1789" y="280"/>
                  </a:lnTo>
                  <a:lnTo>
                    <a:pt x="1802" y="279"/>
                  </a:lnTo>
                  <a:lnTo>
                    <a:pt x="1814" y="277"/>
                  </a:lnTo>
                  <a:lnTo>
                    <a:pt x="1824" y="273"/>
                  </a:lnTo>
                  <a:lnTo>
                    <a:pt x="1833" y="269"/>
                  </a:lnTo>
                  <a:lnTo>
                    <a:pt x="1840" y="263"/>
                  </a:lnTo>
                  <a:lnTo>
                    <a:pt x="1845" y="256"/>
                  </a:lnTo>
                  <a:lnTo>
                    <a:pt x="1850" y="248"/>
                  </a:lnTo>
                  <a:lnTo>
                    <a:pt x="1856" y="239"/>
                  </a:lnTo>
                  <a:lnTo>
                    <a:pt x="1860" y="229"/>
                  </a:lnTo>
                  <a:lnTo>
                    <a:pt x="1864" y="218"/>
                  </a:lnTo>
                  <a:lnTo>
                    <a:pt x="1867" y="206"/>
                  </a:lnTo>
                  <a:lnTo>
                    <a:pt x="1869" y="195"/>
                  </a:lnTo>
                  <a:lnTo>
                    <a:pt x="1871" y="181"/>
                  </a:lnTo>
                  <a:lnTo>
                    <a:pt x="1872" y="168"/>
                  </a:lnTo>
                  <a:lnTo>
                    <a:pt x="1872" y="158"/>
                  </a:lnTo>
                  <a:lnTo>
                    <a:pt x="1871" y="149"/>
                  </a:lnTo>
                  <a:lnTo>
                    <a:pt x="1870" y="138"/>
                  </a:lnTo>
                  <a:lnTo>
                    <a:pt x="1868" y="129"/>
                  </a:lnTo>
                  <a:lnTo>
                    <a:pt x="1866" y="118"/>
                  </a:lnTo>
                  <a:lnTo>
                    <a:pt x="1863" y="108"/>
                  </a:lnTo>
                  <a:lnTo>
                    <a:pt x="1859" y="97"/>
                  </a:lnTo>
                  <a:lnTo>
                    <a:pt x="1855" y="87"/>
                  </a:lnTo>
                  <a:lnTo>
                    <a:pt x="1847" y="73"/>
                  </a:lnTo>
                  <a:lnTo>
                    <a:pt x="1840" y="61"/>
                  </a:lnTo>
                  <a:lnTo>
                    <a:pt x="1830" y="49"/>
                  </a:lnTo>
                  <a:lnTo>
                    <a:pt x="1820" y="39"/>
                  </a:lnTo>
                  <a:lnTo>
                    <a:pt x="1808" y="29"/>
                  </a:lnTo>
                  <a:lnTo>
                    <a:pt x="1796" y="21"/>
                  </a:lnTo>
                  <a:lnTo>
                    <a:pt x="1782" y="14"/>
                  </a:lnTo>
                  <a:lnTo>
                    <a:pt x="1768" y="8"/>
                  </a:lnTo>
                  <a:lnTo>
                    <a:pt x="1752" y="3"/>
                  </a:lnTo>
                  <a:lnTo>
                    <a:pt x="1736" y="1"/>
                  </a:lnTo>
                  <a:lnTo>
                    <a:pt x="1718" y="0"/>
                  </a:lnTo>
                  <a:lnTo>
                    <a:pt x="1700" y="1"/>
                  </a:lnTo>
                  <a:lnTo>
                    <a:pt x="1680" y="3"/>
                  </a:lnTo>
                  <a:lnTo>
                    <a:pt x="1660" y="6"/>
                  </a:lnTo>
                  <a:lnTo>
                    <a:pt x="1638" y="12"/>
                  </a:lnTo>
                  <a:lnTo>
                    <a:pt x="1615" y="18"/>
                  </a:lnTo>
                  <a:lnTo>
                    <a:pt x="1610" y="20"/>
                  </a:lnTo>
                  <a:lnTo>
                    <a:pt x="1605" y="22"/>
                  </a:lnTo>
                  <a:lnTo>
                    <a:pt x="1603" y="26"/>
                  </a:lnTo>
                  <a:lnTo>
                    <a:pt x="1602" y="31"/>
                  </a:lnTo>
                  <a:lnTo>
                    <a:pt x="1602" y="35"/>
                  </a:lnTo>
                  <a:lnTo>
                    <a:pt x="1604" y="40"/>
                  </a:lnTo>
                  <a:lnTo>
                    <a:pt x="1609" y="46"/>
                  </a:lnTo>
                  <a:lnTo>
                    <a:pt x="1614" y="52"/>
                  </a:lnTo>
                  <a:close/>
                  <a:moveTo>
                    <a:pt x="1921" y="1567"/>
                  </a:moveTo>
                  <a:lnTo>
                    <a:pt x="1936" y="1584"/>
                  </a:lnTo>
                  <a:lnTo>
                    <a:pt x="1950" y="1604"/>
                  </a:lnTo>
                  <a:lnTo>
                    <a:pt x="1963" y="1623"/>
                  </a:lnTo>
                  <a:lnTo>
                    <a:pt x="1977" y="1644"/>
                  </a:lnTo>
                  <a:lnTo>
                    <a:pt x="1991" y="1665"/>
                  </a:lnTo>
                  <a:lnTo>
                    <a:pt x="2003" y="1686"/>
                  </a:lnTo>
                  <a:lnTo>
                    <a:pt x="2016" y="1708"/>
                  </a:lnTo>
                  <a:lnTo>
                    <a:pt x="2027" y="1730"/>
                  </a:lnTo>
                  <a:lnTo>
                    <a:pt x="2046" y="1761"/>
                  </a:lnTo>
                  <a:lnTo>
                    <a:pt x="2063" y="1787"/>
                  </a:lnTo>
                  <a:lnTo>
                    <a:pt x="2078" y="1810"/>
                  </a:lnTo>
                  <a:lnTo>
                    <a:pt x="2092" y="1828"/>
                  </a:lnTo>
                  <a:lnTo>
                    <a:pt x="2105" y="1842"/>
                  </a:lnTo>
                  <a:lnTo>
                    <a:pt x="2116" y="1852"/>
                  </a:lnTo>
                  <a:lnTo>
                    <a:pt x="2120" y="1855"/>
                  </a:lnTo>
                  <a:lnTo>
                    <a:pt x="2126" y="1857"/>
                  </a:lnTo>
                  <a:lnTo>
                    <a:pt x="2130" y="1858"/>
                  </a:lnTo>
                  <a:lnTo>
                    <a:pt x="2134" y="1858"/>
                  </a:lnTo>
                  <a:lnTo>
                    <a:pt x="2139" y="1856"/>
                  </a:lnTo>
                  <a:lnTo>
                    <a:pt x="2143" y="1852"/>
                  </a:lnTo>
                  <a:lnTo>
                    <a:pt x="2146" y="1846"/>
                  </a:lnTo>
                  <a:lnTo>
                    <a:pt x="2151" y="1837"/>
                  </a:lnTo>
                  <a:lnTo>
                    <a:pt x="2154" y="1828"/>
                  </a:lnTo>
                  <a:lnTo>
                    <a:pt x="2156" y="1818"/>
                  </a:lnTo>
                  <a:lnTo>
                    <a:pt x="2158" y="1804"/>
                  </a:lnTo>
                  <a:lnTo>
                    <a:pt x="2159" y="1789"/>
                  </a:lnTo>
                  <a:lnTo>
                    <a:pt x="2161" y="1758"/>
                  </a:lnTo>
                  <a:lnTo>
                    <a:pt x="2162" y="1729"/>
                  </a:lnTo>
                  <a:lnTo>
                    <a:pt x="2162" y="1704"/>
                  </a:lnTo>
                  <a:lnTo>
                    <a:pt x="2161" y="1680"/>
                  </a:lnTo>
                  <a:lnTo>
                    <a:pt x="2159" y="1659"/>
                  </a:lnTo>
                  <a:lnTo>
                    <a:pt x="2156" y="1641"/>
                  </a:lnTo>
                  <a:lnTo>
                    <a:pt x="2152" y="1625"/>
                  </a:lnTo>
                  <a:lnTo>
                    <a:pt x="2146" y="1612"/>
                  </a:lnTo>
                  <a:lnTo>
                    <a:pt x="2142" y="1604"/>
                  </a:lnTo>
                  <a:lnTo>
                    <a:pt x="2137" y="1596"/>
                  </a:lnTo>
                  <a:lnTo>
                    <a:pt x="2132" y="1589"/>
                  </a:lnTo>
                  <a:lnTo>
                    <a:pt x="2125" y="1580"/>
                  </a:lnTo>
                  <a:lnTo>
                    <a:pt x="2117" y="1573"/>
                  </a:lnTo>
                  <a:lnTo>
                    <a:pt x="2109" y="1564"/>
                  </a:lnTo>
                  <a:lnTo>
                    <a:pt x="2099" y="1557"/>
                  </a:lnTo>
                  <a:lnTo>
                    <a:pt x="2089" y="1549"/>
                  </a:lnTo>
                  <a:lnTo>
                    <a:pt x="2066" y="1533"/>
                  </a:lnTo>
                  <a:lnTo>
                    <a:pt x="2040" y="1516"/>
                  </a:lnTo>
                  <a:lnTo>
                    <a:pt x="2009" y="1500"/>
                  </a:lnTo>
                  <a:lnTo>
                    <a:pt x="1977" y="1483"/>
                  </a:lnTo>
                  <a:lnTo>
                    <a:pt x="1960" y="1478"/>
                  </a:lnTo>
                  <a:lnTo>
                    <a:pt x="1946" y="1474"/>
                  </a:lnTo>
                  <a:lnTo>
                    <a:pt x="1931" y="1471"/>
                  </a:lnTo>
                  <a:lnTo>
                    <a:pt x="1918" y="1471"/>
                  </a:lnTo>
                  <a:lnTo>
                    <a:pt x="1909" y="1474"/>
                  </a:lnTo>
                  <a:lnTo>
                    <a:pt x="1902" y="1477"/>
                  </a:lnTo>
                  <a:lnTo>
                    <a:pt x="1898" y="1480"/>
                  </a:lnTo>
                  <a:lnTo>
                    <a:pt x="1895" y="1482"/>
                  </a:lnTo>
                  <a:lnTo>
                    <a:pt x="1893" y="1485"/>
                  </a:lnTo>
                  <a:lnTo>
                    <a:pt x="1891" y="1489"/>
                  </a:lnTo>
                  <a:lnTo>
                    <a:pt x="1889" y="1499"/>
                  </a:lnTo>
                  <a:lnTo>
                    <a:pt x="1890" y="1508"/>
                  </a:lnTo>
                  <a:lnTo>
                    <a:pt x="1892" y="1520"/>
                  </a:lnTo>
                  <a:lnTo>
                    <a:pt x="1896" y="1531"/>
                  </a:lnTo>
                  <a:lnTo>
                    <a:pt x="1902" y="1540"/>
                  </a:lnTo>
                  <a:lnTo>
                    <a:pt x="1908" y="1550"/>
                  </a:lnTo>
                  <a:lnTo>
                    <a:pt x="1914" y="1558"/>
                  </a:lnTo>
                  <a:lnTo>
                    <a:pt x="1921" y="1567"/>
                  </a:lnTo>
                  <a:close/>
                  <a:moveTo>
                    <a:pt x="1863" y="1343"/>
                  </a:moveTo>
                  <a:lnTo>
                    <a:pt x="1900" y="1338"/>
                  </a:lnTo>
                  <a:lnTo>
                    <a:pt x="1939" y="1333"/>
                  </a:lnTo>
                  <a:lnTo>
                    <a:pt x="1982" y="1331"/>
                  </a:lnTo>
                  <a:lnTo>
                    <a:pt x="2027" y="1330"/>
                  </a:lnTo>
                  <a:lnTo>
                    <a:pt x="2074" y="1331"/>
                  </a:lnTo>
                  <a:lnTo>
                    <a:pt x="2123" y="1333"/>
                  </a:lnTo>
                  <a:lnTo>
                    <a:pt x="2176" y="1338"/>
                  </a:lnTo>
                  <a:lnTo>
                    <a:pt x="2230" y="1343"/>
                  </a:lnTo>
                  <a:lnTo>
                    <a:pt x="2239" y="1343"/>
                  </a:lnTo>
                  <a:lnTo>
                    <a:pt x="2245" y="1342"/>
                  </a:lnTo>
                  <a:lnTo>
                    <a:pt x="2250" y="1340"/>
                  </a:lnTo>
                  <a:lnTo>
                    <a:pt x="2254" y="1337"/>
                  </a:lnTo>
                  <a:lnTo>
                    <a:pt x="2256" y="1331"/>
                  </a:lnTo>
                  <a:lnTo>
                    <a:pt x="2257" y="1326"/>
                  </a:lnTo>
                  <a:lnTo>
                    <a:pt x="2256" y="1320"/>
                  </a:lnTo>
                  <a:lnTo>
                    <a:pt x="2254" y="1311"/>
                  </a:lnTo>
                  <a:lnTo>
                    <a:pt x="2246" y="1286"/>
                  </a:lnTo>
                  <a:lnTo>
                    <a:pt x="2235" y="1263"/>
                  </a:lnTo>
                  <a:lnTo>
                    <a:pt x="2230" y="1253"/>
                  </a:lnTo>
                  <a:lnTo>
                    <a:pt x="2224" y="1242"/>
                  </a:lnTo>
                  <a:lnTo>
                    <a:pt x="2219" y="1233"/>
                  </a:lnTo>
                  <a:lnTo>
                    <a:pt x="2212" y="1225"/>
                  </a:lnTo>
                  <a:lnTo>
                    <a:pt x="2205" y="1216"/>
                  </a:lnTo>
                  <a:lnTo>
                    <a:pt x="2199" y="1209"/>
                  </a:lnTo>
                  <a:lnTo>
                    <a:pt x="2192" y="1202"/>
                  </a:lnTo>
                  <a:lnTo>
                    <a:pt x="2184" y="1195"/>
                  </a:lnTo>
                  <a:lnTo>
                    <a:pt x="2176" y="1189"/>
                  </a:lnTo>
                  <a:lnTo>
                    <a:pt x="2168" y="1184"/>
                  </a:lnTo>
                  <a:lnTo>
                    <a:pt x="2160" y="1180"/>
                  </a:lnTo>
                  <a:lnTo>
                    <a:pt x="2152" y="1176"/>
                  </a:lnTo>
                  <a:lnTo>
                    <a:pt x="2144" y="1173"/>
                  </a:lnTo>
                  <a:lnTo>
                    <a:pt x="2136" y="1171"/>
                  </a:lnTo>
                  <a:lnTo>
                    <a:pt x="2127" y="1170"/>
                  </a:lnTo>
                  <a:lnTo>
                    <a:pt x="2115" y="1170"/>
                  </a:lnTo>
                  <a:lnTo>
                    <a:pt x="2103" y="1171"/>
                  </a:lnTo>
                  <a:lnTo>
                    <a:pt x="2089" y="1172"/>
                  </a:lnTo>
                  <a:lnTo>
                    <a:pt x="2073" y="1174"/>
                  </a:lnTo>
                  <a:lnTo>
                    <a:pt x="2056" y="1178"/>
                  </a:lnTo>
                  <a:lnTo>
                    <a:pt x="2068" y="1147"/>
                  </a:lnTo>
                  <a:lnTo>
                    <a:pt x="2081" y="1112"/>
                  </a:lnTo>
                  <a:lnTo>
                    <a:pt x="2093" y="1070"/>
                  </a:lnTo>
                  <a:lnTo>
                    <a:pt x="2106" y="1022"/>
                  </a:lnTo>
                  <a:lnTo>
                    <a:pt x="2111" y="1001"/>
                  </a:lnTo>
                  <a:lnTo>
                    <a:pt x="2116" y="981"/>
                  </a:lnTo>
                  <a:lnTo>
                    <a:pt x="2122" y="962"/>
                  </a:lnTo>
                  <a:lnTo>
                    <a:pt x="2129" y="944"/>
                  </a:lnTo>
                  <a:lnTo>
                    <a:pt x="2135" y="927"/>
                  </a:lnTo>
                  <a:lnTo>
                    <a:pt x="2141" y="911"/>
                  </a:lnTo>
                  <a:lnTo>
                    <a:pt x="2149" y="895"/>
                  </a:lnTo>
                  <a:lnTo>
                    <a:pt x="2156" y="882"/>
                  </a:lnTo>
                  <a:lnTo>
                    <a:pt x="2160" y="873"/>
                  </a:lnTo>
                  <a:lnTo>
                    <a:pt x="2163" y="866"/>
                  </a:lnTo>
                  <a:lnTo>
                    <a:pt x="2165" y="858"/>
                  </a:lnTo>
                  <a:lnTo>
                    <a:pt x="2166" y="850"/>
                  </a:lnTo>
                  <a:lnTo>
                    <a:pt x="2165" y="843"/>
                  </a:lnTo>
                  <a:lnTo>
                    <a:pt x="2164" y="836"/>
                  </a:lnTo>
                  <a:lnTo>
                    <a:pt x="2161" y="827"/>
                  </a:lnTo>
                  <a:lnTo>
                    <a:pt x="2158" y="820"/>
                  </a:lnTo>
                  <a:lnTo>
                    <a:pt x="2148" y="803"/>
                  </a:lnTo>
                  <a:lnTo>
                    <a:pt x="2137" y="788"/>
                  </a:lnTo>
                  <a:lnTo>
                    <a:pt x="2127" y="773"/>
                  </a:lnTo>
                  <a:lnTo>
                    <a:pt x="2116" y="759"/>
                  </a:lnTo>
                  <a:lnTo>
                    <a:pt x="2106" y="746"/>
                  </a:lnTo>
                  <a:lnTo>
                    <a:pt x="2095" y="734"/>
                  </a:lnTo>
                  <a:lnTo>
                    <a:pt x="2085" y="723"/>
                  </a:lnTo>
                  <a:lnTo>
                    <a:pt x="2074" y="713"/>
                  </a:lnTo>
                  <a:lnTo>
                    <a:pt x="2063" y="704"/>
                  </a:lnTo>
                  <a:lnTo>
                    <a:pt x="2052" y="696"/>
                  </a:lnTo>
                  <a:lnTo>
                    <a:pt x="2041" y="688"/>
                  </a:lnTo>
                  <a:lnTo>
                    <a:pt x="2030" y="682"/>
                  </a:lnTo>
                  <a:lnTo>
                    <a:pt x="2019" y="677"/>
                  </a:lnTo>
                  <a:lnTo>
                    <a:pt x="2007" y="673"/>
                  </a:lnTo>
                  <a:lnTo>
                    <a:pt x="1996" y="668"/>
                  </a:lnTo>
                  <a:lnTo>
                    <a:pt x="1985" y="666"/>
                  </a:lnTo>
                  <a:lnTo>
                    <a:pt x="1978" y="665"/>
                  </a:lnTo>
                  <a:lnTo>
                    <a:pt x="1969" y="664"/>
                  </a:lnTo>
                  <a:lnTo>
                    <a:pt x="1958" y="664"/>
                  </a:lnTo>
                  <a:lnTo>
                    <a:pt x="1947" y="664"/>
                  </a:lnTo>
                  <a:lnTo>
                    <a:pt x="1917" y="668"/>
                  </a:lnTo>
                  <a:lnTo>
                    <a:pt x="1882" y="675"/>
                  </a:lnTo>
                  <a:lnTo>
                    <a:pt x="1881" y="656"/>
                  </a:lnTo>
                  <a:lnTo>
                    <a:pt x="1878" y="638"/>
                  </a:lnTo>
                  <a:lnTo>
                    <a:pt x="1875" y="629"/>
                  </a:lnTo>
                  <a:lnTo>
                    <a:pt x="1872" y="620"/>
                  </a:lnTo>
                  <a:lnTo>
                    <a:pt x="1869" y="612"/>
                  </a:lnTo>
                  <a:lnTo>
                    <a:pt x="1866" y="605"/>
                  </a:lnTo>
                  <a:lnTo>
                    <a:pt x="1862" y="596"/>
                  </a:lnTo>
                  <a:lnTo>
                    <a:pt x="1857" y="589"/>
                  </a:lnTo>
                  <a:lnTo>
                    <a:pt x="1851" y="582"/>
                  </a:lnTo>
                  <a:lnTo>
                    <a:pt x="1846" y="574"/>
                  </a:lnTo>
                  <a:lnTo>
                    <a:pt x="1833" y="561"/>
                  </a:lnTo>
                  <a:lnTo>
                    <a:pt x="1818" y="548"/>
                  </a:lnTo>
                  <a:lnTo>
                    <a:pt x="1806" y="540"/>
                  </a:lnTo>
                  <a:lnTo>
                    <a:pt x="1796" y="532"/>
                  </a:lnTo>
                  <a:lnTo>
                    <a:pt x="1785" y="527"/>
                  </a:lnTo>
                  <a:lnTo>
                    <a:pt x="1777" y="523"/>
                  </a:lnTo>
                  <a:lnTo>
                    <a:pt x="1805" y="504"/>
                  </a:lnTo>
                  <a:lnTo>
                    <a:pt x="1833" y="487"/>
                  </a:lnTo>
                  <a:lnTo>
                    <a:pt x="1860" y="473"/>
                  </a:lnTo>
                  <a:lnTo>
                    <a:pt x="1886" y="459"/>
                  </a:lnTo>
                  <a:lnTo>
                    <a:pt x="1912" y="448"/>
                  </a:lnTo>
                  <a:lnTo>
                    <a:pt x="1937" y="438"/>
                  </a:lnTo>
                  <a:lnTo>
                    <a:pt x="1962" y="430"/>
                  </a:lnTo>
                  <a:lnTo>
                    <a:pt x="1986" y="424"/>
                  </a:lnTo>
                  <a:lnTo>
                    <a:pt x="2000" y="421"/>
                  </a:lnTo>
                  <a:lnTo>
                    <a:pt x="2014" y="416"/>
                  </a:lnTo>
                  <a:lnTo>
                    <a:pt x="2025" y="410"/>
                  </a:lnTo>
                  <a:lnTo>
                    <a:pt x="2037" y="404"/>
                  </a:lnTo>
                  <a:lnTo>
                    <a:pt x="2042" y="401"/>
                  </a:lnTo>
                  <a:lnTo>
                    <a:pt x="2045" y="397"/>
                  </a:lnTo>
                  <a:lnTo>
                    <a:pt x="2048" y="392"/>
                  </a:lnTo>
                  <a:lnTo>
                    <a:pt x="2050" y="388"/>
                  </a:lnTo>
                  <a:lnTo>
                    <a:pt x="2050" y="383"/>
                  </a:lnTo>
                  <a:lnTo>
                    <a:pt x="2050" y="378"/>
                  </a:lnTo>
                  <a:lnTo>
                    <a:pt x="2049" y="372"/>
                  </a:lnTo>
                  <a:lnTo>
                    <a:pt x="2047" y="366"/>
                  </a:lnTo>
                  <a:lnTo>
                    <a:pt x="2041" y="355"/>
                  </a:lnTo>
                  <a:lnTo>
                    <a:pt x="2035" y="342"/>
                  </a:lnTo>
                  <a:lnTo>
                    <a:pt x="2026" y="330"/>
                  </a:lnTo>
                  <a:lnTo>
                    <a:pt x="2018" y="317"/>
                  </a:lnTo>
                  <a:lnTo>
                    <a:pt x="2008" y="304"/>
                  </a:lnTo>
                  <a:lnTo>
                    <a:pt x="1998" y="293"/>
                  </a:lnTo>
                  <a:lnTo>
                    <a:pt x="1986" y="280"/>
                  </a:lnTo>
                  <a:lnTo>
                    <a:pt x="1974" y="268"/>
                  </a:lnTo>
                  <a:lnTo>
                    <a:pt x="1968" y="263"/>
                  </a:lnTo>
                  <a:lnTo>
                    <a:pt x="1961" y="260"/>
                  </a:lnTo>
                  <a:lnTo>
                    <a:pt x="1954" y="257"/>
                  </a:lnTo>
                  <a:lnTo>
                    <a:pt x="1947" y="257"/>
                  </a:lnTo>
                  <a:lnTo>
                    <a:pt x="1939" y="260"/>
                  </a:lnTo>
                  <a:lnTo>
                    <a:pt x="1931" y="263"/>
                  </a:lnTo>
                  <a:lnTo>
                    <a:pt x="1923" y="267"/>
                  </a:lnTo>
                  <a:lnTo>
                    <a:pt x="1913" y="274"/>
                  </a:lnTo>
                  <a:lnTo>
                    <a:pt x="1887" y="294"/>
                  </a:lnTo>
                  <a:lnTo>
                    <a:pt x="1860" y="313"/>
                  </a:lnTo>
                  <a:lnTo>
                    <a:pt x="1833" y="332"/>
                  </a:lnTo>
                  <a:lnTo>
                    <a:pt x="1805" y="348"/>
                  </a:lnTo>
                  <a:lnTo>
                    <a:pt x="1778" y="365"/>
                  </a:lnTo>
                  <a:lnTo>
                    <a:pt x="1751" y="381"/>
                  </a:lnTo>
                  <a:lnTo>
                    <a:pt x="1723" y="394"/>
                  </a:lnTo>
                  <a:lnTo>
                    <a:pt x="1695" y="408"/>
                  </a:lnTo>
                  <a:lnTo>
                    <a:pt x="1668" y="421"/>
                  </a:lnTo>
                  <a:lnTo>
                    <a:pt x="1640" y="432"/>
                  </a:lnTo>
                  <a:lnTo>
                    <a:pt x="1612" y="443"/>
                  </a:lnTo>
                  <a:lnTo>
                    <a:pt x="1583" y="452"/>
                  </a:lnTo>
                  <a:lnTo>
                    <a:pt x="1556" y="460"/>
                  </a:lnTo>
                  <a:lnTo>
                    <a:pt x="1527" y="468"/>
                  </a:lnTo>
                  <a:lnTo>
                    <a:pt x="1499" y="474"/>
                  </a:lnTo>
                  <a:lnTo>
                    <a:pt x="1470" y="479"/>
                  </a:lnTo>
                  <a:lnTo>
                    <a:pt x="1425" y="479"/>
                  </a:lnTo>
                  <a:lnTo>
                    <a:pt x="1393" y="478"/>
                  </a:lnTo>
                  <a:lnTo>
                    <a:pt x="1373" y="477"/>
                  </a:lnTo>
                  <a:lnTo>
                    <a:pt x="1365" y="475"/>
                  </a:lnTo>
                  <a:lnTo>
                    <a:pt x="1361" y="472"/>
                  </a:lnTo>
                  <a:lnTo>
                    <a:pt x="1358" y="468"/>
                  </a:lnTo>
                  <a:lnTo>
                    <a:pt x="1356" y="463"/>
                  </a:lnTo>
                  <a:lnTo>
                    <a:pt x="1354" y="458"/>
                  </a:lnTo>
                  <a:lnTo>
                    <a:pt x="1354" y="453"/>
                  </a:lnTo>
                  <a:lnTo>
                    <a:pt x="1353" y="448"/>
                  </a:lnTo>
                  <a:lnTo>
                    <a:pt x="1354" y="441"/>
                  </a:lnTo>
                  <a:lnTo>
                    <a:pt x="1354" y="435"/>
                  </a:lnTo>
                  <a:lnTo>
                    <a:pt x="1355" y="430"/>
                  </a:lnTo>
                  <a:lnTo>
                    <a:pt x="1355" y="426"/>
                  </a:lnTo>
                  <a:lnTo>
                    <a:pt x="1354" y="423"/>
                  </a:lnTo>
                  <a:lnTo>
                    <a:pt x="1352" y="422"/>
                  </a:lnTo>
                  <a:lnTo>
                    <a:pt x="1349" y="422"/>
                  </a:lnTo>
                  <a:lnTo>
                    <a:pt x="1345" y="424"/>
                  </a:lnTo>
                  <a:lnTo>
                    <a:pt x="1340" y="427"/>
                  </a:lnTo>
                  <a:lnTo>
                    <a:pt x="1334" y="432"/>
                  </a:lnTo>
                  <a:lnTo>
                    <a:pt x="1328" y="437"/>
                  </a:lnTo>
                  <a:lnTo>
                    <a:pt x="1323" y="443"/>
                  </a:lnTo>
                  <a:lnTo>
                    <a:pt x="1319" y="449"/>
                  </a:lnTo>
                  <a:lnTo>
                    <a:pt x="1316" y="456"/>
                  </a:lnTo>
                  <a:lnTo>
                    <a:pt x="1312" y="464"/>
                  </a:lnTo>
                  <a:lnTo>
                    <a:pt x="1311" y="473"/>
                  </a:lnTo>
                  <a:lnTo>
                    <a:pt x="1310" y="481"/>
                  </a:lnTo>
                  <a:lnTo>
                    <a:pt x="1310" y="491"/>
                  </a:lnTo>
                  <a:lnTo>
                    <a:pt x="1311" y="504"/>
                  </a:lnTo>
                  <a:lnTo>
                    <a:pt x="1312" y="517"/>
                  </a:lnTo>
                  <a:lnTo>
                    <a:pt x="1314" y="529"/>
                  </a:lnTo>
                  <a:lnTo>
                    <a:pt x="1317" y="541"/>
                  </a:lnTo>
                  <a:lnTo>
                    <a:pt x="1320" y="552"/>
                  </a:lnTo>
                  <a:lnTo>
                    <a:pt x="1324" y="563"/>
                  </a:lnTo>
                  <a:lnTo>
                    <a:pt x="1328" y="573"/>
                  </a:lnTo>
                  <a:lnTo>
                    <a:pt x="1332" y="583"/>
                  </a:lnTo>
                  <a:lnTo>
                    <a:pt x="1338" y="593"/>
                  </a:lnTo>
                  <a:lnTo>
                    <a:pt x="1344" y="601"/>
                  </a:lnTo>
                  <a:lnTo>
                    <a:pt x="1350" y="611"/>
                  </a:lnTo>
                  <a:lnTo>
                    <a:pt x="1356" y="618"/>
                  </a:lnTo>
                  <a:lnTo>
                    <a:pt x="1364" y="627"/>
                  </a:lnTo>
                  <a:lnTo>
                    <a:pt x="1372" y="634"/>
                  </a:lnTo>
                  <a:lnTo>
                    <a:pt x="1380" y="640"/>
                  </a:lnTo>
                  <a:lnTo>
                    <a:pt x="1390" y="646"/>
                  </a:lnTo>
                  <a:lnTo>
                    <a:pt x="1393" y="650"/>
                  </a:lnTo>
                  <a:lnTo>
                    <a:pt x="1397" y="651"/>
                  </a:lnTo>
                  <a:lnTo>
                    <a:pt x="1402" y="653"/>
                  </a:lnTo>
                  <a:lnTo>
                    <a:pt x="1409" y="653"/>
                  </a:lnTo>
                  <a:lnTo>
                    <a:pt x="1422" y="654"/>
                  </a:lnTo>
                  <a:lnTo>
                    <a:pt x="1439" y="653"/>
                  </a:lnTo>
                  <a:lnTo>
                    <a:pt x="1460" y="650"/>
                  </a:lnTo>
                  <a:lnTo>
                    <a:pt x="1483" y="644"/>
                  </a:lnTo>
                  <a:lnTo>
                    <a:pt x="1509" y="637"/>
                  </a:lnTo>
                  <a:lnTo>
                    <a:pt x="1538" y="629"/>
                  </a:lnTo>
                  <a:lnTo>
                    <a:pt x="1526" y="647"/>
                  </a:lnTo>
                  <a:lnTo>
                    <a:pt x="1513" y="669"/>
                  </a:lnTo>
                  <a:lnTo>
                    <a:pt x="1500" y="692"/>
                  </a:lnTo>
                  <a:lnTo>
                    <a:pt x="1487" y="719"/>
                  </a:lnTo>
                  <a:lnTo>
                    <a:pt x="1474" y="748"/>
                  </a:lnTo>
                  <a:lnTo>
                    <a:pt x="1460" y="778"/>
                  </a:lnTo>
                  <a:lnTo>
                    <a:pt x="1447" y="812"/>
                  </a:lnTo>
                  <a:lnTo>
                    <a:pt x="1434" y="847"/>
                  </a:lnTo>
                  <a:lnTo>
                    <a:pt x="1419" y="885"/>
                  </a:lnTo>
                  <a:lnTo>
                    <a:pt x="1406" y="926"/>
                  </a:lnTo>
                  <a:lnTo>
                    <a:pt x="1392" y="967"/>
                  </a:lnTo>
                  <a:lnTo>
                    <a:pt x="1377" y="1012"/>
                  </a:lnTo>
                  <a:lnTo>
                    <a:pt x="1364" y="1060"/>
                  </a:lnTo>
                  <a:lnTo>
                    <a:pt x="1349" y="1110"/>
                  </a:lnTo>
                  <a:lnTo>
                    <a:pt x="1334" y="1162"/>
                  </a:lnTo>
                  <a:lnTo>
                    <a:pt x="1320" y="1217"/>
                  </a:lnTo>
                  <a:lnTo>
                    <a:pt x="1307" y="1262"/>
                  </a:lnTo>
                  <a:lnTo>
                    <a:pt x="1294" y="1306"/>
                  </a:lnTo>
                  <a:lnTo>
                    <a:pt x="1281" y="1347"/>
                  </a:lnTo>
                  <a:lnTo>
                    <a:pt x="1268" y="1385"/>
                  </a:lnTo>
                  <a:lnTo>
                    <a:pt x="1257" y="1421"/>
                  </a:lnTo>
                  <a:lnTo>
                    <a:pt x="1244" y="1455"/>
                  </a:lnTo>
                  <a:lnTo>
                    <a:pt x="1233" y="1486"/>
                  </a:lnTo>
                  <a:lnTo>
                    <a:pt x="1220" y="1514"/>
                  </a:lnTo>
                  <a:lnTo>
                    <a:pt x="1209" y="1540"/>
                  </a:lnTo>
                  <a:lnTo>
                    <a:pt x="1197" y="1564"/>
                  </a:lnTo>
                  <a:lnTo>
                    <a:pt x="1186" y="1586"/>
                  </a:lnTo>
                  <a:lnTo>
                    <a:pt x="1175" y="1605"/>
                  </a:lnTo>
                  <a:lnTo>
                    <a:pt x="1164" y="1622"/>
                  </a:lnTo>
                  <a:lnTo>
                    <a:pt x="1153" y="1636"/>
                  </a:lnTo>
                  <a:lnTo>
                    <a:pt x="1143" y="1648"/>
                  </a:lnTo>
                  <a:lnTo>
                    <a:pt x="1132" y="1657"/>
                  </a:lnTo>
                  <a:lnTo>
                    <a:pt x="1129" y="1659"/>
                  </a:lnTo>
                  <a:lnTo>
                    <a:pt x="1126" y="1662"/>
                  </a:lnTo>
                  <a:lnTo>
                    <a:pt x="1122" y="1665"/>
                  </a:lnTo>
                  <a:lnTo>
                    <a:pt x="1119" y="1670"/>
                  </a:lnTo>
                  <a:lnTo>
                    <a:pt x="1112" y="1682"/>
                  </a:lnTo>
                  <a:lnTo>
                    <a:pt x="1107" y="1696"/>
                  </a:lnTo>
                  <a:lnTo>
                    <a:pt x="1102" y="1715"/>
                  </a:lnTo>
                  <a:lnTo>
                    <a:pt x="1097" y="1737"/>
                  </a:lnTo>
                  <a:lnTo>
                    <a:pt x="1093" y="1762"/>
                  </a:lnTo>
                  <a:lnTo>
                    <a:pt x="1088" y="1791"/>
                  </a:lnTo>
                  <a:lnTo>
                    <a:pt x="1088" y="1793"/>
                  </a:lnTo>
                  <a:lnTo>
                    <a:pt x="1088" y="1797"/>
                  </a:lnTo>
                  <a:lnTo>
                    <a:pt x="1088" y="1815"/>
                  </a:lnTo>
                  <a:lnTo>
                    <a:pt x="1089" y="1831"/>
                  </a:lnTo>
                  <a:lnTo>
                    <a:pt x="1091" y="1836"/>
                  </a:lnTo>
                  <a:lnTo>
                    <a:pt x="1092" y="1842"/>
                  </a:lnTo>
                  <a:lnTo>
                    <a:pt x="1094" y="1846"/>
                  </a:lnTo>
                  <a:lnTo>
                    <a:pt x="1096" y="1848"/>
                  </a:lnTo>
                  <a:lnTo>
                    <a:pt x="1100" y="1848"/>
                  </a:lnTo>
                  <a:lnTo>
                    <a:pt x="1106" y="1846"/>
                  </a:lnTo>
                  <a:lnTo>
                    <a:pt x="1115" y="1843"/>
                  </a:lnTo>
                  <a:lnTo>
                    <a:pt x="1126" y="1836"/>
                  </a:lnTo>
                  <a:lnTo>
                    <a:pt x="1137" y="1830"/>
                  </a:lnTo>
                  <a:lnTo>
                    <a:pt x="1147" y="1823"/>
                  </a:lnTo>
                  <a:lnTo>
                    <a:pt x="1156" y="1815"/>
                  </a:lnTo>
                  <a:lnTo>
                    <a:pt x="1167" y="1807"/>
                  </a:lnTo>
                  <a:lnTo>
                    <a:pt x="1186" y="1789"/>
                  </a:lnTo>
                  <a:lnTo>
                    <a:pt x="1205" y="1768"/>
                  </a:lnTo>
                  <a:lnTo>
                    <a:pt x="1223" y="1746"/>
                  </a:lnTo>
                  <a:lnTo>
                    <a:pt x="1241" y="1721"/>
                  </a:lnTo>
                  <a:lnTo>
                    <a:pt x="1258" y="1695"/>
                  </a:lnTo>
                  <a:lnTo>
                    <a:pt x="1275" y="1666"/>
                  </a:lnTo>
                  <a:lnTo>
                    <a:pt x="1291" y="1635"/>
                  </a:lnTo>
                  <a:lnTo>
                    <a:pt x="1306" y="1601"/>
                  </a:lnTo>
                  <a:lnTo>
                    <a:pt x="1322" y="1566"/>
                  </a:lnTo>
                  <a:lnTo>
                    <a:pt x="1336" y="1528"/>
                  </a:lnTo>
                  <a:lnTo>
                    <a:pt x="1350" y="1488"/>
                  </a:lnTo>
                  <a:lnTo>
                    <a:pt x="1364" y="1446"/>
                  </a:lnTo>
                  <a:lnTo>
                    <a:pt x="1376" y="1401"/>
                  </a:lnTo>
                  <a:lnTo>
                    <a:pt x="1388" y="1355"/>
                  </a:lnTo>
                  <a:lnTo>
                    <a:pt x="1389" y="1343"/>
                  </a:lnTo>
                  <a:lnTo>
                    <a:pt x="1392" y="1326"/>
                  </a:lnTo>
                  <a:lnTo>
                    <a:pt x="1397" y="1303"/>
                  </a:lnTo>
                  <a:lnTo>
                    <a:pt x="1404" y="1275"/>
                  </a:lnTo>
                  <a:lnTo>
                    <a:pt x="1413" y="1240"/>
                  </a:lnTo>
                  <a:lnTo>
                    <a:pt x="1423" y="1201"/>
                  </a:lnTo>
                  <a:lnTo>
                    <a:pt x="1437" y="1156"/>
                  </a:lnTo>
                  <a:lnTo>
                    <a:pt x="1452" y="1104"/>
                  </a:lnTo>
                  <a:lnTo>
                    <a:pt x="1465" y="1055"/>
                  </a:lnTo>
                  <a:lnTo>
                    <a:pt x="1478" y="1008"/>
                  </a:lnTo>
                  <a:lnTo>
                    <a:pt x="1491" y="963"/>
                  </a:lnTo>
                  <a:lnTo>
                    <a:pt x="1505" y="920"/>
                  </a:lnTo>
                  <a:lnTo>
                    <a:pt x="1520" y="880"/>
                  </a:lnTo>
                  <a:lnTo>
                    <a:pt x="1533" y="841"/>
                  </a:lnTo>
                  <a:lnTo>
                    <a:pt x="1548" y="804"/>
                  </a:lnTo>
                  <a:lnTo>
                    <a:pt x="1561" y="770"/>
                  </a:lnTo>
                  <a:lnTo>
                    <a:pt x="1576" y="737"/>
                  </a:lnTo>
                  <a:lnTo>
                    <a:pt x="1591" y="708"/>
                  </a:lnTo>
                  <a:lnTo>
                    <a:pt x="1606" y="680"/>
                  </a:lnTo>
                  <a:lnTo>
                    <a:pt x="1621" y="654"/>
                  </a:lnTo>
                  <a:lnTo>
                    <a:pt x="1637" y="630"/>
                  </a:lnTo>
                  <a:lnTo>
                    <a:pt x="1651" y="609"/>
                  </a:lnTo>
                  <a:lnTo>
                    <a:pt x="1667" y="589"/>
                  </a:lnTo>
                  <a:lnTo>
                    <a:pt x="1683" y="572"/>
                  </a:lnTo>
                  <a:lnTo>
                    <a:pt x="1687" y="571"/>
                  </a:lnTo>
                  <a:lnTo>
                    <a:pt x="1698" y="568"/>
                  </a:lnTo>
                  <a:lnTo>
                    <a:pt x="1702" y="568"/>
                  </a:lnTo>
                  <a:lnTo>
                    <a:pt x="1706" y="569"/>
                  </a:lnTo>
                  <a:lnTo>
                    <a:pt x="1709" y="571"/>
                  </a:lnTo>
                  <a:lnTo>
                    <a:pt x="1713" y="574"/>
                  </a:lnTo>
                  <a:lnTo>
                    <a:pt x="1722" y="584"/>
                  </a:lnTo>
                  <a:lnTo>
                    <a:pt x="1729" y="595"/>
                  </a:lnTo>
                  <a:lnTo>
                    <a:pt x="1732" y="602"/>
                  </a:lnTo>
                  <a:lnTo>
                    <a:pt x="1735" y="612"/>
                  </a:lnTo>
                  <a:lnTo>
                    <a:pt x="1738" y="622"/>
                  </a:lnTo>
                  <a:lnTo>
                    <a:pt x="1740" y="636"/>
                  </a:lnTo>
                  <a:lnTo>
                    <a:pt x="1743" y="652"/>
                  </a:lnTo>
                  <a:lnTo>
                    <a:pt x="1744" y="669"/>
                  </a:lnTo>
                  <a:lnTo>
                    <a:pt x="1745" y="689"/>
                  </a:lnTo>
                  <a:lnTo>
                    <a:pt x="1745" y="712"/>
                  </a:lnTo>
                  <a:lnTo>
                    <a:pt x="1734" y="715"/>
                  </a:lnTo>
                  <a:lnTo>
                    <a:pt x="1724" y="719"/>
                  </a:lnTo>
                  <a:lnTo>
                    <a:pt x="1712" y="724"/>
                  </a:lnTo>
                  <a:lnTo>
                    <a:pt x="1701" y="729"/>
                  </a:lnTo>
                  <a:lnTo>
                    <a:pt x="1690" y="734"/>
                  </a:lnTo>
                  <a:lnTo>
                    <a:pt x="1679" y="742"/>
                  </a:lnTo>
                  <a:lnTo>
                    <a:pt x="1667" y="749"/>
                  </a:lnTo>
                  <a:lnTo>
                    <a:pt x="1656" y="756"/>
                  </a:lnTo>
                  <a:lnTo>
                    <a:pt x="1634" y="774"/>
                  </a:lnTo>
                  <a:lnTo>
                    <a:pt x="1611" y="794"/>
                  </a:lnTo>
                  <a:lnTo>
                    <a:pt x="1588" y="817"/>
                  </a:lnTo>
                  <a:lnTo>
                    <a:pt x="1565" y="842"/>
                  </a:lnTo>
                  <a:lnTo>
                    <a:pt x="1555" y="851"/>
                  </a:lnTo>
                  <a:lnTo>
                    <a:pt x="1549" y="862"/>
                  </a:lnTo>
                  <a:lnTo>
                    <a:pt x="1547" y="866"/>
                  </a:lnTo>
                  <a:lnTo>
                    <a:pt x="1546" y="870"/>
                  </a:lnTo>
                  <a:lnTo>
                    <a:pt x="1545" y="875"/>
                  </a:lnTo>
                  <a:lnTo>
                    <a:pt x="1545" y="880"/>
                  </a:lnTo>
                  <a:lnTo>
                    <a:pt x="1546" y="884"/>
                  </a:lnTo>
                  <a:lnTo>
                    <a:pt x="1547" y="887"/>
                  </a:lnTo>
                  <a:lnTo>
                    <a:pt x="1549" y="889"/>
                  </a:lnTo>
                  <a:lnTo>
                    <a:pt x="1551" y="891"/>
                  </a:lnTo>
                  <a:lnTo>
                    <a:pt x="1554" y="892"/>
                  </a:lnTo>
                  <a:lnTo>
                    <a:pt x="1557" y="893"/>
                  </a:lnTo>
                  <a:lnTo>
                    <a:pt x="1561" y="892"/>
                  </a:lnTo>
                  <a:lnTo>
                    <a:pt x="1566" y="891"/>
                  </a:lnTo>
                  <a:lnTo>
                    <a:pt x="1590" y="886"/>
                  </a:lnTo>
                  <a:lnTo>
                    <a:pt x="1613" y="882"/>
                  </a:lnTo>
                  <a:lnTo>
                    <a:pt x="1635" y="880"/>
                  </a:lnTo>
                  <a:lnTo>
                    <a:pt x="1657" y="880"/>
                  </a:lnTo>
                  <a:lnTo>
                    <a:pt x="1677" y="880"/>
                  </a:lnTo>
                  <a:lnTo>
                    <a:pt x="1696" y="877"/>
                  </a:lnTo>
                  <a:lnTo>
                    <a:pt x="1717" y="873"/>
                  </a:lnTo>
                  <a:lnTo>
                    <a:pt x="1738" y="868"/>
                  </a:lnTo>
                  <a:lnTo>
                    <a:pt x="1737" y="890"/>
                  </a:lnTo>
                  <a:lnTo>
                    <a:pt x="1736" y="914"/>
                  </a:lnTo>
                  <a:lnTo>
                    <a:pt x="1734" y="938"/>
                  </a:lnTo>
                  <a:lnTo>
                    <a:pt x="1732" y="964"/>
                  </a:lnTo>
                  <a:lnTo>
                    <a:pt x="1705" y="975"/>
                  </a:lnTo>
                  <a:lnTo>
                    <a:pt x="1681" y="984"/>
                  </a:lnTo>
                  <a:lnTo>
                    <a:pt x="1660" y="995"/>
                  </a:lnTo>
                  <a:lnTo>
                    <a:pt x="1643" y="1006"/>
                  </a:lnTo>
                  <a:lnTo>
                    <a:pt x="1633" y="1012"/>
                  </a:lnTo>
                  <a:lnTo>
                    <a:pt x="1620" y="1018"/>
                  </a:lnTo>
                  <a:lnTo>
                    <a:pt x="1609" y="1023"/>
                  </a:lnTo>
                  <a:lnTo>
                    <a:pt x="1596" y="1027"/>
                  </a:lnTo>
                  <a:lnTo>
                    <a:pt x="1583" y="1032"/>
                  </a:lnTo>
                  <a:lnTo>
                    <a:pt x="1571" y="1035"/>
                  </a:lnTo>
                  <a:lnTo>
                    <a:pt x="1557" y="1039"/>
                  </a:lnTo>
                  <a:lnTo>
                    <a:pt x="1544" y="1042"/>
                  </a:lnTo>
                  <a:lnTo>
                    <a:pt x="1534" y="1043"/>
                  </a:lnTo>
                  <a:lnTo>
                    <a:pt x="1527" y="1045"/>
                  </a:lnTo>
                  <a:lnTo>
                    <a:pt x="1525" y="1047"/>
                  </a:lnTo>
                  <a:lnTo>
                    <a:pt x="1523" y="1049"/>
                  </a:lnTo>
                  <a:lnTo>
                    <a:pt x="1521" y="1051"/>
                  </a:lnTo>
                  <a:lnTo>
                    <a:pt x="1520" y="1053"/>
                  </a:lnTo>
                  <a:lnTo>
                    <a:pt x="1520" y="1058"/>
                  </a:lnTo>
                  <a:lnTo>
                    <a:pt x="1523" y="1066"/>
                  </a:lnTo>
                  <a:lnTo>
                    <a:pt x="1527" y="1075"/>
                  </a:lnTo>
                  <a:lnTo>
                    <a:pt x="1534" y="1087"/>
                  </a:lnTo>
                  <a:lnTo>
                    <a:pt x="1547" y="1100"/>
                  </a:lnTo>
                  <a:lnTo>
                    <a:pt x="1564" y="1116"/>
                  </a:lnTo>
                  <a:lnTo>
                    <a:pt x="1586" y="1134"/>
                  </a:lnTo>
                  <a:lnTo>
                    <a:pt x="1612" y="1154"/>
                  </a:lnTo>
                  <a:lnTo>
                    <a:pt x="1618" y="1159"/>
                  </a:lnTo>
                  <a:lnTo>
                    <a:pt x="1624" y="1162"/>
                  </a:lnTo>
                  <a:lnTo>
                    <a:pt x="1629" y="1164"/>
                  </a:lnTo>
                  <a:lnTo>
                    <a:pt x="1636" y="1166"/>
                  </a:lnTo>
                  <a:lnTo>
                    <a:pt x="1641" y="1167"/>
                  </a:lnTo>
                  <a:lnTo>
                    <a:pt x="1646" y="1167"/>
                  </a:lnTo>
                  <a:lnTo>
                    <a:pt x="1651" y="1166"/>
                  </a:lnTo>
                  <a:lnTo>
                    <a:pt x="1657" y="1164"/>
                  </a:lnTo>
                  <a:lnTo>
                    <a:pt x="1671" y="1155"/>
                  </a:lnTo>
                  <a:lnTo>
                    <a:pt x="1686" y="1147"/>
                  </a:lnTo>
                  <a:lnTo>
                    <a:pt x="1701" y="1139"/>
                  </a:lnTo>
                  <a:lnTo>
                    <a:pt x="1715" y="1132"/>
                  </a:lnTo>
                  <a:lnTo>
                    <a:pt x="1710" y="1162"/>
                  </a:lnTo>
                  <a:lnTo>
                    <a:pt x="1706" y="1192"/>
                  </a:lnTo>
                  <a:lnTo>
                    <a:pt x="1701" y="1222"/>
                  </a:lnTo>
                  <a:lnTo>
                    <a:pt x="1695" y="1251"/>
                  </a:lnTo>
                  <a:lnTo>
                    <a:pt x="1688" y="1252"/>
                  </a:lnTo>
                  <a:lnTo>
                    <a:pt x="1678" y="1255"/>
                  </a:lnTo>
                  <a:lnTo>
                    <a:pt x="1664" y="1259"/>
                  </a:lnTo>
                  <a:lnTo>
                    <a:pt x="1646" y="1266"/>
                  </a:lnTo>
                  <a:lnTo>
                    <a:pt x="1602" y="1287"/>
                  </a:lnTo>
                  <a:lnTo>
                    <a:pt x="1545" y="1316"/>
                  </a:lnTo>
                  <a:lnTo>
                    <a:pt x="1512" y="1332"/>
                  </a:lnTo>
                  <a:lnTo>
                    <a:pt x="1480" y="1347"/>
                  </a:lnTo>
                  <a:lnTo>
                    <a:pt x="1449" y="1358"/>
                  </a:lnTo>
                  <a:lnTo>
                    <a:pt x="1420" y="1369"/>
                  </a:lnTo>
                  <a:lnTo>
                    <a:pt x="1413" y="1371"/>
                  </a:lnTo>
                  <a:lnTo>
                    <a:pt x="1408" y="1373"/>
                  </a:lnTo>
                  <a:lnTo>
                    <a:pt x="1403" y="1376"/>
                  </a:lnTo>
                  <a:lnTo>
                    <a:pt x="1400" y="1379"/>
                  </a:lnTo>
                  <a:lnTo>
                    <a:pt x="1398" y="1383"/>
                  </a:lnTo>
                  <a:lnTo>
                    <a:pt x="1397" y="1386"/>
                  </a:lnTo>
                  <a:lnTo>
                    <a:pt x="1398" y="1390"/>
                  </a:lnTo>
                  <a:lnTo>
                    <a:pt x="1399" y="1394"/>
                  </a:lnTo>
                  <a:lnTo>
                    <a:pt x="1406" y="1406"/>
                  </a:lnTo>
                  <a:lnTo>
                    <a:pt x="1418" y="1425"/>
                  </a:lnTo>
                  <a:lnTo>
                    <a:pt x="1438" y="1453"/>
                  </a:lnTo>
                  <a:lnTo>
                    <a:pt x="1464" y="1489"/>
                  </a:lnTo>
                  <a:lnTo>
                    <a:pt x="1473" y="1500"/>
                  </a:lnTo>
                  <a:lnTo>
                    <a:pt x="1481" y="1508"/>
                  </a:lnTo>
                  <a:lnTo>
                    <a:pt x="1485" y="1510"/>
                  </a:lnTo>
                  <a:lnTo>
                    <a:pt x="1489" y="1513"/>
                  </a:lnTo>
                  <a:lnTo>
                    <a:pt x="1493" y="1514"/>
                  </a:lnTo>
                  <a:lnTo>
                    <a:pt x="1498" y="1515"/>
                  </a:lnTo>
                  <a:lnTo>
                    <a:pt x="1502" y="1515"/>
                  </a:lnTo>
                  <a:lnTo>
                    <a:pt x="1506" y="1515"/>
                  </a:lnTo>
                  <a:lnTo>
                    <a:pt x="1510" y="1514"/>
                  </a:lnTo>
                  <a:lnTo>
                    <a:pt x="1514" y="1512"/>
                  </a:lnTo>
                  <a:lnTo>
                    <a:pt x="1523" y="1507"/>
                  </a:lnTo>
                  <a:lnTo>
                    <a:pt x="1531" y="1499"/>
                  </a:lnTo>
                  <a:lnTo>
                    <a:pt x="1545" y="1485"/>
                  </a:lnTo>
                  <a:lnTo>
                    <a:pt x="1559" y="1472"/>
                  </a:lnTo>
                  <a:lnTo>
                    <a:pt x="1575" y="1460"/>
                  </a:lnTo>
                  <a:lnTo>
                    <a:pt x="1591" y="1447"/>
                  </a:lnTo>
                  <a:lnTo>
                    <a:pt x="1609" y="1436"/>
                  </a:lnTo>
                  <a:lnTo>
                    <a:pt x="1627" y="1424"/>
                  </a:lnTo>
                  <a:lnTo>
                    <a:pt x="1647" y="1413"/>
                  </a:lnTo>
                  <a:lnTo>
                    <a:pt x="1667" y="1402"/>
                  </a:lnTo>
                  <a:lnTo>
                    <a:pt x="1660" y="1429"/>
                  </a:lnTo>
                  <a:lnTo>
                    <a:pt x="1651" y="1453"/>
                  </a:lnTo>
                  <a:lnTo>
                    <a:pt x="1643" y="1477"/>
                  </a:lnTo>
                  <a:lnTo>
                    <a:pt x="1635" y="1500"/>
                  </a:lnTo>
                  <a:lnTo>
                    <a:pt x="1625" y="1522"/>
                  </a:lnTo>
                  <a:lnTo>
                    <a:pt x="1616" y="1543"/>
                  </a:lnTo>
                  <a:lnTo>
                    <a:pt x="1605" y="1562"/>
                  </a:lnTo>
                  <a:lnTo>
                    <a:pt x="1595" y="1582"/>
                  </a:lnTo>
                  <a:lnTo>
                    <a:pt x="1583" y="1600"/>
                  </a:lnTo>
                  <a:lnTo>
                    <a:pt x="1572" y="1618"/>
                  </a:lnTo>
                  <a:lnTo>
                    <a:pt x="1560" y="1634"/>
                  </a:lnTo>
                  <a:lnTo>
                    <a:pt x="1548" y="1649"/>
                  </a:lnTo>
                  <a:lnTo>
                    <a:pt x="1535" y="1664"/>
                  </a:lnTo>
                  <a:lnTo>
                    <a:pt x="1522" y="1677"/>
                  </a:lnTo>
                  <a:lnTo>
                    <a:pt x="1508" y="1690"/>
                  </a:lnTo>
                  <a:lnTo>
                    <a:pt x="1494" y="1703"/>
                  </a:lnTo>
                  <a:lnTo>
                    <a:pt x="1476" y="1715"/>
                  </a:lnTo>
                  <a:lnTo>
                    <a:pt x="1455" y="1730"/>
                  </a:lnTo>
                  <a:lnTo>
                    <a:pt x="1432" y="1744"/>
                  </a:lnTo>
                  <a:lnTo>
                    <a:pt x="1408" y="1759"/>
                  </a:lnTo>
                  <a:lnTo>
                    <a:pt x="1400" y="1763"/>
                  </a:lnTo>
                  <a:lnTo>
                    <a:pt x="1396" y="1767"/>
                  </a:lnTo>
                  <a:lnTo>
                    <a:pt x="1393" y="1770"/>
                  </a:lnTo>
                  <a:lnTo>
                    <a:pt x="1391" y="1776"/>
                  </a:lnTo>
                  <a:lnTo>
                    <a:pt x="1392" y="1780"/>
                  </a:lnTo>
                  <a:lnTo>
                    <a:pt x="1394" y="1785"/>
                  </a:lnTo>
                  <a:lnTo>
                    <a:pt x="1398" y="1789"/>
                  </a:lnTo>
                  <a:lnTo>
                    <a:pt x="1403" y="1795"/>
                  </a:lnTo>
                  <a:lnTo>
                    <a:pt x="1413" y="1799"/>
                  </a:lnTo>
                  <a:lnTo>
                    <a:pt x="1423" y="1802"/>
                  </a:lnTo>
                  <a:lnTo>
                    <a:pt x="1434" y="1804"/>
                  </a:lnTo>
                  <a:lnTo>
                    <a:pt x="1444" y="1805"/>
                  </a:lnTo>
                  <a:lnTo>
                    <a:pt x="1456" y="1805"/>
                  </a:lnTo>
                  <a:lnTo>
                    <a:pt x="1468" y="1805"/>
                  </a:lnTo>
                  <a:lnTo>
                    <a:pt x="1481" y="1803"/>
                  </a:lnTo>
                  <a:lnTo>
                    <a:pt x="1493" y="1801"/>
                  </a:lnTo>
                  <a:lnTo>
                    <a:pt x="1507" y="1797"/>
                  </a:lnTo>
                  <a:lnTo>
                    <a:pt x="1522" y="1792"/>
                  </a:lnTo>
                  <a:lnTo>
                    <a:pt x="1535" y="1787"/>
                  </a:lnTo>
                  <a:lnTo>
                    <a:pt x="1551" y="1781"/>
                  </a:lnTo>
                  <a:lnTo>
                    <a:pt x="1567" y="1774"/>
                  </a:lnTo>
                  <a:lnTo>
                    <a:pt x="1582" y="1765"/>
                  </a:lnTo>
                  <a:lnTo>
                    <a:pt x="1599" y="1756"/>
                  </a:lnTo>
                  <a:lnTo>
                    <a:pt x="1617" y="1745"/>
                  </a:lnTo>
                  <a:lnTo>
                    <a:pt x="1618" y="1743"/>
                  </a:lnTo>
                  <a:lnTo>
                    <a:pt x="1621" y="1742"/>
                  </a:lnTo>
                  <a:lnTo>
                    <a:pt x="1632" y="1735"/>
                  </a:lnTo>
                  <a:lnTo>
                    <a:pt x="1641" y="1726"/>
                  </a:lnTo>
                  <a:lnTo>
                    <a:pt x="1650" y="1716"/>
                  </a:lnTo>
                  <a:lnTo>
                    <a:pt x="1660" y="1705"/>
                  </a:lnTo>
                  <a:lnTo>
                    <a:pt x="1669" y="1692"/>
                  </a:lnTo>
                  <a:lnTo>
                    <a:pt x="1678" y="1678"/>
                  </a:lnTo>
                  <a:lnTo>
                    <a:pt x="1686" y="1663"/>
                  </a:lnTo>
                  <a:lnTo>
                    <a:pt x="1694" y="1646"/>
                  </a:lnTo>
                  <a:lnTo>
                    <a:pt x="1703" y="1628"/>
                  </a:lnTo>
                  <a:lnTo>
                    <a:pt x="1710" y="1609"/>
                  </a:lnTo>
                  <a:lnTo>
                    <a:pt x="1717" y="1590"/>
                  </a:lnTo>
                  <a:lnTo>
                    <a:pt x="1725" y="1568"/>
                  </a:lnTo>
                  <a:lnTo>
                    <a:pt x="1732" y="1545"/>
                  </a:lnTo>
                  <a:lnTo>
                    <a:pt x="1738" y="1521"/>
                  </a:lnTo>
                  <a:lnTo>
                    <a:pt x="1745" y="1494"/>
                  </a:lnTo>
                  <a:lnTo>
                    <a:pt x="1751" y="1467"/>
                  </a:lnTo>
                  <a:lnTo>
                    <a:pt x="1756" y="1442"/>
                  </a:lnTo>
                  <a:lnTo>
                    <a:pt x="1761" y="1417"/>
                  </a:lnTo>
                  <a:lnTo>
                    <a:pt x="1767" y="1391"/>
                  </a:lnTo>
                  <a:lnTo>
                    <a:pt x="1772" y="1365"/>
                  </a:lnTo>
                  <a:lnTo>
                    <a:pt x="1792" y="1360"/>
                  </a:lnTo>
                  <a:lnTo>
                    <a:pt x="1814" y="1353"/>
                  </a:lnTo>
                  <a:lnTo>
                    <a:pt x="1837" y="1348"/>
                  </a:lnTo>
                  <a:lnTo>
                    <a:pt x="1863" y="1343"/>
                  </a:lnTo>
                  <a:close/>
                  <a:moveTo>
                    <a:pt x="1811" y="1215"/>
                  </a:moveTo>
                  <a:lnTo>
                    <a:pt x="1805" y="1215"/>
                  </a:lnTo>
                  <a:lnTo>
                    <a:pt x="1802" y="1216"/>
                  </a:lnTo>
                  <a:lnTo>
                    <a:pt x="1798" y="1217"/>
                  </a:lnTo>
                  <a:lnTo>
                    <a:pt x="1796" y="1219"/>
                  </a:lnTo>
                  <a:lnTo>
                    <a:pt x="1801" y="1185"/>
                  </a:lnTo>
                  <a:lnTo>
                    <a:pt x="1807" y="1150"/>
                  </a:lnTo>
                  <a:lnTo>
                    <a:pt x="1813" y="1116"/>
                  </a:lnTo>
                  <a:lnTo>
                    <a:pt x="1818" y="1080"/>
                  </a:lnTo>
                  <a:lnTo>
                    <a:pt x="1844" y="1070"/>
                  </a:lnTo>
                  <a:lnTo>
                    <a:pt x="1872" y="1058"/>
                  </a:lnTo>
                  <a:lnTo>
                    <a:pt x="1905" y="1049"/>
                  </a:lnTo>
                  <a:lnTo>
                    <a:pt x="1940" y="1040"/>
                  </a:lnTo>
                  <a:lnTo>
                    <a:pt x="1946" y="1037"/>
                  </a:lnTo>
                  <a:lnTo>
                    <a:pt x="1950" y="1035"/>
                  </a:lnTo>
                  <a:lnTo>
                    <a:pt x="1954" y="1032"/>
                  </a:lnTo>
                  <a:lnTo>
                    <a:pt x="1958" y="1028"/>
                  </a:lnTo>
                  <a:lnTo>
                    <a:pt x="1958" y="1017"/>
                  </a:lnTo>
                  <a:lnTo>
                    <a:pt x="1958" y="998"/>
                  </a:lnTo>
                  <a:lnTo>
                    <a:pt x="1956" y="988"/>
                  </a:lnTo>
                  <a:lnTo>
                    <a:pt x="1953" y="979"/>
                  </a:lnTo>
                  <a:lnTo>
                    <a:pt x="1950" y="970"/>
                  </a:lnTo>
                  <a:lnTo>
                    <a:pt x="1945" y="962"/>
                  </a:lnTo>
                  <a:lnTo>
                    <a:pt x="1939" y="955"/>
                  </a:lnTo>
                  <a:lnTo>
                    <a:pt x="1932" y="948"/>
                  </a:lnTo>
                  <a:lnTo>
                    <a:pt x="1924" y="942"/>
                  </a:lnTo>
                  <a:lnTo>
                    <a:pt x="1915" y="937"/>
                  </a:lnTo>
                  <a:lnTo>
                    <a:pt x="1906" y="934"/>
                  </a:lnTo>
                  <a:lnTo>
                    <a:pt x="1896" y="932"/>
                  </a:lnTo>
                  <a:lnTo>
                    <a:pt x="1887" y="930"/>
                  </a:lnTo>
                  <a:lnTo>
                    <a:pt x="1878" y="929"/>
                  </a:lnTo>
                  <a:lnTo>
                    <a:pt x="1867" y="929"/>
                  </a:lnTo>
                  <a:lnTo>
                    <a:pt x="1858" y="930"/>
                  </a:lnTo>
                  <a:lnTo>
                    <a:pt x="1846" y="931"/>
                  </a:lnTo>
                  <a:lnTo>
                    <a:pt x="1836" y="933"/>
                  </a:lnTo>
                  <a:lnTo>
                    <a:pt x="1841" y="897"/>
                  </a:lnTo>
                  <a:lnTo>
                    <a:pt x="1847" y="862"/>
                  </a:lnTo>
                  <a:lnTo>
                    <a:pt x="1853" y="828"/>
                  </a:lnTo>
                  <a:lnTo>
                    <a:pt x="1861" y="797"/>
                  </a:lnTo>
                  <a:lnTo>
                    <a:pt x="1872" y="791"/>
                  </a:lnTo>
                  <a:lnTo>
                    <a:pt x="1884" y="784"/>
                  </a:lnTo>
                  <a:lnTo>
                    <a:pt x="1895" y="780"/>
                  </a:lnTo>
                  <a:lnTo>
                    <a:pt x="1907" y="775"/>
                  </a:lnTo>
                  <a:lnTo>
                    <a:pt x="1918" y="772"/>
                  </a:lnTo>
                  <a:lnTo>
                    <a:pt x="1930" y="768"/>
                  </a:lnTo>
                  <a:lnTo>
                    <a:pt x="1942" y="766"/>
                  </a:lnTo>
                  <a:lnTo>
                    <a:pt x="1955" y="762"/>
                  </a:lnTo>
                  <a:lnTo>
                    <a:pt x="1961" y="762"/>
                  </a:lnTo>
                  <a:lnTo>
                    <a:pt x="1969" y="761"/>
                  </a:lnTo>
                  <a:lnTo>
                    <a:pt x="1975" y="762"/>
                  </a:lnTo>
                  <a:lnTo>
                    <a:pt x="1981" y="764"/>
                  </a:lnTo>
                  <a:lnTo>
                    <a:pt x="1986" y="765"/>
                  </a:lnTo>
                  <a:lnTo>
                    <a:pt x="1992" y="768"/>
                  </a:lnTo>
                  <a:lnTo>
                    <a:pt x="1997" y="771"/>
                  </a:lnTo>
                  <a:lnTo>
                    <a:pt x="2002" y="775"/>
                  </a:lnTo>
                  <a:lnTo>
                    <a:pt x="2004" y="777"/>
                  </a:lnTo>
                  <a:lnTo>
                    <a:pt x="2006" y="781"/>
                  </a:lnTo>
                  <a:lnTo>
                    <a:pt x="2008" y="785"/>
                  </a:lnTo>
                  <a:lnTo>
                    <a:pt x="2009" y="792"/>
                  </a:lnTo>
                  <a:lnTo>
                    <a:pt x="2010" y="806"/>
                  </a:lnTo>
                  <a:lnTo>
                    <a:pt x="2010" y="826"/>
                  </a:lnTo>
                  <a:lnTo>
                    <a:pt x="2005" y="875"/>
                  </a:lnTo>
                  <a:lnTo>
                    <a:pt x="1999" y="920"/>
                  </a:lnTo>
                  <a:lnTo>
                    <a:pt x="1993" y="963"/>
                  </a:lnTo>
                  <a:lnTo>
                    <a:pt x="1986" y="1002"/>
                  </a:lnTo>
                  <a:lnTo>
                    <a:pt x="1979" y="1039"/>
                  </a:lnTo>
                  <a:lnTo>
                    <a:pt x="1971" y="1071"/>
                  </a:lnTo>
                  <a:lnTo>
                    <a:pt x="1962" y="1101"/>
                  </a:lnTo>
                  <a:lnTo>
                    <a:pt x="1953" y="1128"/>
                  </a:lnTo>
                  <a:lnTo>
                    <a:pt x="1951" y="1136"/>
                  </a:lnTo>
                  <a:lnTo>
                    <a:pt x="1949" y="1143"/>
                  </a:lnTo>
                  <a:lnTo>
                    <a:pt x="1948" y="1150"/>
                  </a:lnTo>
                  <a:lnTo>
                    <a:pt x="1947" y="1159"/>
                  </a:lnTo>
                  <a:lnTo>
                    <a:pt x="1947" y="1166"/>
                  </a:lnTo>
                  <a:lnTo>
                    <a:pt x="1948" y="1174"/>
                  </a:lnTo>
                  <a:lnTo>
                    <a:pt x="1950" y="1183"/>
                  </a:lnTo>
                  <a:lnTo>
                    <a:pt x="1952" y="1191"/>
                  </a:lnTo>
                  <a:lnTo>
                    <a:pt x="1913" y="1195"/>
                  </a:lnTo>
                  <a:lnTo>
                    <a:pt x="1878" y="1201"/>
                  </a:lnTo>
                  <a:lnTo>
                    <a:pt x="1843" y="1207"/>
                  </a:lnTo>
                  <a:lnTo>
                    <a:pt x="1811" y="1215"/>
                  </a:lnTo>
                  <a:close/>
                </a:path>
              </a:pathLst>
            </a:custGeom>
            <a:solidFill>
              <a:srgbClr val="115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212" tIns="46106" rIns="92212" bIns="46106"/>
            <a:lstStyle/>
            <a:p>
              <a:pPr eaLnBrk="1" hangingPunct="1">
                <a:defRPr/>
              </a:pPr>
              <a:endParaRPr lang="zh-TW" altLang="en-US" sz="1613"/>
            </a:p>
          </p:txBody>
        </p:sp>
      </p:grpSp>
    </p:spTree>
    <p:extLst>
      <p:ext uri="{BB962C8B-B14F-4D97-AF65-F5344CB8AC3E}">
        <p14:creationId xmlns:p14="http://schemas.microsoft.com/office/powerpoint/2010/main" val="361001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0</Words>
  <Application>Microsoft Office PowerPoint</Application>
  <PresentationFormat>A4 紙張 (210x297 公釐)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Times New Roman</vt:lpstr>
      <vt:lpstr>自訂設計</vt:lpstr>
      <vt:lpstr>1_自訂設計</vt:lpstr>
      <vt:lpstr>2_自訂設計</vt:lpstr>
      <vt:lpstr>3_自訂設計</vt:lpstr>
      <vt:lpstr>PowerPoint 簡報</vt:lpstr>
    </vt:vector>
  </TitlesOfParts>
  <Company>CGMH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SOAuser</dc:creator>
  <cp:lastModifiedBy>SOAuser</cp:lastModifiedBy>
  <cp:revision>7</cp:revision>
  <dcterms:created xsi:type="dcterms:W3CDTF">2024-08-23T07:51:52Z</dcterms:created>
  <dcterms:modified xsi:type="dcterms:W3CDTF">2024-09-18T08:07:09Z</dcterms:modified>
</cp:coreProperties>
</file>