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722975" cy="27363738"/>
  <p:notesSz cx="18261013" cy="269017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5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19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663300"/>
    <a:srgbClr val="990000"/>
    <a:srgbClr val="B84A00"/>
    <a:srgbClr val="F07F1C"/>
    <a:srgbClr val="1EADE8"/>
    <a:srgbClr val="FF5050"/>
    <a:srgbClr val="FF6600"/>
    <a:srgbClr val="EA781E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3426" autoAdjust="0"/>
    <p:restoredTop sz="96327" autoAdjust="0"/>
  </p:normalViewPr>
  <p:slideViewPr>
    <p:cSldViewPr snapToGrid="0">
      <p:cViewPr>
        <p:scale>
          <a:sx n="30" d="100"/>
          <a:sy n="30" d="100"/>
        </p:scale>
        <p:origin x="-1550" y="-62"/>
      </p:cViewPr>
      <p:guideLst>
        <p:guide orient="horz" pos="8619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7914683" cy="134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1966" tIns="130983" rIns="261966" bIns="1309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3400"/>
            </a:lvl1pPr>
          </a:lstStyle>
          <a:p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342028" y="2"/>
            <a:ext cx="7914681" cy="134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1966" tIns="130983" rIns="261966" bIns="1309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3400"/>
            </a:lvl1pPr>
          </a:lstStyle>
          <a:p>
            <a:fld id="{2E98D8B1-8C84-4601-90F8-2066F92C4155}" type="datetimeFigureOut">
              <a:rPr lang="zh-TW" altLang="en-US"/>
              <a:pPr/>
              <a:t>2023/5/31</a:t>
            </a:fld>
            <a:endParaRPr lang="en-US" altLang="zh-TW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25551711"/>
            <a:ext cx="7914683" cy="13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1966" tIns="130983" rIns="261966" bIns="1309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3400"/>
            </a:lvl1pPr>
          </a:lstStyle>
          <a:p>
            <a:endParaRPr lang="en-US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342028" y="25551711"/>
            <a:ext cx="7914681" cy="13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1966" tIns="130983" rIns="261966" bIns="1309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3400"/>
            </a:lvl1pPr>
          </a:lstStyle>
          <a:p>
            <a:fld id="{77352858-EB50-48D6-8B1A-C08D21A8CC7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4563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4938" y="8501063"/>
            <a:ext cx="15913100" cy="58642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08288" y="15506700"/>
            <a:ext cx="13106400" cy="69929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FED6B-2A62-445F-9EBF-60C136FB76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6014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39100-38AD-4C32-A1C6-FFA167A59B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545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574713" y="1096963"/>
            <a:ext cx="4213225" cy="233457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35038" y="1096963"/>
            <a:ext cx="12487275" cy="233457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04CBF-8776-46BF-9068-868CEBEDE5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5711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B868-A835-4D61-8368-FE19FBA436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395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9550" y="17583150"/>
            <a:ext cx="15914688" cy="54356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79550" y="11598275"/>
            <a:ext cx="15914688" cy="5984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DFE63-7ED4-4F7C-988E-4D0D710EE0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309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35038" y="6386513"/>
            <a:ext cx="8350250" cy="180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437688" y="6386513"/>
            <a:ext cx="8350250" cy="180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EA387-7F9C-4CE0-9558-8F2A502386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0482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625" y="1095375"/>
            <a:ext cx="16849725" cy="45608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6625" y="6124575"/>
            <a:ext cx="8272463" cy="2552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36625" y="8677275"/>
            <a:ext cx="8272463" cy="1576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510713" y="6124575"/>
            <a:ext cx="8275637" cy="2552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510713" y="8677275"/>
            <a:ext cx="8275637" cy="1576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A8351-F32E-44EC-9BF8-78139E6D12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720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C37ED-DD72-43A9-88D2-CA2AA11942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9680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00204-CA54-4A5B-BA53-5FB47DD56E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2486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625" y="1089025"/>
            <a:ext cx="6159500" cy="4637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9963" y="1089025"/>
            <a:ext cx="10466387" cy="2335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36625" y="5726113"/>
            <a:ext cx="6159500" cy="18718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55B41-ACAB-4019-B0AB-09F6C6CF5E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8271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0300" y="19154775"/>
            <a:ext cx="11233150" cy="226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70300" y="2444750"/>
            <a:ext cx="11233150" cy="16417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670300" y="21415375"/>
            <a:ext cx="11233150" cy="3211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96963-FF48-4560-BBA1-9C76CE74D3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189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096963"/>
            <a:ext cx="168529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0849" tIns="115425" rIns="230849" bIns="115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6513"/>
            <a:ext cx="16852900" cy="180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0849" tIns="115425" rIns="230849" bIns="115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5038" y="24918988"/>
            <a:ext cx="43719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0849" tIns="115425" rIns="230849" bIns="115425" numCol="1" anchor="t" anchorCtr="0" compatLnSpc="1">
            <a:prstTxWarp prst="textNoShape">
              <a:avLst/>
            </a:prstTxWarp>
          </a:bodyPr>
          <a:lstStyle>
            <a:lvl1pPr>
              <a:defRPr sz="35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6038" y="24918988"/>
            <a:ext cx="59309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0849" tIns="115425" rIns="230849" bIns="115425" numCol="1" anchor="t" anchorCtr="0" compatLnSpc="1">
            <a:prstTxWarp prst="textNoShape">
              <a:avLst/>
            </a:prstTxWarp>
          </a:bodyPr>
          <a:lstStyle>
            <a:lvl1pPr algn="ctr">
              <a:defRPr sz="35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15963" y="24918988"/>
            <a:ext cx="43719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0849" tIns="115425" rIns="230849" bIns="115425" numCol="1" anchor="t" anchorCtr="0" compatLnSpc="1">
            <a:prstTxWarp prst="textNoShape">
              <a:avLst/>
            </a:prstTxWarp>
          </a:bodyPr>
          <a:lstStyle>
            <a:lvl1pPr algn="r">
              <a:defRPr sz="3500"/>
            </a:lvl1pPr>
          </a:lstStyle>
          <a:p>
            <a:fld id="{FEFBB5AD-3E55-4ED9-B166-5BB9BB5CCE0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308225" rtl="0" eaLnBrk="0" fontAlgn="base" hangingPunct="0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308225" rtl="0" eaLnBrk="0" fontAlgn="base" hangingPunct="0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2308225" rtl="0" eaLnBrk="0" fontAlgn="base" hangingPunct="0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2308225" rtl="0" eaLnBrk="0" fontAlgn="base" hangingPunct="0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2308225" rtl="0" eaLnBrk="0" fontAlgn="base" hangingPunct="0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2308225" rtl="0" fontAlgn="base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2308225" rtl="0" fontAlgn="base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2308225" rtl="0" fontAlgn="base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2308225" rtl="0" fontAlgn="base">
        <a:spcBef>
          <a:spcPct val="0"/>
        </a:spcBef>
        <a:spcAft>
          <a:spcPct val="0"/>
        </a:spcAft>
        <a:defRPr kumimoji="1" sz="111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865188" indent="-865188" algn="l" defTabSz="2308225" rtl="0" eaLnBrk="0" fontAlgn="base" hangingPunct="0">
        <a:spcBef>
          <a:spcPct val="20000"/>
        </a:spcBef>
        <a:spcAft>
          <a:spcPct val="0"/>
        </a:spcAft>
        <a:buChar char="•"/>
        <a:defRPr kumimoji="1" sz="8100">
          <a:solidFill>
            <a:schemeClr val="tx1"/>
          </a:solidFill>
          <a:latin typeface="+mn-lt"/>
          <a:ea typeface="+mn-ea"/>
          <a:cs typeface="+mn-cs"/>
        </a:defRPr>
      </a:lvl1pPr>
      <a:lvl2pPr marL="1876425" indent="-722313" algn="l" defTabSz="2308225" rtl="0" eaLnBrk="0" fontAlgn="base" hangingPunct="0">
        <a:spcBef>
          <a:spcPct val="20000"/>
        </a:spcBef>
        <a:spcAft>
          <a:spcPct val="0"/>
        </a:spcAft>
        <a:buChar char="–"/>
        <a:defRPr kumimoji="1" sz="7100">
          <a:solidFill>
            <a:schemeClr val="tx1"/>
          </a:solidFill>
          <a:latin typeface="+mn-lt"/>
          <a:ea typeface="+mn-ea"/>
        </a:defRPr>
      </a:lvl2pPr>
      <a:lvl3pPr marL="2886075" indent="-577850" algn="l" defTabSz="2308225" rtl="0" eaLnBrk="0" fontAlgn="base" hangingPunct="0">
        <a:spcBef>
          <a:spcPct val="20000"/>
        </a:spcBef>
        <a:spcAft>
          <a:spcPct val="0"/>
        </a:spcAft>
        <a:buChar char="•"/>
        <a:defRPr kumimoji="1" sz="6100">
          <a:solidFill>
            <a:schemeClr val="tx1"/>
          </a:solidFill>
          <a:latin typeface="+mn-lt"/>
          <a:ea typeface="+mn-ea"/>
        </a:defRPr>
      </a:lvl3pPr>
      <a:lvl4pPr marL="4040188" indent="-577850" algn="l" defTabSz="2308225" rtl="0" eaLnBrk="0" fontAlgn="base" hangingPunct="0">
        <a:spcBef>
          <a:spcPct val="20000"/>
        </a:spcBef>
        <a:spcAft>
          <a:spcPct val="0"/>
        </a:spcAft>
        <a:buChar char="–"/>
        <a:defRPr kumimoji="1" sz="5000">
          <a:solidFill>
            <a:schemeClr val="tx1"/>
          </a:solidFill>
          <a:latin typeface="+mn-lt"/>
          <a:ea typeface="+mn-ea"/>
        </a:defRPr>
      </a:lvl4pPr>
      <a:lvl5pPr marL="5194300" indent="-577850" algn="l" defTabSz="2308225" rtl="0" eaLnBrk="0" fontAlgn="base" hangingPunct="0">
        <a:spcBef>
          <a:spcPct val="20000"/>
        </a:spcBef>
        <a:spcAft>
          <a:spcPct val="0"/>
        </a:spcAft>
        <a:buChar char="»"/>
        <a:defRPr kumimoji="1" sz="5000">
          <a:solidFill>
            <a:schemeClr val="tx1"/>
          </a:solidFill>
          <a:latin typeface="+mn-lt"/>
          <a:ea typeface="+mn-ea"/>
        </a:defRPr>
      </a:lvl5pPr>
      <a:lvl6pPr marL="5651500" indent="-577850" algn="l" defTabSz="2308225" rtl="0" fontAlgn="base">
        <a:spcBef>
          <a:spcPct val="20000"/>
        </a:spcBef>
        <a:spcAft>
          <a:spcPct val="0"/>
        </a:spcAft>
        <a:buChar char="»"/>
        <a:defRPr kumimoji="1" sz="5000">
          <a:solidFill>
            <a:schemeClr val="tx1"/>
          </a:solidFill>
          <a:latin typeface="+mn-lt"/>
          <a:ea typeface="+mn-ea"/>
        </a:defRPr>
      </a:lvl6pPr>
      <a:lvl7pPr marL="6108700" indent="-577850" algn="l" defTabSz="2308225" rtl="0" fontAlgn="base">
        <a:spcBef>
          <a:spcPct val="20000"/>
        </a:spcBef>
        <a:spcAft>
          <a:spcPct val="0"/>
        </a:spcAft>
        <a:buChar char="»"/>
        <a:defRPr kumimoji="1" sz="5000">
          <a:solidFill>
            <a:schemeClr val="tx1"/>
          </a:solidFill>
          <a:latin typeface="+mn-lt"/>
          <a:ea typeface="+mn-ea"/>
        </a:defRPr>
      </a:lvl7pPr>
      <a:lvl8pPr marL="6565900" indent="-577850" algn="l" defTabSz="2308225" rtl="0" fontAlgn="base">
        <a:spcBef>
          <a:spcPct val="20000"/>
        </a:spcBef>
        <a:spcAft>
          <a:spcPct val="0"/>
        </a:spcAft>
        <a:buChar char="»"/>
        <a:defRPr kumimoji="1" sz="5000">
          <a:solidFill>
            <a:schemeClr val="tx1"/>
          </a:solidFill>
          <a:latin typeface="+mn-lt"/>
          <a:ea typeface="+mn-ea"/>
        </a:defRPr>
      </a:lvl8pPr>
      <a:lvl9pPr marL="7023100" indent="-577850" algn="l" defTabSz="2308225" rtl="0" fontAlgn="base">
        <a:spcBef>
          <a:spcPct val="20000"/>
        </a:spcBef>
        <a:spcAft>
          <a:spcPct val="0"/>
        </a:spcAft>
        <a:buChar char="»"/>
        <a:defRPr kumimoji="1" sz="5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3210214" y="25481396"/>
            <a:ext cx="2549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社服課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74" name="Text Box 13"/>
          <p:cNvSpPr txBox="1">
            <a:spLocks noChangeArrowheads="1"/>
          </p:cNvSpPr>
          <p:nvPr/>
        </p:nvSpPr>
        <p:spPr bwMode="auto">
          <a:xfrm>
            <a:off x="8876002" y="25841759"/>
            <a:ext cx="2549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朱怜穎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75" name="Text Box 13"/>
          <p:cNvSpPr txBox="1">
            <a:spLocks noChangeArrowheads="1"/>
          </p:cNvSpPr>
          <p:nvPr/>
        </p:nvSpPr>
        <p:spPr bwMode="auto">
          <a:xfrm>
            <a:off x="14659264" y="26202121"/>
            <a:ext cx="2549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2632075" eaLnBrk="0" hangingPunct="0"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2632075" eaLnBrk="0" fontAlgn="base" hangingPunct="0">
              <a:spcBef>
                <a:spcPct val="0"/>
              </a:spcBef>
              <a:spcAft>
                <a:spcPct val="0"/>
              </a:spcAft>
              <a:defRPr kumimoji="1" sz="4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5128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591238" y="5201878"/>
            <a:ext cx="15877612" cy="80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6000"/>
              </a:lnSpc>
              <a:spcBef>
                <a:spcPts val="0"/>
              </a:spcBef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　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21551" y="8937644"/>
            <a:ext cx="1768736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活動時間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：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112/7/1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（六） 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10:00~12:00</a:t>
            </a:r>
            <a:endParaRPr lang="en-US" altLang="zh-TW" sz="40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Gen Jyuu Gothic P Heavy" panose="020B0702020203020207" pitchFamily="34" charset="-120"/>
            </a:endParaRPr>
          </a:p>
          <a:p>
            <a:pPr marL="685800" indent="-6858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活動地點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：林口長庚紀念醫院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 - 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兒童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大樓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K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棟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12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樓第二簡報室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/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</a:b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            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      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（地址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: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桃園市龜山區復興街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5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號）</a:t>
            </a:r>
            <a:endParaRPr lang="en-US" altLang="zh-TW" sz="40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Gen Jyuu Gothic P Heavy" panose="020B0702020203020207" pitchFamily="34" charset="-120"/>
            </a:endParaRPr>
          </a:p>
          <a:p>
            <a:pPr marL="685800" indent="-6858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u"/>
            </a:pP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活動流程表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：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12265" y="21825107"/>
            <a:ext cx="1638833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Regular" panose="020B0302020203020207" pitchFamily="34" charset="-120"/>
              </a:rPr>
              <a:t>注意事項</a:t>
            </a:r>
            <a:r>
              <a:rPr lang="en-US" altLang="zh-TW" sz="3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Regular" panose="020B0302020203020207" pitchFamily="34" charset="-120"/>
              </a:rPr>
              <a:t>:</a:t>
            </a:r>
            <a:r>
              <a:rPr lang="zh-TW" alt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Regular" panose="020B0302020203020207" pitchFamily="34" charset="-120"/>
              </a:rPr>
              <a:t>若有感冒或呼吸道症狀者，建議暫緩參加活動，進入會場請全程配戴口罩。</a:t>
            </a:r>
            <a:endParaRPr lang="en-US" altLang="zh-TW" sz="34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Gen Jyuu Gothic P Regular" panose="020B0302020203020207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9952" y="23136893"/>
            <a:ext cx="158776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Wingdings" pitchFamily="2" charset="2"/>
              <a:buChar char="u"/>
            </a:pPr>
            <a:r>
              <a:rPr lang="zh-TW" altLang="en-US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主辦單位：林口長庚紀念醫院婦產科暨社會服務課</a:t>
            </a:r>
          </a:p>
          <a:p>
            <a:pPr marL="685800" indent="-685800">
              <a:spcBef>
                <a:spcPts val="1200"/>
              </a:spcBef>
              <a:buFont typeface="Wingdings" pitchFamily="2" charset="2"/>
              <a:buChar char="u"/>
            </a:pPr>
            <a:r>
              <a:rPr lang="zh-TW" altLang="en-US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Medium" panose="020B0402020203020207" pitchFamily="34" charset="-120"/>
              </a:rPr>
              <a:t>報名電話： </a:t>
            </a:r>
            <a:r>
              <a:rPr lang="en-US" altLang="zh-TW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03-3281200 </a:t>
            </a:r>
            <a:r>
              <a:rPr lang="zh-TW" altLang="en-US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轉</a:t>
            </a:r>
            <a:r>
              <a:rPr lang="en-US" altLang="zh-TW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5128</a:t>
            </a:r>
            <a:r>
              <a:rPr lang="zh-TW" altLang="en-US" sz="36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en Jyuu Gothic P Heavy" panose="020B0702020203020207" pitchFamily="34" charset="-120"/>
              </a:rPr>
              <a:t> 朱怜穎社工師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0" y="3144769"/>
            <a:ext cx="18722975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6946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12600" dirty="0">
                <a:gradFill flip="none" rotWithShape="1">
                  <a:gsLst>
                    <a:gs pos="14000">
                      <a:srgbClr val="FF5050"/>
                    </a:gs>
                    <a:gs pos="53000">
                      <a:srgbClr val="F07F1C"/>
                    </a:gs>
                    <a:gs pos="100000">
                      <a:srgbClr val="FFC000"/>
                    </a:gs>
                  </a:gsLst>
                  <a:lin ang="16200000" scaled="0"/>
                  <a:tileRect/>
                </a:gradFill>
                <a:latin typeface="Gen Jyuu Gothic P Heavy" panose="020B0702020203020207" pitchFamily="34" charset="-120"/>
                <a:ea typeface="Gen Jyuu Gothic P Heavy" panose="020B0702020203020207" pitchFamily="34" charset="-120"/>
                <a:cs typeface="Gen Jyuu Gothic P Heavy" panose="020B0702020203020207" pitchFamily="34" charset="-120"/>
              </a:rPr>
              <a:t>母乳哺餵支持團體座談會</a:t>
            </a:r>
          </a:p>
        </p:txBody>
      </p:sp>
      <p:sp>
        <p:nvSpPr>
          <p:cNvPr id="13" name="矩形 12"/>
          <p:cNvSpPr/>
          <p:nvPr/>
        </p:nvSpPr>
        <p:spPr>
          <a:xfrm>
            <a:off x="1007037" y="5397055"/>
            <a:ext cx="17182991" cy="314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200" dirty="0">
                <a:solidFill>
                  <a:srgbClr val="00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有新生兒的您，是否為此增加許多樂趣與困惑！為能提供母乳哺餵經驗之分享，及讓新生兒照顧經驗彼此交流，本院特舉辦「母乳哺餵支持團體座談會」，希望透過講座與經驗之分享，讓您對於母乳哺餵及新生兒照顧更加瞭解，歡迎踴躍參加！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517533"/>
              </p:ext>
            </p:extLst>
          </p:nvPr>
        </p:nvGraphicFramePr>
        <p:xfrm>
          <a:off x="1119522" y="12404191"/>
          <a:ext cx="16512614" cy="871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04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2635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40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時間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1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TW" altLang="en-US" sz="40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活動內容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40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主講人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2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1" i="0" kern="12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09:30~10:00</a:t>
                      </a:r>
                      <a:endParaRPr kumimoji="1" lang="zh-TW" altLang="en-US" sz="3600" b="1" i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kern="1200" dirty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報到歡迎	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zh-TW" altLang="en-US" sz="4500" b="0" kern="1200" dirty="0">
                        <a:solidFill>
                          <a:schemeClr val="tx1"/>
                        </a:solidFill>
                        <a:latin typeface="Gen Jyuu Gothic P Medium" panose="020B0402020203020207" pitchFamily="34" charset="-120"/>
                        <a:ea typeface="Gen Jyuu Gothic P Medium" panose="020B0402020203020207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2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1" i="0" kern="12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10:00~10:30</a:t>
                      </a:r>
                      <a:endParaRPr kumimoji="1" lang="zh-TW" altLang="en-US" sz="3600" b="1" i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如何成功挑戰餵母奶</a:t>
                      </a:r>
                      <a:endParaRPr kumimoji="1" lang="en-US" altLang="zh-TW" sz="3600" b="1" i="0" kern="1200" dirty="0">
                        <a:solidFill>
                          <a:srgbClr val="99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許晉婕醫師</a:t>
                      </a:r>
                      <a:endParaRPr kumimoji="1" lang="zh-TW" altLang="en-US" sz="3600" b="1" i="0" kern="1200" dirty="0">
                        <a:solidFill>
                          <a:srgbClr val="99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4500" kern="1200" dirty="0">
                        <a:solidFill>
                          <a:schemeClr val="tx1"/>
                        </a:solidFill>
                        <a:latin typeface="Gen Jyuu Gothic P Medium" panose="020B0402020203020207" pitchFamily="34" charset="-120"/>
                        <a:ea typeface="Gen Jyuu Gothic P Medium" panose="020B0402020203020207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2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1" i="0" kern="12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10:30~11:00</a:t>
                      </a:r>
                      <a:endParaRPr kumimoji="1" lang="zh-TW" altLang="en-US" sz="3600" b="1" i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從女人變成母親</a:t>
                      </a:r>
                      <a:r>
                        <a:rPr kumimoji="1" lang="en-US" altLang="zh-TW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:</a:t>
                      </a:r>
                    </a:p>
                    <a:p>
                      <a:pPr algn="ctr"/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產前、產中、產後的準備</a:t>
                      </a:r>
                      <a:endParaRPr kumimoji="1" lang="en-US" altLang="zh-TW" sz="3600" b="1" i="0" kern="1200" dirty="0">
                        <a:solidFill>
                          <a:srgbClr val="99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吳貞瑩護理師</a:t>
                      </a:r>
                      <a:endParaRPr kumimoji="1" lang="zh-TW" altLang="en-US" sz="3600" b="1" i="0" kern="1200" dirty="0">
                        <a:solidFill>
                          <a:srgbClr val="99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4500" kern="1200" dirty="0">
                        <a:solidFill>
                          <a:schemeClr val="tx1"/>
                        </a:solidFill>
                        <a:latin typeface="Gen Jyuu Gothic P Medium" panose="020B0402020203020207" pitchFamily="34" charset="-120"/>
                        <a:ea typeface="Gen Jyuu Gothic P Medium" panose="020B0402020203020207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/>
                </a:tc>
              </a:tr>
              <a:tr h="1572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1" i="0" kern="12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11:00~12:00</a:t>
                      </a:r>
                      <a:endParaRPr kumimoji="1" lang="zh-TW" altLang="en-US" sz="3600" b="1" i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600" b="1" i="0" kern="1200" dirty="0" smtClean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經驗分享與問題諮詢</a:t>
                      </a:r>
                      <a:endParaRPr kumimoji="1" lang="en-US" altLang="zh-TW" sz="3600" b="1" i="0" kern="1200" dirty="0">
                        <a:solidFill>
                          <a:srgbClr val="99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kern="1200" dirty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母乳哺餵醫療團隊人員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4500" kern="1200" dirty="0">
                        <a:solidFill>
                          <a:schemeClr val="tx1"/>
                        </a:solidFill>
                        <a:latin typeface="Gen Jyuu Gothic P Medium" panose="020B0402020203020207" pitchFamily="34" charset="-120"/>
                        <a:ea typeface="Gen Jyuu Gothic P Medium" panose="020B0402020203020207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2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1" i="0" kern="120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12:00</a:t>
                      </a:r>
                      <a:r>
                        <a:rPr kumimoji="1" lang="en-US" altLang="zh-TW" sz="36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~</a:t>
                      </a:r>
                      <a:endParaRPr kumimoji="1" lang="zh-TW" altLang="en-US" sz="3600" b="1" i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600" b="1" i="0" kern="1200" dirty="0">
                          <a:solidFill>
                            <a:srgbClr val="99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Gen Jyuu Gothic P Medium" panose="020B0402020203020207" pitchFamily="34" charset="-120"/>
                        </a:rPr>
                        <a:t>賦歸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40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4500" kern="1200" dirty="0">
                        <a:solidFill>
                          <a:schemeClr val="tx1"/>
                        </a:solidFill>
                        <a:latin typeface="Gen Jyuu Gothic P Medium" panose="020B0402020203020207" pitchFamily="34" charset="-120"/>
                        <a:ea typeface="Gen Jyuu Gothic P Medium" panose="020B0402020203020207" pitchFamily="34" charset="-120"/>
                        <a:cs typeface="Gen Jyuu Gothic P Medium" panose="020B0402020203020207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30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198</Words>
  <Application>Microsoft Office PowerPoint</Application>
  <PresentationFormat>自訂</PresentationFormat>
  <Paragraphs>29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預設簡報設計</vt:lpstr>
      <vt:lpstr>投影片 1</vt:lpstr>
    </vt:vector>
  </TitlesOfParts>
  <Company>CGMH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</dc:creator>
  <cp:lastModifiedBy>LILY910025</cp:lastModifiedBy>
  <cp:revision>114</cp:revision>
  <cp:lastPrinted>2022-11-25T06:53:24Z</cp:lastPrinted>
  <dcterms:created xsi:type="dcterms:W3CDTF">2007-08-23T03:11:30Z</dcterms:created>
  <dcterms:modified xsi:type="dcterms:W3CDTF">2023-05-31T06:35:22Z</dcterms:modified>
</cp:coreProperties>
</file>