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8722975" cy="27363738"/>
  <p:notesSz cx="7099300" cy="10234613"/>
  <p:defaultTextStyle>
    <a:defPPr>
      <a:defRPr lang="zh-TW"/>
    </a:defPPr>
    <a:lvl1pPr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1316038" indent="-858838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2632075" indent="-1717675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3949700" indent="-2578100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5265738" indent="-3436938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19">
          <p15:clr>
            <a:srgbClr val="A4A3A4"/>
          </p15:clr>
        </p15:guide>
        <p15:guide id="2" pos="5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BBB59"/>
    <a:srgbClr val="FF0066"/>
    <a:srgbClr val="2B36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275" autoAdjust="0"/>
    <p:restoredTop sz="94660"/>
  </p:normalViewPr>
  <p:slideViewPr>
    <p:cSldViewPr>
      <p:cViewPr>
        <p:scale>
          <a:sx n="50" d="100"/>
          <a:sy n="50" d="100"/>
        </p:scale>
        <p:origin x="-786" y="2436"/>
      </p:cViewPr>
      <p:guideLst>
        <p:guide orient="horz" pos="8619"/>
        <p:guide pos="5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575" cy="511176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140" y="0"/>
            <a:ext cx="3076575" cy="511176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100"/>
            </a:lvl1pPr>
          </a:lstStyle>
          <a:p>
            <a:fld id="{5FCB3B12-9D8A-4482-8303-50491B1B99D2}" type="datetimeFigureOut">
              <a:rPr lang="zh-TW" altLang="en-US" smtClean="0"/>
              <a:pPr/>
              <a:t>2022/11/29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721851"/>
            <a:ext cx="3076575" cy="511176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140" y="9721851"/>
            <a:ext cx="3076575" cy="511176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100"/>
            </a:lvl1pPr>
          </a:lstStyle>
          <a:p>
            <a:fld id="{12C71FDC-600A-467D-8C5E-72D070F8937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70181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8" tIns="47353" rIns="94708" bIns="47353" numCol="1" anchor="t" anchorCtr="0" compatLnSpc="1">
            <a:prstTxWarp prst="textNoShape">
              <a:avLst/>
            </a:prstTxWarp>
          </a:bodyPr>
          <a:lstStyle>
            <a:lvl1pPr defTabSz="2725818">
              <a:defRPr kumimoji="0" sz="11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40" y="2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8" tIns="47353" rIns="94708" bIns="47353" numCol="1" anchor="t" anchorCtr="0" compatLnSpc="1">
            <a:prstTxWarp prst="textNoShape">
              <a:avLst/>
            </a:prstTxWarp>
          </a:bodyPr>
          <a:lstStyle>
            <a:lvl1pPr algn="r" defTabSz="2725818">
              <a:defRPr kumimoji="0" sz="1100"/>
            </a:lvl1pPr>
          </a:lstStyle>
          <a:p>
            <a:pPr>
              <a:defRPr/>
            </a:pPr>
            <a:fld id="{6EC5C177-66DF-4F0C-82CD-B0CCC06F32AC}" type="datetimeFigureOut">
              <a:rPr lang="zh-TW" altLang="en-US"/>
              <a:pPr>
                <a:defRPr/>
              </a:pPr>
              <a:t>2022/11/29</a:t>
            </a:fld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35200" y="766763"/>
            <a:ext cx="2628900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5" y="4862516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8" tIns="47353" rIns="94708" bIns="47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0265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8" tIns="47353" rIns="94708" bIns="47353" numCol="1" anchor="b" anchorCtr="0" compatLnSpc="1">
            <a:prstTxWarp prst="textNoShape">
              <a:avLst/>
            </a:prstTxWarp>
          </a:bodyPr>
          <a:lstStyle>
            <a:lvl1pPr defTabSz="2725818">
              <a:defRPr kumimoji="0" sz="11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40" y="9720265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8" tIns="47353" rIns="94708" bIns="47353" numCol="1" anchor="b" anchorCtr="0" compatLnSpc="1">
            <a:prstTxWarp prst="textNoShape">
              <a:avLst/>
            </a:prstTxWarp>
          </a:bodyPr>
          <a:lstStyle>
            <a:lvl1pPr algn="r" defTabSz="2725818">
              <a:defRPr kumimoji="0" sz="1100"/>
            </a:lvl1pPr>
          </a:lstStyle>
          <a:p>
            <a:pPr>
              <a:defRPr/>
            </a:pPr>
            <a:fld id="{49BA7567-B99A-4718-8D68-FEA7FD6C57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75381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2823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4223" y="8500496"/>
            <a:ext cx="15914529" cy="586546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08446" y="15506118"/>
            <a:ext cx="13106083" cy="6992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16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3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5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66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0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21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533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DF2FD-7D66-4508-9C32-561E6CDF60CC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29AE6-3F8C-4483-8705-C410F88EF8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CC23D-1529-45D1-A6EF-A6214B12C18B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F5005-A9B6-46F7-8A10-3D73E3E357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7795169" y="4370597"/>
            <a:ext cx="8623619" cy="9316339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917805" y="4370597"/>
            <a:ext cx="25565313" cy="9316339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303A-80AC-4D88-A672-FE0533485F6C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E7E07-2538-479F-8EA8-82EAE4EC86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9CE4E-8673-438B-A42E-E804B91738DD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2A706-70E2-46DC-88CF-5A4F347038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8986" y="17583738"/>
            <a:ext cx="15914529" cy="5434742"/>
          </a:xfrm>
        </p:spPr>
        <p:txBody>
          <a:bodyPr anchor="t"/>
          <a:lstStyle>
            <a:lvl1pPr algn="l">
              <a:defRPr sz="1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78986" y="11597921"/>
            <a:ext cx="15914529" cy="5985816"/>
          </a:xfr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16736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3347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3pPr>
            <a:lvl4pPr marL="39502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26694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5836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90041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21715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53388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3658-F5E9-48DD-99CB-FD6F7B8BB65C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283C6-F7CB-4F70-91D6-0A952E3BD7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917806" y="25476147"/>
            <a:ext cx="17094467" cy="72057843"/>
          </a:xfrm>
        </p:spPr>
        <p:txBody>
          <a:bodyPr/>
          <a:lstStyle>
            <a:lvl1pPr>
              <a:defRPr sz="8100"/>
            </a:lvl1pPr>
            <a:lvl2pPr>
              <a:defRPr sz="69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9324322" y="25476147"/>
            <a:ext cx="17094465" cy="72057843"/>
          </a:xfrm>
        </p:spPr>
        <p:txBody>
          <a:bodyPr/>
          <a:lstStyle>
            <a:lvl1pPr>
              <a:defRPr sz="8100"/>
            </a:lvl1pPr>
            <a:lvl2pPr>
              <a:defRPr sz="69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951C3-D43D-499B-BA2E-38046F5E61A9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C9738-4C3E-43C3-9916-17901E5589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6149" y="1095818"/>
            <a:ext cx="16850678" cy="456062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36149" y="6125172"/>
            <a:ext cx="8272565" cy="2552680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6736" indent="0">
              <a:buNone/>
              <a:defRPr sz="5800" b="1"/>
            </a:lvl2pPr>
            <a:lvl3pPr marL="2633472" indent="0">
              <a:buNone/>
              <a:defRPr sz="5200" b="1"/>
            </a:lvl3pPr>
            <a:lvl4pPr marL="3950208" indent="0">
              <a:buNone/>
              <a:defRPr sz="4600" b="1"/>
            </a:lvl4pPr>
            <a:lvl5pPr marL="5266944" indent="0">
              <a:buNone/>
              <a:defRPr sz="4600" b="1"/>
            </a:lvl5pPr>
            <a:lvl6pPr marL="6583680" indent="0">
              <a:buNone/>
              <a:defRPr sz="4600" b="1"/>
            </a:lvl6pPr>
            <a:lvl7pPr marL="7900416" indent="0">
              <a:buNone/>
              <a:defRPr sz="4600" b="1"/>
            </a:lvl7pPr>
            <a:lvl8pPr marL="9217152" indent="0">
              <a:buNone/>
              <a:defRPr sz="4600" b="1"/>
            </a:lvl8pPr>
            <a:lvl9pPr marL="10533888" indent="0">
              <a:buNone/>
              <a:defRPr sz="4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36149" y="8677852"/>
            <a:ext cx="8272565" cy="15765822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9511012" y="6125172"/>
            <a:ext cx="8275815" cy="2552680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6736" indent="0">
              <a:buNone/>
              <a:defRPr sz="5800" b="1"/>
            </a:lvl2pPr>
            <a:lvl3pPr marL="2633472" indent="0">
              <a:buNone/>
              <a:defRPr sz="5200" b="1"/>
            </a:lvl3pPr>
            <a:lvl4pPr marL="3950208" indent="0">
              <a:buNone/>
              <a:defRPr sz="4600" b="1"/>
            </a:lvl4pPr>
            <a:lvl5pPr marL="5266944" indent="0">
              <a:buNone/>
              <a:defRPr sz="4600" b="1"/>
            </a:lvl5pPr>
            <a:lvl6pPr marL="6583680" indent="0">
              <a:buNone/>
              <a:defRPr sz="4600" b="1"/>
            </a:lvl6pPr>
            <a:lvl7pPr marL="7900416" indent="0">
              <a:buNone/>
              <a:defRPr sz="4600" b="1"/>
            </a:lvl7pPr>
            <a:lvl8pPr marL="9217152" indent="0">
              <a:buNone/>
              <a:defRPr sz="4600" b="1"/>
            </a:lvl8pPr>
            <a:lvl9pPr marL="10533888" indent="0">
              <a:buNone/>
              <a:defRPr sz="4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9511012" y="8677852"/>
            <a:ext cx="8275815" cy="15765822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FA7D-A822-4733-B9AA-2BA5BD818A07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0A579-2937-441A-923B-2808F208BC5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47DFC-653D-46EB-8343-6DE5E3E09B3F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DF73E-D59D-43DF-9586-B005BE2115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48E21-F4B8-4E24-9FE2-5C51AA009704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3E30C-6AD6-4196-92F2-A628ED9CB2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6150" y="1089482"/>
            <a:ext cx="6159730" cy="4636633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20163" y="1089484"/>
            <a:ext cx="10466663" cy="23354192"/>
          </a:xfrm>
        </p:spPr>
        <p:txBody>
          <a:bodyPr/>
          <a:lstStyle>
            <a:lvl1pPr>
              <a:defRPr sz="9200"/>
            </a:lvl1pPr>
            <a:lvl2pPr>
              <a:defRPr sz="8100"/>
            </a:lvl2pPr>
            <a:lvl3pPr>
              <a:defRPr sz="69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36150" y="5726117"/>
            <a:ext cx="6159730" cy="18717559"/>
          </a:xfrm>
        </p:spPr>
        <p:txBody>
          <a:bodyPr/>
          <a:lstStyle>
            <a:lvl1pPr marL="0" indent="0">
              <a:buNone/>
              <a:defRPr sz="4000"/>
            </a:lvl1pPr>
            <a:lvl2pPr marL="1316736" indent="0">
              <a:buNone/>
              <a:defRPr sz="3500"/>
            </a:lvl2pPr>
            <a:lvl3pPr marL="2633472" indent="0">
              <a:buNone/>
              <a:defRPr sz="2900"/>
            </a:lvl3pPr>
            <a:lvl4pPr marL="3950208" indent="0">
              <a:buNone/>
              <a:defRPr sz="2600"/>
            </a:lvl4pPr>
            <a:lvl5pPr marL="5266944" indent="0">
              <a:buNone/>
              <a:defRPr sz="2600"/>
            </a:lvl5pPr>
            <a:lvl6pPr marL="6583680" indent="0">
              <a:buNone/>
              <a:defRPr sz="2600"/>
            </a:lvl6pPr>
            <a:lvl7pPr marL="7900416" indent="0">
              <a:buNone/>
              <a:defRPr sz="2600"/>
            </a:lvl7pPr>
            <a:lvl8pPr marL="9217152" indent="0">
              <a:buNone/>
              <a:defRPr sz="2600"/>
            </a:lvl8pPr>
            <a:lvl9pPr marL="10533888" indent="0">
              <a:buNone/>
              <a:defRPr sz="2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B29F-0927-4C06-8652-BEC0C32D0B74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F27B-D4B0-41A6-AF0E-0527CAE3FD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69834" y="19154617"/>
            <a:ext cx="11233785" cy="2261311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69834" y="2445001"/>
            <a:ext cx="11233785" cy="16418243"/>
          </a:xfrm>
        </p:spPr>
        <p:txBody>
          <a:bodyPr rtlCol="0">
            <a:normAutofit/>
          </a:bodyPr>
          <a:lstStyle>
            <a:lvl1pPr marL="0" indent="0">
              <a:buNone/>
              <a:defRPr sz="9200"/>
            </a:lvl1pPr>
            <a:lvl2pPr marL="1316736" indent="0">
              <a:buNone/>
              <a:defRPr sz="8100"/>
            </a:lvl2pPr>
            <a:lvl3pPr marL="2633472" indent="0">
              <a:buNone/>
              <a:defRPr sz="6900"/>
            </a:lvl3pPr>
            <a:lvl4pPr marL="3950208" indent="0">
              <a:buNone/>
              <a:defRPr sz="5800"/>
            </a:lvl4pPr>
            <a:lvl5pPr marL="5266944" indent="0">
              <a:buNone/>
              <a:defRPr sz="5800"/>
            </a:lvl5pPr>
            <a:lvl6pPr marL="6583680" indent="0">
              <a:buNone/>
              <a:defRPr sz="5800"/>
            </a:lvl6pPr>
            <a:lvl7pPr marL="7900416" indent="0">
              <a:buNone/>
              <a:defRPr sz="5800"/>
            </a:lvl7pPr>
            <a:lvl8pPr marL="9217152" indent="0">
              <a:buNone/>
              <a:defRPr sz="5800"/>
            </a:lvl8pPr>
            <a:lvl9pPr marL="10533888" indent="0">
              <a:buNone/>
              <a:defRPr sz="58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669834" y="21415927"/>
            <a:ext cx="11233785" cy="3211437"/>
          </a:xfrm>
        </p:spPr>
        <p:txBody>
          <a:bodyPr/>
          <a:lstStyle>
            <a:lvl1pPr marL="0" indent="0">
              <a:buNone/>
              <a:defRPr sz="4000"/>
            </a:lvl1pPr>
            <a:lvl2pPr marL="1316736" indent="0">
              <a:buNone/>
              <a:defRPr sz="3500"/>
            </a:lvl2pPr>
            <a:lvl3pPr marL="2633472" indent="0">
              <a:buNone/>
              <a:defRPr sz="2900"/>
            </a:lvl3pPr>
            <a:lvl4pPr marL="3950208" indent="0">
              <a:buNone/>
              <a:defRPr sz="2600"/>
            </a:lvl4pPr>
            <a:lvl5pPr marL="5266944" indent="0">
              <a:buNone/>
              <a:defRPr sz="2600"/>
            </a:lvl5pPr>
            <a:lvl6pPr marL="6583680" indent="0">
              <a:buNone/>
              <a:defRPr sz="2600"/>
            </a:lvl6pPr>
            <a:lvl7pPr marL="7900416" indent="0">
              <a:buNone/>
              <a:defRPr sz="2600"/>
            </a:lvl7pPr>
            <a:lvl8pPr marL="9217152" indent="0">
              <a:buNone/>
              <a:defRPr sz="2600"/>
            </a:lvl8pPr>
            <a:lvl9pPr marL="10533888" indent="0">
              <a:buNone/>
              <a:defRPr sz="2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050BF-CD63-4420-BC1F-66F07A6343F2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D76F1-D211-45B1-AC59-B35795790CA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936625" y="1095375"/>
            <a:ext cx="16849725" cy="456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3347" tIns="131674" rIns="263347" bIns="1316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936625" y="6384925"/>
            <a:ext cx="16849725" cy="180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3347" tIns="131674" rIns="263347" bIns="131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36625" y="25361900"/>
            <a:ext cx="4368800" cy="1457325"/>
          </a:xfrm>
          <a:prstGeom prst="rect">
            <a:avLst/>
          </a:prstGeom>
        </p:spPr>
        <p:txBody>
          <a:bodyPr vert="horz" lIns="263347" tIns="131674" rIns="263347" bIns="131674" rtlCol="0" anchor="ctr"/>
          <a:lstStyle>
            <a:lvl1pPr algn="l" defTabSz="2633472" fontAlgn="auto">
              <a:spcBef>
                <a:spcPts val="0"/>
              </a:spcBef>
              <a:spcAft>
                <a:spcPts val="0"/>
              </a:spcAft>
              <a:defRPr kumimoji="0"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B34201C-2924-4D95-94AC-F00718B935BA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397625" y="25361900"/>
            <a:ext cx="5927725" cy="1457325"/>
          </a:xfrm>
          <a:prstGeom prst="rect">
            <a:avLst/>
          </a:prstGeom>
        </p:spPr>
        <p:txBody>
          <a:bodyPr vert="horz" lIns="263347" tIns="131674" rIns="263347" bIns="131674" rtlCol="0" anchor="ctr"/>
          <a:lstStyle>
            <a:lvl1pPr algn="ctr" defTabSz="2633472" fontAlgn="auto">
              <a:spcBef>
                <a:spcPts val="0"/>
              </a:spcBef>
              <a:spcAft>
                <a:spcPts val="0"/>
              </a:spcAft>
              <a:defRPr kumimoji="0"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417550" y="25361900"/>
            <a:ext cx="4368800" cy="1457325"/>
          </a:xfrm>
          <a:prstGeom prst="rect">
            <a:avLst/>
          </a:prstGeom>
        </p:spPr>
        <p:txBody>
          <a:bodyPr vert="horz" lIns="263347" tIns="131674" rIns="263347" bIns="131674" rtlCol="0" anchor="ctr"/>
          <a:lstStyle>
            <a:lvl1pPr algn="r" defTabSz="2633472" fontAlgn="auto">
              <a:spcBef>
                <a:spcPts val="0"/>
              </a:spcBef>
              <a:spcAft>
                <a:spcPts val="0"/>
              </a:spcAft>
              <a:defRPr kumimoji="0"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A54B438-B876-40C1-8974-D372DBFB86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32075" rtl="0" eaLnBrk="0" fontAlgn="base" hangingPunct="0">
        <a:spcBef>
          <a:spcPct val="0"/>
        </a:spcBef>
        <a:spcAft>
          <a:spcPct val="0"/>
        </a:spcAft>
        <a:defRPr sz="12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987425" indent="-987425" algn="l" defTabSz="26320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138363" indent="-822325" algn="l" defTabSz="26320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290888" indent="-657225" algn="l" defTabSz="26320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608513" indent="-657225" algn="l" defTabSz="26320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24550" indent="-657225" algn="l" defTabSz="26320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242048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558784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520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192256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16736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33472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50208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66944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83680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00416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217152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533888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2012\2012一般海報\癲癇治療病友會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6507"/>
            <a:ext cx="18721387" cy="2741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文字方塊 3"/>
          <p:cNvSpPr txBox="1">
            <a:spLocks noChangeArrowheads="1"/>
          </p:cNvSpPr>
          <p:nvPr/>
        </p:nvSpPr>
        <p:spPr bwMode="auto">
          <a:xfrm>
            <a:off x="7697008" y="600556"/>
            <a:ext cx="10471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zh-TW" sz="5400" dirty="0">
                <a:solidFill>
                  <a:srgbClr val="00B05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林口院區「長庚癲癇中心」病友會</a:t>
            </a:r>
            <a:endParaRPr kumimoji="0" lang="zh-TW" altLang="en-US" sz="5400" dirty="0">
              <a:solidFill>
                <a:srgbClr val="00B050"/>
              </a:solidFill>
              <a:latin typeface="華康魏碑體" panose="03000709000000000000" pitchFamily="65" charset="-120"/>
              <a:ea typeface="華康魏碑體" panose="03000709000000000000" pitchFamily="65" charset="-120"/>
            </a:endParaRPr>
          </a:p>
        </p:txBody>
      </p:sp>
      <p:sp>
        <p:nvSpPr>
          <p:cNvPr id="2052" name="文字方塊 4"/>
          <p:cNvSpPr txBox="1">
            <a:spLocks noChangeArrowheads="1"/>
          </p:cNvSpPr>
          <p:nvPr/>
        </p:nvSpPr>
        <p:spPr bwMode="auto">
          <a:xfrm>
            <a:off x="252823" y="2861351"/>
            <a:ext cx="187229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sz="6000" b="1" dirty="0">
                <a:solidFill>
                  <a:srgbClr val="C00000"/>
                </a:solidFill>
                <a:latin typeface="華康儷黑 Std W5" charset="-120"/>
                <a:ea typeface="華康儷黑 Std W5" charset="-120"/>
              </a:rPr>
              <a:t>　</a:t>
            </a:r>
            <a:r>
              <a:rPr kumimoji="0" lang="zh-TW" altLang="zh-TW" sz="7200" b="1" dirty="0">
                <a:solidFill>
                  <a:srgbClr val="C0000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主題：</a:t>
            </a:r>
            <a:r>
              <a:rPr kumimoji="0" lang="zh-TW" altLang="en-US" sz="7200" b="1" dirty="0">
                <a:solidFill>
                  <a:srgbClr val="C0000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癲癇與睡眠</a:t>
            </a:r>
            <a:endParaRPr kumimoji="0" lang="en-US" altLang="zh-TW" sz="7200" b="1" dirty="0">
              <a:solidFill>
                <a:srgbClr val="C00000"/>
              </a:solidFill>
              <a:latin typeface="華康儷楷書" panose="03000509000000000000" pitchFamily="65" charset="-120"/>
              <a:ea typeface="華康儷楷書" panose="03000509000000000000" pitchFamily="65" charset="-120"/>
              <a:cs typeface="華康儷楷書" panose="03000509000000000000" pitchFamily="65" charset="-120"/>
            </a:endParaRPr>
          </a:p>
        </p:txBody>
      </p:sp>
      <p:sp>
        <p:nvSpPr>
          <p:cNvPr id="2053" name="文字方塊 5"/>
          <p:cNvSpPr txBox="1">
            <a:spLocks noChangeArrowheads="1"/>
          </p:cNvSpPr>
          <p:nvPr/>
        </p:nvSpPr>
        <p:spPr bwMode="auto">
          <a:xfrm>
            <a:off x="1023312" y="4824955"/>
            <a:ext cx="16674761" cy="6129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800" dirty="0"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　　親愛的病友及家屬，您好！</a:t>
            </a:r>
          </a:p>
          <a:p>
            <a:pPr>
              <a:lnSpc>
                <a:spcPct val="150000"/>
              </a:lnSpc>
            </a:pPr>
            <a:r>
              <a:rPr lang="zh-TW" altLang="en-US" sz="3800" dirty="0"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　　您是否常常會面臨許多睡眠的問題呢，例如睡不好、睡不著等。此次將由廖庭偉醫師來與大家分享癲癇與睡眠的新知；另外我們也會邀請癲癇大使現身說法，和大家聊聊與癲癇相處的過程，希望能給各位一點啟發與幫助。</a:t>
            </a:r>
          </a:p>
          <a:p>
            <a:pPr>
              <a:lnSpc>
                <a:spcPct val="150000"/>
              </a:lnSpc>
            </a:pPr>
            <a:r>
              <a:rPr lang="zh-TW" altLang="en-US" sz="3800" dirty="0"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　　本活動免費入場，惟須事先報名以確認人數。請舊雨新知踴躍報名參加，與病友和醫師來場保持社交距離的面對面聊天吧。報名表可電洽本院社服課、或向神經科門診索取。</a:t>
            </a:r>
            <a:endParaRPr kumimoji="0" lang="zh-TW" altLang="en-US" sz="3800" dirty="0">
              <a:solidFill>
                <a:srgbClr val="0000CC"/>
              </a:solidFill>
              <a:latin typeface="華康儷楷書" panose="03000509000000000000" pitchFamily="65" charset="-120"/>
              <a:ea typeface="華康儷楷書" panose="03000509000000000000" pitchFamily="65" charset="-120"/>
              <a:cs typeface="華康儷楷書" panose="03000509000000000000" pitchFamily="65" charset="-120"/>
            </a:endParaRPr>
          </a:p>
        </p:txBody>
      </p:sp>
      <p:sp>
        <p:nvSpPr>
          <p:cNvPr id="2054" name="文字方塊 7"/>
          <p:cNvSpPr txBox="1">
            <a:spLocks noChangeArrowheads="1"/>
          </p:cNvSpPr>
          <p:nvPr/>
        </p:nvSpPr>
        <p:spPr bwMode="auto">
          <a:xfrm>
            <a:off x="1077270" y="11419515"/>
            <a:ext cx="16651287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kumimoji="0" lang="zh-TW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活動時間：</a:t>
            </a:r>
            <a:r>
              <a:rPr kumimoji="0" lang="en-US" altLang="zh-TW" sz="3800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2022</a:t>
            </a:r>
            <a:r>
              <a:rPr kumimoji="0" lang="zh-TW" altLang="zh-TW" sz="3800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kumimoji="0" lang="en-US" altLang="zh-TW" sz="3800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kumimoji="0" lang="zh-TW" altLang="zh-TW" sz="3800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3800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kumimoji="0" lang="zh-TW" altLang="zh-TW" sz="3800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日</a:t>
            </a:r>
            <a:r>
              <a:rPr kumimoji="0" lang="en-US" altLang="zh-TW" sz="3800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zh-TW" sz="3800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星期六</a:t>
            </a:r>
            <a:r>
              <a:rPr kumimoji="0" lang="en-US" altLang="zh-TW" sz="3800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kumimoji="0" lang="zh-TW" altLang="en-US" sz="3800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下</a:t>
            </a:r>
            <a:r>
              <a:rPr kumimoji="0" lang="zh-TW" altLang="zh-TW" sz="3800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午</a:t>
            </a:r>
            <a:r>
              <a:rPr kumimoji="0" lang="en-US" altLang="zh-TW" sz="3800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 13:00-15:30</a:t>
            </a:r>
            <a:endParaRPr kumimoji="0" lang="zh-TW" altLang="zh-TW" sz="3800" dirty="0">
              <a:solidFill>
                <a:srgbClr val="FF0066"/>
              </a:solidFill>
              <a:latin typeface="Times New Roman" panose="02020603050405020304" pitchFamily="18" charset="0"/>
              <a:ea typeface="華康儷楷書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kumimoji="0" lang="zh-TW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舉辦地點：林口長庚</a:t>
            </a:r>
            <a:r>
              <a:rPr kumimoji="0" lang="zh-TW" altLang="en-US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紀念</a:t>
            </a:r>
            <a:r>
              <a:rPr kumimoji="0" lang="zh-TW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醫院</a:t>
            </a:r>
            <a:r>
              <a:rPr kumimoji="0" lang="zh-TW" altLang="en-US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　</a:t>
            </a:r>
            <a:r>
              <a:rPr kumimoji="0" lang="zh-TW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醫學大樓第二會議廳</a:t>
            </a:r>
            <a:r>
              <a:rPr kumimoji="0" lang="en-US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 (</a:t>
            </a:r>
            <a:r>
              <a:rPr kumimoji="0" lang="zh-TW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郵局對面</a:t>
            </a:r>
            <a:r>
              <a:rPr kumimoji="0" lang="en-US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)</a:t>
            </a:r>
            <a:endParaRPr kumimoji="0" lang="zh-TW" altLang="zh-TW" sz="3800" dirty="0">
              <a:solidFill>
                <a:srgbClr val="7030A0"/>
              </a:solidFill>
              <a:latin typeface="華康儷楷書" panose="03000509000000000000" pitchFamily="65" charset="-120"/>
              <a:ea typeface="華康儷楷書" panose="03000509000000000000" pitchFamily="65" charset="-120"/>
              <a:cs typeface="華康儷楷書" panose="03000509000000000000" pitchFamily="65" charset="-120"/>
            </a:endParaRPr>
          </a:p>
          <a:p>
            <a:pPr algn="just"/>
            <a:r>
              <a:rPr kumimoji="0" lang="zh-TW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主辦單位：</a:t>
            </a:r>
            <a:r>
              <a:rPr kumimoji="0" lang="zh-TW" altLang="en-US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林口</a:t>
            </a:r>
            <a:r>
              <a:rPr kumimoji="0" lang="zh-TW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長庚</a:t>
            </a:r>
            <a:r>
              <a:rPr kumimoji="0" lang="zh-TW" altLang="en-US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紀念醫院　</a:t>
            </a:r>
            <a:r>
              <a:rPr kumimoji="0" lang="zh-TW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癲癇中心</a:t>
            </a:r>
            <a:endParaRPr kumimoji="0" lang="en-US" altLang="zh-TW" sz="3800" dirty="0">
              <a:solidFill>
                <a:srgbClr val="7030A0"/>
              </a:solidFill>
              <a:latin typeface="華康儷楷書" panose="03000509000000000000" pitchFamily="65" charset="-120"/>
              <a:ea typeface="華康儷楷書" panose="03000509000000000000" pitchFamily="65" charset="-120"/>
              <a:cs typeface="華康儷楷書" panose="03000509000000000000" pitchFamily="65" charset="-120"/>
            </a:endParaRPr>
          </a:p>
          <a:p>
            <a:pPr algn="just"/>
            <a:r>
              <a:rPr kumimoji="0" lang="zh-TW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協辦單位：</a:t>
            </a:r>
            <a:r>
              <a:rPr kumimoji="0" lang="zh-TW" altLang="en-US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林口</a:t>
            </a:r>
            <a:r>
              <a:rPr kumimoji="0" lang="zh-TW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長庚</a:t>
            </a:r>
            <a:r>
              <a:rPr kumimoji="0" lang="zh-TW" altLang="en-US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紀念</a:t>
            </a:r>
            <a:r>
              <a:rPr kumimoji="0" lang="zh-TW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醫院</a:t>
            </a:r>
            <a:r>
              <a:rPr kumimoji="0" lang="zh-TW" altLang="en-US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　</a:t>
            </a:r>
            <a:r>
              <a:rPr kumimoji="0" lang="zh-TW" altLang="zh-TW" sz="3800" dirty="0">
                <a:solidFill>
                  <a:srgbClr val="7030A0"/>
                </a:solidFill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社服課</a:t>
            </a:r>
          </a:p>
        </p:txBody>
      </p:sp>
      <p:sp>
        <p:nvSpPr>
          <p:cNvPr id="2055" name="文字方塊 9"/>
          <p:cNvSpPr txBox="1">
            <a:spLocks noChangeArrowheads="1"/>
          </p:cNvSpPr>
          <p:nvPr/>
        </p:nvSpPr>
        <p:spPr bwMode="auto">
          <a:xfrm>
            <a:off x="1035843" y="21269202"/>
            <a:ext cx="17107694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kumimoji="0" lang="zh-TW" altLang="en-US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 本活動免費入場，惟須事先報名以確認人數。</a:t>
            </a:r>
            <a:endParaRPr kumimoji="0" lang="en-US" altLang="zh-TW" sz="3800" dirty="0">
              <a:latin typeface="Times New Roman" panose="02020603050405020304" pitchFamily="18" charset="0"/>
              <a:ea typeface="華康儷楷書" panose="03000509000000000000" pitchFamily="65" charset="-120"/>
              <a:cs typeface="Times New Roman" panose="02020603050405020304" pitchFamily="18" charset="0"/>
            </a:endParaRPr>
          </a:p>
          <a:p>
            <a:r>
              <a:rPr kumimoji="0" lang="zh-TW" altLang="en-US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     請舊雨新知提早報名。報名表可電洽本院社</a:t>
            </a:r>
            <a:r>
              <a:rPr kumimoji="0" lang="zh-TW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服</a:t>
            </a:r>
            <a:r>
              <a:rPr kumimoji="0" lang="zh-TW" altLang="en-US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課、或向神經科門診索取。</a:t>
            </a:r>
          </a:p>
          <a:p>
            <a:pPr marL="742950" indent="-742950"/>
            <a:r>
              <a:rPr kumimoji="0" lang="zh-TW" altLang="en-US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      </a:t>
            </a:r>
            <a:r>
              <a:rPr kumimoji="0" lang="en-US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(1) </a:t>
            </a:r>
            <a:r>
              <a:rPr kumimoji="0" lang="zh-TW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請於</a:t>
            </a:r>
            <a:r>
              <a:rPr kumimoji="0" lang="en-US" altLang="zh-TW" sz="3800" b="1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12/5 (</a:t>
            </a:r>
            <a:r>
              <a:rPr kumimoji="0" lang="zh-TW" altLang="zh-TW" sz="3800" b="1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星期</a:t>
            </a:r>
            <a:r>
              <a:rPr kumimoji="0" lang="zh-TW" altLang="en-US" sz="3800" b="1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kumimoji="0" lang="en-US" altLang="zh-TW" sz="3800" b="1" dirty="0">
                <a:solidFill>
                  <a:srgbClr val="FF0066"/>
                </a:solidFill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kumimoji="0" lang="zh-TW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前完成報名</a:t>
            </a:r>
            <a:r>
              <a:rPr kumimoji="0" lang="zh-TW" altLang="en-US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。</a:t>
            </a:r>
            <a:endParaRPr kumimoji="0" lang="en-US" altLang="zh-TW" sz="3800" dirty="0">
              <a:latin typeface="Times New Roman" panose="02020603050405020304" pitchFamily="18" charset="0"/>
              <a:ea typeface="華康儷楷書" panose="03000509000000000000" pitchFamily="65" charset="-120"/>
              <a:cs typeface="Times New Roman" panose="02020603050405020304" pitchFamily="18" charset="0"/>
            </a:endParaRPr>
          </a:p>
          <a:p>
            <a:r>
              <a:rPr kumimoji="0" lang="zh-TW" altLang="en-US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      </a:t>
            </a:r>
            <a:r>
              <a:rPr kumimoji="0" lang="en-US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(2) </a:t>
            </a:r>
            <a:r>
              <a:rPr kumimoji="0" lang="zh-TW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電話報名</a:t>
            </a:r>
            <a:r>
              <a:rPr kumimoji="0" lang="zh-TW" altLang="en-US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kumimoji="0" lang="zh-TW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週一至五</a:t>
            </a:r>
            <a:r>
              <a:rPr kumimoji="0" lang="en-US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8:30</a:t>
            </a:r>
            <a:r>
              <a:rPr kumimoji="0" lang="zh-TW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至</a:t>
            </a:r>
            <a:r>
              <a:rPr kumimoji="0" lang="en-US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17:00</a:t>
            </a:r>
            <a:r>
              <a:rPr kumimoji="0" lang="zh-TW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社服</a:t>
            </a:r>
            <a:r>
              <a:rPr kumimoji="0" lang="zh-TW" altLang="en-US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課卓芳瑾社工師</a:t>
            </a:r>
            <a:r>
              <a:rPr kumimoji="0" lang="en-US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03-3281200</a:t>
            </a:r>
            <a:r>
              <a:rPr kumimoji="0" lang="zh-TW" altLang="en-US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轉</a:t>
            </a:r>
            <a:r>
              <a:rPr kumimoji="0" lang="en-US" altLang="zh-TW" sz="3800" dirty="0">
                <a:latin typeface="Times New Roman" panose="02020603050405020304" pitchFamily="18" charset="0"/>
                <a:ea typeface="華康儷楷書" panose="03000509000000000000" pitchFamily="65" charset="-120"/>
                <a:cs typeface="Times New Roman" panose="02020603050405020304" pitchFamily="18" charset="0"/>
              </a:rPr>
              <a:t>5132   </a:t>
            </a:r>
          </a:p>
        </p:txBody>
      </p:sp>
      <p:graphicFrame>
        <p:nvGraphicFramePr>
          <p:cNvPr id="2110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7102508"/>
              </p:ext>
            </p:extLst>
          </p:nvPr>
        </p:nvGraphicFramePr>
        <p:xfrm>
          <a:off x="1060464" y="14172999"/>
          <a:ext cx="17107694" cy="6505214"/>
        </p:xfrm>
        <a:graphic>
          <a:graphicData uri="http://schemas.openxmlformats.org/drawingml/2006/table">
            <a:tbl>
              <a:tblPr/>
              <a:tblGrid>
                <a:gridCol w="32130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09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55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9718">
                <a:tc>
                  <a:txBody>
                    <a:bodyPr/>
                    <a:lstStyle/>
                    <a:p>
                      <a:pPr marL="0" marR="0" lvl="0" indent="0" algn="ctr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時間</a:t>
                      </a: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 </a:t>
                      </a:r>
                      <a:endParaRPr kumimoji="0" lang="zh-TW" altLang="en-US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楷書" panose="03000509000000000000" pitchFamily="65" charset="-120"/>
                        <a:ea typeface="華康儷楷書" panose="03000509000000000000" pitchFamily="65" charset="-120"/>
                        <a:cs typeface="華康儷楷書" panose="03000509000000000000" pitchFamily="65" charset="-12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主題內容</a:t>
                      </a: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 </a:t>
                      </a:r>
                      <a:endParaRPr kumimoji="0" lang="zh-TW" altLang="en-US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楷書" panose="03000509000000000000" pitchFamily="65" charset="-120"/>
                        <a:ea typeface="華康儷楷書" panose="03000509000000000000" pitchFamily="65" charset="-120"/>
                        <a:cs typeface="華康儷楷書" panose="03000509000000000000" pitchFamily="65" charset="-12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主講者</a:t>
                      </a: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 </a:t>
                      </a:r>
                      <a:endParaRPr kumimoji="0" lang="zh-TW" altLang="en-US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楷書" panose="03000509000000000000" pitchFamily="65" charset="-120"/>
                        <a:ea typeface="華康儷楷書" panose="03000509000000000000" pitchFamily="65" charset="-120"/>
                        <a:cs typeface="華康儷楷書" panose="03000509000000000000" pitchFamily="65" charset="-12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4932">
                <a:tc>
                  <a:txBody>
                    <a:bodyPr/>
                    <a:lstStyle/>
                    <a:p>
                      <a:pPr marL="0" marR="0" lvl="0" indent="0" algn="ctr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13:00</a:t>
                      </a: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TW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TW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13:30</a:t>
                      </a:r>
                      <a:endParaRPr kumimoji="0" lang="zh-TW" altLang="zh-TW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華康儷楷書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B3616"/>
                          </a:solidFill>
                          <a:effectLst/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報到</a:t>
                      </a:r>
                      <a:endParaRPr kumimoji="0" lang="zh-TW" altLang="en-US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楷書" panose="03000509000000000000" pitchFamily="65" charset="-120"/>
                        <a:ea typeface="華康儷楷書" panose="03000509000000000000" pitchFamily="65" charset="-120"/>
                        <a:cs typeface="華康儷楷書" panose="03000509000000000000" pitchFamily="65" charset="-12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B3616"/>
                          </a:solidFill>
                          <a:effectLst/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  </a:t>
                      </a:r>
                      <a:endParaRPr kumimoji="0" lang="zh-TW" altLang="zh-TW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楷書" panose="03000509000000000000" pitchFamily="65" charset="-120"/>
                        <a:ea typeface="華康儷楷書" panose="03000509000000000000" pitchFamily="65" charset="-120"/>
                        <a:cs typeface="華康儷楷書" panose="03000509000000000000" pitchFamily="65" charset="-12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35977">
                <a:tc>
                  <a:txBody>
                    <a:bodyPr/>
                    <a:lstStyle/>
                    <a:p>
                      <a:pPr marL="0" marR="0" lvl="0" indent="0" algn="ctr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13:30</a:t>
                      </a: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TW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TW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13:40</a:t>
                      </a:r>
                      <a:endParaRPr kumimoji="0" lang="zh-TW" altLang="zh-TW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華康儷楷書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B3616"/>
                          </a:solidFill>
                          <a:effectLst/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主持人致詞</a:t>
                      </a:r>
                      <a:endParaRPr kumimoji="0" lang="zh-TW" altLang="en-US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楷書" panose="03000509000000000000" pitchFamily="65" charset="-120"/>
                        <a:ea typeface="華康儷楷書" panose="03000509000000000000" pitchFamily="65" charset="-120"/>
                        <a:cs typeface="華康儷楷書" panose="03000509000000000000" pitchFamily="65" charset="-12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B3616"/>
                          </a:solidFill>
                          <a:effectLst/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鄭美雲　主任</a:t>
                      </a:r>
                      <a:endParaRPr kumimoji="0" lang="zh-TW" altLang="en-US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楷書" panose="03000509000000000000" pitchFamily="65" charset="-120"/>
                        <a:ea typeface="華康儷楷書" panose="03000509000000000000" pitchFamily="65" charset="-120"/>
                        <a:cs typeface="華康儷楷書" panose="03000509000000000000" pitchFamily="65" charset="-120"/>
                      </a:endParaRPr>
                    </a:p>
                    <a:p>
                      <a:pPr marL="0" marR="0" lvl="0" indent="0" algn="l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B3616"/>
                          </a:solidFill>
                          <a:effectLst/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江星逸　醫師</a:t>
                      </a:r>
                      <a:endParaRPr kumimoji="0" lang="zh-TW" altLang="en-US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楷書" panose="03000509000000000000" pitchFamily="65" charset="-120"/>
                        <a:ea typeface="華康儷楷書" panose="03000509000000000000" pitchFamily="65" charset="-120"/>
                        <a:cs typeface="華康儷楷書" panose="03000509000000000000" pitchFamily="65" charset="-12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971">
                <a:tc>
                  <a:txBody>
                    <a:bodyPr/>
                    <a:lstStyle/>
                    <a:p>
                      <a:pPr marL="0" marR="0" lvl="0" indent="0" algn="ctr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13:40</a:t>
                      </a: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TW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TW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14:30</a:t>
                      </a:r>
                      <a:endParaRPr kumimoji="0" lang="zh-TW" altLang="en-US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華康儷楷書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800" b="1" dirty="0"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為什麼我睡不好？ 癲癇朋友的睡眠問題</a:t>
                      </a: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800" b="0" dirty="0"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廖庭偉　醫師</a:t>
                      </a: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0150">
                <a:tc>
                  <a:txBody>
                    <a:bodyPr/>
                    <a:lstStyle/>
                    <a:p>
                      <a:pPr marL="0" marR="0" lvl="0" indent="0" algn="ctr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14:30</a:t>
                      </a: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TW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TW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華康儷楷書" panose="03000509000000000000" pitchFamily="65" charset="-120"/>
                          <a:cs typeface="Times New Roman" panose="02020603050405020304" pitchFamily="18" charset="0"/>
                        </a:rPr>
                        <a:t>15:20</a:t>
                      </a:r>
                      <a:endParaRPr kumimoji="0" lang="zh-TW" altLang="en-US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華康儷楷書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2633472" rtl="0" eaLnBrk="1" latinLnBrk="0" hangingPunct="1"/>
                      <a:r>
                        <a:rPr lang="zh-TW" altLang="en-US" sz="3800" b="1" kern="1200" dirty="0">
                          <a:solidFill>
                            <a:schemeClr val="tx1"/>
                          </a:solidFill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癲癇大使分享心得</a:t>
                      </a: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2633472" rtl="0" eaLnBrk="1" latinLnBrk="0" hangingPunct="1"/>
                      <a:r>
                        <a:rPr lang="zh-TW" altLang="en-US" sz="3800" b="0" kern="1200" dirty="0">
                          <a:solidFill>
                            <a:schemeClr val="tx1"/>
                          </a:solidFill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癲癇大使</a:t>
                      </a:r>
                      <a:endParaRPr lang="en-US" altLang="zh-TW" sz="3800" b="0" kern="1200" dirty="0">
                        <a:solidFill>
                          <a:schemeClr val="tx1"/>
                        </a:solidFill>
                        <a:latin typeface="華康儷楷書" panose="03000509000000000000" pitchFamily="65" charset="-120"/>
                        <a:ea typeface="華康儷楷書" panose="03000509000000000000" pitchFamily="65" charset="-120"/>
                        <a:cs typeface="華康儷楷書" panose="03000509000000000000" pitchFamily="65" charset="-12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3466">
                <a:tc>
                  <a:txBody>
                    <a:bodyPr/>
                    <a:lstStyle/>
                    <a:p>
                      <a:pPr marL="0" marR="0" lvl="0" indent="0" algn="ctr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楷書" panose="03000509000000000000" pitchFamily="65" charset="-120"/>
                        <a:ea typeface="華康儷楷書" panose="03000509000000000000" pitchFamily="65" charset="-120"/>
                        <a:cs typeface="華康儷楷書" panose="03000509000000000000" pitchFamily="65" charset="-12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B3616"/>
                          </a:solidFill>
                          <a:effectLst/>
                          <a:latin typeface="華康儷楷書" panose="03000509000000000000" pitchFamily="65" charset="-120"/>
                          <a:ea typeface="華康儷楷書" panose="03000509000000000000" pitchFamily="65" charset="-120"/>
                          <a:cs typeface="華康儷楷書" panose="03000509000000000000" pitchFamily="65" charset="-120"/>
                        </a:rPr>
                        <a:t>珍重再見</a:t>
                      </a:r>
                      <a:endParaRPr kumimoji="0" lang="zh-TW" altLang="en-US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楷書" panose="03000509000000000000" pitchFamily="65" charset="-120"/>
                        <a:ea typeface="華康儷楷書" panose="03000509000000000000" pitchFamily="65" charset="-120"/>
                        <a:cs typeface="華康儷楷書" panose="03000509000000000000" pitchFamily="65" charset="-12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632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3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楷書" panose="03000509000000000000" pitchFamily="65" charset="-120"/>
                        <a:ea typeface="華康儷楷書" panose="03000509000000000000" pitchFamily="65" charset="-120"/>
                        <a:cs typeface="華康儷楷書" panose="03000509000000000000" pitchFamily="65" charset="-120"/>
                      </a:endParaRPr>
                    </a:p>
                  </a:txBody>
                  <a:tcPr marL="50435" marR="50435" marT="9807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106" name="Rectangle 73"/>
          <p:cNvSpPr>
            <a:spLocks noChangeArrowheads="1"/>
          </p:cNvSpPr>
          <p:nvPr/>
        </p:nvSpPr>
        <p:spPr bwMode="auto">
          <a:xfrm>
            <a:off x="0" y="0"/>
            <a:ext cx="1872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zh-TW" altLang="zh-TW"/>
          </a:p>
        </p:txBody>
      </p:sp>
      <p:sp>
        <p:nvSpPr>
          <p:cNvPr id="2107" name="文字方塊 7"/>
          <p:cNvSpPr txBox="1">
            <a:spLocks noChangeArrowheads="1"/>
          </p:cNvSpPr>
          <p:nvPr/>
        </p:nvSpPr>
        <p:spPr bwMode="auto">
          <a:xfrm>
            <a:off x="1035843" y="24301193"/>
            <a:ext cx="17107693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zh-TW" sz="3800" b="1" i="1" dirty="0">
                <a:solidFill>
                  <a:srgbClr val="FF0000"/>
                </a:solidFill>
                <a:latin typeface="Times New Roman" panose="02020603050405020304" pitchFamily="18" charset="0"/>
                <a:ea typeface="華康魏碑體" panose="03000709000000000000" pitchFamily="65" charset="-120"/>
                <a:cs typeface="Times New Roman" panose="02020603050405020304" pitchFamily="18" charset="0"/>
              </a:rPr>
              <a:t>~</a:t>
            </a:r>
            <a:r>
              <a:rPr kumimoji="0" lang="zh-TW" altLang="en-US" sz="3800" b="1" i="1" dirty="0">
                <a:solidFill>
                  <a:srgbClr val="FF0000"/>
                </a:solidFill>
                <a:latin typeface="Times New Roman" panose="02020603050405020304" pitchFamily="18" charset="0"/>
                <a:ea typeface="華康魏碑體" panose="03000709000000000000" pitchFamily="65" charset="-120"/>
                <a:cs typeface="Times New Roman" panose="02020603050405020304" pitchFamily="18" charset="0"/>
              </a:rPr>
              <a:t>長庚癲癇中心團隊關心您</a:t>
            </a:r>
            <a:r>
              <a:rPr kumimoji="0" lang="en-US" altLang="zh-TW" sz="3800" b="1" i="1" dirty="0">
                <a:solidFill>
                  <a:srgbClr val="FF0000"/>
                </a:solidFill>
                <a:latin typeface="Times New Roman" panose="02020603050405020304" pitchFamily="18" charset="0"/>
                <a:ea typeface="華康魏碑體" panose="03000709000000000000" pitchFamily="65" charset="-120"/>
                <a:cs typeface="Times New Roman" panose="02020603050405020304" pitchFamily="18" charset="0"/>
              </a:rPr>
              <a:t>~</a:t>
            </a:r>
          </a:p>
          <a:p>
            <a:pPr>
              <a:defRPr/>
            </a:pPr>
            <a:r>
              <a:rPr kumimoji="0" lang="zh-TW" altLang="en-US" sz="3800" b="1" dirty="0">
                <a:solidFill>
                  <a:srgbClr val="7030A0"/>
                </a:solidFill>
                <a:latin typeface="Times New Roman" panose="02020603050405020304" pitchFamily="18" charset="0"/>
                <a:ea typeface="華康魏碑體" panose="03000709000000000000" pitchFamily="65" charset="-120"/>
                <a:cs typeface="Times New Roman" panose="02020603050405020304" pitchFamily="18" charset="0"/>
              </a:rPr>
              <a:t>吳禹利、鄭美雲、施茂雄、林秀娜、章寶倫、李志鴻、張俊偉、曾偉恩、江星逸、林姿吟、廖庭偉、鄭惠芬</a:t>
            </a:r>
            <a:endParaRPr kumimoji="0" lang="en-US" altLang="zh-TW" sz="3800" b="1" dirty="0">
              <a:solidFill>
                <a:srgbClr val="7030A0"/>
              </a:solidFill>
              <a:latin typeface="Times New Roman" panose="02020603050405020304" pitchFamily="18" charset="0"/>
              <a:ea typeface="華康魏碑體" panose="030007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xmlns="" id="{E43C2314-2168-4917-A4BE-DBD0227F9A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13242" y="10951575"/>
            <a:ext cx="2730294" cy="27302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178</Words>
  <Application>Microsoft Office PowerPoint</Application>
  <PresentationFormat>自訂</PresentationFormat>
  <Paragraphs>32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stor</cp:lastModifiedBy>
  <cp:revision>180</cp:revision>
  <cp:lastPrinted>2022-10-13T02:01:48Z</cp:lastPrinted>
  <dcterms:created xsi:type="dcterms:W3CDTF">2012-04-12T06:56:09Z</dcterms:created>
  <dcterms:modified xsi:type="dcterms:W3CDTF">2022-11-29T00:25:39Z</dcterms:modified>
</cp:coreProperties>
</file>