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8719800" cy="27360563"/>
  <p:notesSz cx="6740525" cy="9872663"/>
  <p:defaultTextStyle>
    <a:defPPr>
      <a:defRPr lang="zh-TW"/>
    </a:defPPr>
    <a:lvl1pPr marL="0" algn="l" defTabSz="2211842" rtl="0" eaLnBrk="1" latinLnBrk="0" hangingPunct="1">
      <a:defRPr sz="4354" kern="1200">
        <a:solidFill>
          <a:schemeClr val="tx1"/>
        </a:solidFill>
        <a:latin typeface="+mn-lt"/>
        <a:ea typeface="+mn-ea"/>
        <a:cs typeface="+mn-cs"/>
      </a:defRPr>
    </a:lvl1pPr>
    <a:lvl2pPr marL="1105921" algn="l" defTabSz="2211842" rtl="0" eaLnBrk="1" latinLnBrk="0" hangingPunct="1">
      <a:defRPr sz="4354" kern="1200">
        <a:solidFill>
          <a:schemeClr val="tx1"/>
        </a:solidFill>
        <a:latin typeface="+mn-lt"/>
        <a:ea typeface="+mn-ea"/>
        <a:cs typeface="+mn-cs"/>
      </a:defRPr>
    </a:lvl2pPr>
    <a:lvl3pPr marL="2211842" algn="l" defTabSz="2211842" rtl="0" eaLnBrk="1" latinLnBrk="0" hangingPunct="1">
      <a:defRPr sz="4354" kern="1200">
        <a:solidFill>
          <a:schemeClr val="tx1"/>
        </a:solidFill>
        <a:latin typeface="+mn-lt"/>
        <a:ea typeface="+mn-ea"/>
        <a:cs typeface="+mn-cs"/>
      </a:defRPr>
    </a:lvl3pPr>
    <a:lvl4pPr marL="3317763" algn="l" defTabSz="2211842" rtl="0" eaLnBrk="1" latinLnBrk="0" hangingPunct="1">
      <a:defRPr sz="4354" kern="1200">
        <a:solidFill>
          <a:schemeClr val="tx1"/>
        </a:solidFill>
        <a:latin typeface="+mn-lt"/>
        <a:ea typeface="+mn-ea"/>
        <a:cs typeface="+mn-cs"/>
      </a:defRPr>
    </a:lvl4pPr>
    <a:lvl5pPr marL="4423684" algn="l" defTabSz="2211842" rtl="0" eaLnBrk="1" latinLnBrk="0" hangingPunct="1">
      <a:defRPr sz="4354" kern="1200">
        <a:solidFill>
          <a:schemeClr val="tx1"/>
        </a:solidFill>
        <a:latin typeface="+mn-lt"/>
        <a:ea typeface="+mn-ea"/>
        <a:cs typeface="+mn-cs"/>
      </a:defRPr>
    </a:lvl5pPr>
    <a:lvl6pPr marL="5529605" algn="l" defTabSz="2211842" rtl="0" eaLnBrk="1" latinLnBrk="0" hangingPunct="1">
      <a:defRPr sz="4354" kern="1200">
        <a:solidFill>
          <a:schemeClr val="tx1"/>
        </a:solidFill>
        <a:latin typeface="+mn-lt"/>
        <a:ea typeface="+mn-ea"/>
        <a:cs typeface="+mn-cs"/>
      </a:defRPr>
    </a:lvl6pPr>
    <a:lvl7pPr marL="6635526" algn="l" defTabSz="2211842" rtl="0" eaLnBrk="1" latinLnBrk="0" hangingPunct="1">
      <a:defRPr sz="4354" kern="1200">
        <a:solidFill>
          <a:schemeClr val="tx1"/>
        </a:solidFill>
        <a:latin typeface="+mn-lt"/>
        <a:ea typeface="+mn-ea"/>
        <a:cs typeface="+mn-cs"/>
      </a:defRPr>
    </a:lvl7pPr>
    <a:lvl8pPr marL="7741448" algn="l" defTabSz="2211842" rtl="0" eaLnBrk="1" latinLnBrk="0" hangingPunct="1">
      <a:defRPr sz="4354" kern="1200">
        <a:solidFill>
          <a:schemeClr val="tx1"/>
        </a:solidFill>
        <a:latin typeface="+mn-lt"/>
        <a:ea typeface="+mn-ea"/>
        <a:cs typeface="+mn-cs"/>
      </a:defRPr>
    </a:lvl8pPr>
    <a:lvl9pPr marL="8847369" algn="l" defTabSz="2211842" rtl="0" eaLnBrk="1" latinLnBrk="0" hangingPunct="1">
      <a:defRPr sz="435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  <a:srgbClr val="FFE1FF"/>
    <a:srgbClr val="6699FF"/>
    <a:srgbClr val="37FF91"/>
    <a:srgbClr val="FFB9FF"/>
    <a:srgbClr val="E68012"/>
    <a:srgbClr val="B9D0FF"/>
    <a:srgbClr val="8BB2FF"/>
    <a:srgbClr val="99CCFF"/>
    <a:srgbClr val="56C9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29" d="100"/>
          <a:sy n="29" d="100"/>
        </p:scale>
        <p:origin x="300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985" y="4477761"/>
            <a:ext cx="15911830" cy="9525529"/>
          </a:xfrm>
        </p:spPr>
        <p:txBody>
          <a:bodyPr anchor="b"/>
          <a:lstStyle>
            <a:lvl1pPr algn="ctr">
              <a:defRPr sz="12283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9975" y="14370631"/>
            <a:ext cx="14039850" cy="6605801"/>
          </a:xfrm>
        </p:spPr>
        <p:txBody>
          <a:bodyPr/>
          <a:lstStyle>
            <a:lvl1pPr marL="0" indent="0" algn="ctr">
              <a:buNone/>
              <a:defRPr sz="4913"/>
            </a:lvl1pPr>
            <a:lvl2pPr marL="935980" indent="0" algn="ctr">
              <a:buNone/>
              <a:defRPr sz="4094"/>
            </a:lvl2pPr>
            <a:lvl3pPr marL="1871960" indent="0" algn="ctr">
              <a:buNone/>
              <a:defRPr sz="3685"/>
            </a:lvl3pPr>
            <a:lvl4pPr marL="2807940" indent="0" algn="ctr">
              <a:buNone/>
              <a:defRPr sz="3276"/>
            </a:lvl4pPr>
            <a:lvl5pPr marL="3743919" indent="0" algn="ctr">
              <a:buNone/>
              <a:defRPr sz="3276"/>
            </a:lvl5pPr>
            <a:lvl6pPr marL="4679899" indent="0" algn="ctr">
              <a:buNone/>
              <a:defRPr sz="3276"/>
            </a:lvl6pPr>
            <a:lvl7pPr marL="5615879" indent="0" algn="ctr">
              <a:buNone/>
              <a:defRPr sz="3276"/>
            </a:lvl7pPr>
            <a:lvl8pPr marL="6551859" indent="0" algn="ctr">
              <a:buNone/>
              <a:defRPr sz="3276"/>
            </a:lvl8pPr>
            <a:lvl9pPr marL="7487839" indent="0" algn="ctr">
              <a:buNone/>
              <a:defRPr sz="3276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CF32-E4F7-4FE3-99A5-8CE6D53C8E49}" type="datetimeFigureOut">
              <a:rPr lang="zh-TW" altLang="en-US" smtClean="0"/>
              <a:t>2021/10/7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3083D-0DDA-449B-A0D6-2278F93B77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5787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CF32-E4F7-4FE3-99A5-8CE6D53C8E49}" type="datetimeFigureOut">
              <a:rPr lang="zh-TW" altLang="en-US" smtClean="0"/>
              <a:t>2021/10/7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3083D-0DDA-449B-A0D6-2278F93B77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9391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396358" y="1456697"/>
            <a:ext cx="4036457" cy="23186812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86987" y="1456697"/>
            <a:ext cx="11875373" cy="23186812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CF32-E4F7-4FE3-99A5-8CE6D53C8E49}" type="datetimeFigureOut">
              <a:rPr lang="zh-TW" altLang="en-US" smtClean="0"/>
              <a:t>2021/10/7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3083D-0DDA-449B-A0D6-2278F93B77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4624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CF32-E4F7-4FE3-99A5-8CE6D53C8E49}" type="datetimeFigureOut">
              <a:rPr lang="zh-TW" altLang="en-US" smtClean="0"/>
              <a:t>2021/10/7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3083D-0DDA-449B-A0D6-2278F93B77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5487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7237" y="6821148"/>
            <a:ext cx="16145828" cy="11381232"/>
          </a:xfrm>
        </p:spPr>
        <p:txBody>
          <a:bodyPr anchor="b"/>
          <a:lstStyle>
            <a:lvl1pPr>
              <a:defRPr sz="12283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7237" y="18310051"/>
            <a:ext cx="16145828" cy="5985121"/>
          </a:xfrm>
        </p:spPr>
        <p:txBody>
          <a:bodyPr/>
          <a:lstStyle>
            <a:lvl1pPr marL="0" indent="0">
              <a:buNone/>
              <a:defRPr sz="4913">
                <a:solidFill>
                  <a:schemeClr val="tx1"/>
                </a:solidFill>
              </a:defRPr>
            </a:lvl1pPr>
            <a:lvl2pPr marL="935980" indent="0">
              <a:buNone/>
              <a:defRPr sz="4094">
                <a:solidFill>
                  <a:schemeClr val="tx1">
                    <a:tint val="75000"/>
                  </a:schemeClr>
                </a:solidFill>
              </a:defRPr>
            </a:lvl2pPr>
            <a:lvl3pPr marL="1871960" indent="0">
              <a:buNone/>
              <a:defRPr sz="3685">
                <a:solidFill>
                  <a:schemeClr val="tx1">
                    <a:tint val="75000"/>
                  </a:schemeClr>
                </a:solidFill>
              </a:defRPr>
            </a:lvl3pPr>
            <a:lvl4pPr marL="2807940" indent="0">
              <a:buNone/>
              <a:defRPr sz="3276">
                <a:solidFill>
                  <a:schemeClr val="tx1">
                    <a:tint val="75000"/>
                  </a:schemeClr>
                </a:solidFill>
              </a:defRPr>
            </a:lvl4pPr>
            <a:lvl5pPr marL="3743919" indent="0">
              <a:buNone/>
              <a:defRPr sz="3276">
                <a:solidFill>
                  <a:schemeClr val="tx1">
                    <a:tint val="75000"/>
                  </a:schemeClr>
                </a:solidFill>
              </a:defRPr>
            </a:lvl5pPr>
            <a:lvl6pPr marL="4679899" indent="0">
              <a:buNone/>
              <a:defRPr sz="3276">
                <a:solidFill>
                  <a:schemeClr val="tx1">
                    <a:tint val="75000"/>
                  </a:schemeClr>
                </a:solidFill>
              </a:defRPr>
            </a:lvl6pPr>
            <a:lvl7pPr marL="5615879" indent="0">
              <a:buNone/>
              <a:defRPr sz="3276">
                <a:solidFill>
                  <a:schemeClr val="tx1">
                    <a:tint val="75000"/>
                  </a:schemeClr>
                </a:solidFill>
              </a:defRPr>
            </a:lvl7pPr>
            <a:lvl8pPr marL="6551859" indent="0">
              <a:buNone/>
              <a:defRPr sz="3276">
                <a:solidFill>
                  <a:schemeClr val="tx1">
                    <a:tint val="75000"/>
                  </a:schemeClr>
                </a:solidFill>
              </a:defRPr>
            </a:lvl8pPr>
            <a:lvl9pPr marL="7487839" indent="0">
              <a:buNone/>
              <a:defRPr sz="32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CF32-E4F7-4FE3-99A5-8CE6D53C8E49}" type="datetimeFigureOut">
              <a:rPr lang="zh-TW" altLang="en-US" smtClean="0"/>
              <a:t>2021/10/7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3083D-0DDA-449B-A0D6-2278F93B77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1187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86986" y="7283483"/>
            <a:ext cx="7955915" cy="17360026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76899" y="7283483"/>
            <a:ext cx="7955915" cy="17360026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CF32-E4F7-4FE3-99A5-8CE6D53C8E49}" type="datetimeFigureOut">
              <a:rPr lang="zh-TW" altLang="en-US" smtClean="0"/>
              <a:t>2021/10/7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3083D-0DDA-449B-A0D6-2278F93B77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7537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9424" y="1456703"/>
            <a:ext cx="16145828" cy="5288444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9426" y="6707140"/>
            <a:ext cx="7919352" cy="3287066"/>
          </a:xfrm>
        </p:spPr>
        <p:txBody>
          <a:bodyPr anchor="b"/>
          <a:lstStyle>
            <a:lvl1pPr marL="0" indent="0">
              <a:buNone/>
              <a:defRPr sz="4913" b="1"/>
            </a:lvl1pPr>
            <a:lvl2pPr marL="935980" indent="0">
              <a:buNone/>
              <a:defRPr sz="4094" b="1"/>
            </a:lvl2pPr>
            <a:lvl3pPr marL="1871960" indent="0">
              <a:buNone/>
              <a:defRPr sz="3685" b="1"/>
            </a:lvl3pPr>
            <a:lvl4pPr marL="2807940" indent="0">
              <a:buNone/>
              <a:defRPr sz="3276" b="1"/>
            </a:lvl4pPr>
            <a:lvl5pPr marL="3743919" indent="0">
              <a:buNone/>
              <a:defRPr sz="3276" b="1"/>
            </a:lvl5pPr>
            <a:lvl6pPr marL="4679899" indent="0">
              <a:buNone/>
              <a:defRPr sz="3276" b="1"/>
            </a:lvl6pPr>
            <a:lvl7pPr marL="5615879" indent="0">
              <a:buNone/>
              <a:defRPr sz="3276" b="1"/>
            </a:lvl7pPr>
            <a:lvl8pPr marL="6551859" indent="0">
              <a:buNone/>
              <a:defRPr sz="3276" b="1"/>
            </a:lvl8pPr>
            <a:lvl9pPr marL="7487839" indent="0">
              <a:buNone/>
              <a:defRPr sz="3276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9426" y="9994206"/>
            <a:ext cx="7919352" cy="14699971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476900" y="6707140"/>
            <a:ext cx="7958353" cy="3287066"/>
          </a:xfrm>
        </p:spPr>
        <p:txBody>
          <a:bodyPr anchor="b"/>
          <a:lstStyle>
            <a:lvl1pPr marL="0" indent="0">
              <a:buNone/>
              <a:defRPr sz="4913" b="1"/>
            </a:lvl1pPr>
            <a:lvl2pPr marL="935980" indent="0">
              <a:buNone/>
              <a:defRPr sz="4094" b="1"/>
            </a:lvl2pPr>
            <a:lvl3pPr marL="1871960" indent="0">
              <a:buNone/>
              <a:defRPr sz="3685" b="1"/>
            </a:lvl3pPr>
            <a:lvl4pPr marL="2807940" indent="0">
              <a:buNone/>
              <a:defRPr sz="3276" b="1"/>
            </a:lvl4pPr>
            <a:lvl5pPr marL="3743919" indent="0">
              <a:buNone/>
              <a:defRPr sz="3276" b="1"/>
            </a:lvl5pPr>
            <a:lvl6pPr marL="4679899" indent="0">
              <a:buNone/>
              <a:defRPr sz="3276" b="1"/>
            </a:lvl6pPr>
            <a:lvl7pPr marL="5615879" indent="0">
              <a:buNone/>
              <a:defRPr sz="3276" b="1"/>
            </a:lvl7pPr>
            <a:lvl8pPr marL="6551859" indent="0">
              <a:buNone/>
              <a:defRPr sz="3276" b="1"/>
            </a:lvl8pPr>
            <a:lvl9pPr marL="7487839" indent="0">
              <a:buNone/>
              <a:defRPr sz="3276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476900" y="9994206"/>
            <a:ext cx="7958353" cy="14699971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CF32-E4F7-4FE3-99A5-8CE6D53C8E49}" type="datetimeFigureOut">
              <a:rPr lang="zh-TW" altLang="en-US" smtClean="0"/>
              <a:t>2021/10/7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3083D-0DDA-449B-A0D6-2278F93B77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2183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CF32-E4F7-4FE3-99A5-8CE6D53C8E49}" type="datetimeFigureOut">
              <a:rPr lang="zh-TW" altLang="en-US" smtClean="0"/>
              <a:t>2021/10/7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3083D-0DDA-449B-A0D6-2278F93B77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9479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CF32-E4F7-4FE3-99A5-8CE6D53C8E49}" type="datetimeFigureOut">
              <a:rPr lang="zh-TW" altLang="en-US" smtClean="0"/>
              <a:t>2021/10/7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3083D-0DDA-449B-A0D6-2278F93B77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5737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9424" y="1824038"/>
            <a:ext cx="6037623" cy="6384131"/>
          </a:xfrm>
        </p:spPr>
        <p:txBody>
          <a:bodyPr anchor="b"/>
          <a:lstStyle>
            <a:lvl1pPr>
              <a:defRPr sz="655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58353" y="3939421"/>
            <a:ext cx="9476899" cy="19443733"/>
          </a:xfrm>
        </p:spPr>
        <p:txBody>
          <a:bodyPr/>
          <a:lstStyle>
            <a:lvl1pPr>
              <a:defRPr sz="6551"/>
            </a:lvl1pPr>
            <a:lvl2pPr>
              <a:defRPr sz="5732"/>
            </a:lvl2pPr>
            <a:lvl3pPr>
              <a:defRPr sz="4913"/>
            </a:lvl3pPr>
            <a:lvl4pPr>
              <a:defRPr sz="4094"/>
            </a:lvl4pPr>
            <a:lvl5pPr>
              <a:defRPr sz="4094"/>
            </a:lvl5pPr>
            <a:lvl6pPr>
              <a:defRPr sz="4094"/>
            </a:lvl6pPr>
            <a:lvl7pPr>
              <a:defRPr sz="4094"/>
            </a:lvl7pPr>
            <a:lvl8pPr>
              <a:defRPr sz="4094"/>
            </a:lvl8pPr>
            <a:lvl9pPr>
              <a:defRPr sz="4094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89424" y="8208169"/>
            <a:ext cx="6037623" cy="15206648"/>
          </a:xfrm>
        </p:spPr>
        <p:txBody>
          <a:bodyPr/>
          <a:lstStyle>
            <a:lvl1pPr marL="0" indent="0">
              <a:buNone/>
              <a:defRPr sz="3276"/>
            </a:lvl1pPr>
            <a:lvl2pPr marL="935980" indent="0">
              <a:buNone/>
              <a:defRPr sz="2866"/>
            </a:lvl2pPr>
            <a:lvl3pPr marL="1871960" indent="0">
              <a:buNone/>
              <a:defRPr sz="2457"/>
            </a:lvl3pPr>
            <a:lvl4pPr marL="2807940" indent="0">
              <a:buNone/>
              <a:defRPr sz="2047"/>
            </a:lvl4pPr>
            <a:lvl5pPr marL="3743919" indent="0">
              <a:buNone/>
              <a:defRPr sz="2047"/>
            </a:lvl5pPr>
            <a:lvl6pPr marL="4679899" indent="0">
              <a:buNone/>
              <a:defRPr sz="2047"/>
            </a:lvl6pPr>
            <a:lvl7pPr marL="5615879" indent="0">
              <a:buNone/>
              <a:defRPr sz="2047"/>
            </a:lvl7pPr>
            <a:lvl8pPr marL="6551859" indent="0">
              <a:buNone/>
              <a:defRPr sz="2047"/>
            </a:lvl8pPr>
            <a:lvl9pPr marL="7487839" indent="0">
              <a:buNone/>
              <a:defRPr sz="2047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CF32-E4F7-4FE3-99A5-8CE6D53C8E49}" type="datetimeFigureOut">
              <a:rPr lang="zh-TW" altLang="en-US" smtClean="0"/>
              <a:t>2021/10/7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3083D-0DDA-449B-A0D6-2278F93B77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856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9424" y="1824038"/>
            <a:ext cx="6037623" cy="6384131"/>
          </a:xfrm>
        </p:spPr>
        <p:txBody>
          <a:bodyPr anchor="b"/>
          <a:lstStyle>
            <a:lvl1pPr>
              <a:defRPr sz="655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958353" y="3939421"/>
            <a:ext cx="9476899" cy="19443733"/>
          </a:xfrm>
        </p:spPr>
        <p:txBody>
          <a:bodyPr anchor="t"/>
          <a:lstStyle>
            <a:lvl1pPr marL="0" indent="0">
              <a:buNone/>
              <a:defRPr sz="6551"/>
            </a:lvl1pPr>
            <a:lvl2pPr marL="935980" indent="0">
              <a:buNone/>
              <a:defRPr sz="5732"/>
            </a:lvl2pPr>
            <a:lvl3pPr marL="1871960" indent="0">
              <a:buNone/>
              <a:defRPr sz="4913"/>
            </a:lvl3pPr>
            <a:lvl4pPr marL="2807940" indent="0">
              <a:buNone/>
              <a:defRPr sz="4094"/>
            </a:lvl4pPr>
            <a:lvl5pPr marL="3743919" indent="0">
              <a:buNone/>
              <a:defRPr sz="4094"/>
            </a:lvl5pPr>
            <a:lvl6pPr marL="4679899" indent="0">
              <a:buNone/>
              <a:defRPr sz="4094"/>
            </a:lvl6pPr>
            <a:lvl7pPr marL="5615879" indent="0">
              <a:buNone/>
              <a:defRPr sz="4094"/>
            </a:lvl7pPr>
            <a:lvl8pPr marL="6551859" indent="0">
              <a:buNone/>
              <a:defRPr sz="4094"/>
            </a:lvl8pPr>
            <a:lvl9pPr marL="7487839" indent="0">
              <a:buNone/>
              <a:defRPr sz="4094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89424" y="8208169"/>
            <a:ext cx="6037623" cy="15206648"/>
          </a:xfrm>
        </p:spPr>
        <p:txBody>
          <a:bodyPr/>
          <a:lstStyle>
            <a:lvl1pPr marL="0" indent="0">
              <a:buNone/>
              <a:defRPr sz="3276"/>
            </a:lvl1pPr>
            <a:lvl2pPr marL="935980" indent="0">
              <a:buNone/>
              <a:defRPr sz="2866"/>
            </a:lvl2pPr>
            <a:lvl3pPr marL="1871960" indent="0">
              <a:buNone/>
              <a:defRPr sz="2457"/>
            </a:lvl3pPr>
            <a:lvl4pPr marL="2807940" indent="0">
              <a:buNone/>
              <a:defRPr sz="2047"/>
            </a:lvl4pPr>
            <a:lvl5pPr marL="3743919" indent="0">
              <a:buNone/>
              <a:defRPr sz="2047"/>
            </a:lvl5pPr>
            <a:lvl6pPr marL="4679899" indent="0">
              <a:buNone/>
              <a:defRPr sz="2047"/>
            </a:lvl6pPr>
            <a:lvl7pPr marL="5615879" indent="0">
              <a:buNone/>
              <a:defRPr sz="2047"/>
            </a:lvl7pPr>
            <a:lvl8pPr marL="6551859" indent="0">
              <a:buNone/>
              <a:defRPr sz="2047"/>
            </a:lvl8pPr>
            <a:lvl9pPr marL="7487839" indent="0">
              <a:buNone/>
              <a:defRPr sz="2047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CF32-E4F7-4FE3-99A5-8CE6D53C8E49}" type="datetimeFigureOut">
              <a:rPr lang="zh-TW" altLang="en-US" smtClean="0"/>
              <a:t>2021/10/7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3083D-0DDA-449B-A0D6-2278F93B77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729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86986" y="1456703"/>
            <a:ext cx="16145828" cy="52884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6986" y="7283483"/>
            <a:ext cx="16145828" cy="173600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86986" y="25359194"/>
            <a:ext cx="4211955" cy="14566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5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FCF32-E4F7-4FE3-99A5-8CE6D53C8E49}" type="datetimeFigureOut">
              <a:rPr lang="zh-TW" altLang="en-US" smtClean="0"/>
              <a:t>2021/10/7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00934" y="25359194"/>
            <a:ext cx="6317933" cy="14566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5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220859" y="25359194"/>
            <a:ext cx="4211955" cy="14566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5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3083D-0DDA-449B-A0D6-2278F93B77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8522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871960" rtl="0" eaLnBrk="1" latinLnBrk="0" hangingPunct="1">
        <a:lnSpc>
          <a:spcPct val="90000"/>
        </a:lnSpc>
        <a:spcBef>
          <a:spcPct val="0"/>
        </a:spcBef>
        <a:buNone/>
        <a:defRPr sz="900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7990" indent="-467990" algn="l" defTabSz="1871960" rtl="0" eaLnBrk="1" latinLnBrk="0" hangingPunct="1">
        <a:lnSpc>
          <a:spcPct val="90000"/>
        </a:lnSpc>
        <a:spcBef>
          <a:spcPts val="2047"/>
        </a:spcBef>
        <a:buFont typeface="Arial" panose="020B0604020202020204" pitchFamily="34" charset="0"/>
        <a:buChar char="•"/>
        <a:defRPr sz="5732" kern="1200">
          <a:solidFill>
            <a:schemeClr val="tx1"/>
          </a:solidFill>
          <a:latin typeface="+mn-lt"/>
          <a:ea typeface="+mn-ea"/>
          <a:cs typeface="+mn-cs"/>
        </a:defRPr>
      </a:lvl1pPr>
      <a:lvl2pPr marL="1403970" indent="-467990" algn="l" defTabSz="1871960" rtl="0" eaLnBrk="1" latinLnBrk="0" hangingPunct="1">
        <a:lnSpc>
          <a:spcPct val="90000"/>
        </a:lnSpc>
        <a:spcBef>
          <a:spcPts val="1024"/>
        </a:spcBef>
        <a:buFont typeface="Arial" panose="020B0604020202020204" pitchFamily="34" charset="0"/>
        <a:buChar char="•"/>
        <a:defRPr sz="4913" kern="1200">
          <a:solidFill>
            <a:schemeClr val="tx1"/>
          </a:solidFill>
          <a:latin typeface="+mn-lt"/>
          <a:ea typeface="+mn-ea"/>
          <a:cs typeface="+mn-cs"/>
        </a:defRPr>
      </a:lvl2pPr>
      <a:lvl3pPr marL="2339950" indent="-467990" algn="l" defTabSz="1871960" rtl="0" eaLnBrk="1" latinLnBrk="0" hangingPunct="1">
        <a:lnSpc>
          <a:spcPct val="90000"/>
        </a:lnSpc>
        <a:spcBef>
          <a:spcPts val="1024"/>
        </a:spcBef>
        <a:buFont typeface="Arial" panose="020B0604020202020204" pitchFamily="34" charset="0"/>
        <a:buChar char="•"/>
        <a:defRPr sz="4094" kern="1200">
          <a:solidFill>
            <a:schemeClr val="tx1"/>
          </a:solidFill>
          <a:latin typeface="+mn-lt"/>
          <a:ea typeface="+mn-ea"/>
          <a:cs typeface="+mn-cs"/>
        </a:defRPr>
      </a:lvl3pPr>
      <a:lvl4pPr marL="3275929" indent="-467990" algn="l" defTabSz="1871960" rtl="0" eaLnBrk="1" latinLnBrk="0" hangingPunct="1">
        <a:lnSpc>
          <a:spcPct val="90000"/>
        </a:lnSpc>
        <a:spcBef>
          <a:spcPts val="1024"/>
        </a:spcBef>
        <a:buFont typeface="Arial" panose="020B0604020202020204" pitchFamily="34" charset="0"/>
        <a:buChar char="•"/>
        <a:defRPr sz="3685" kern="1200">
          <a:solidFill>
            <a:schemeClr val="tx1"/>
          </a:solidFill>
          <a:latin typeface="+mn-lt"/>
          <a:ea typeface="+mn-ea"/>
          <a:cs typeface="+mn-cs"/>
        </a:defRPr>
      </a:lvl4pPr>
      <a:lvl5pPr marL="4211909" indent="-467990" algn="l" defTabSz="1871960" rtl="0" eaLnBrk="1" latinLnBrk="0" hangingPunct="1">
        <a:lnSpc>
          <a:spcPct val="90000"/>
        </a:lnSpc>
        <a:spcBef>
          <a:spcPts val="1024"/>
        </a:spcBef>
        <a:buFont typeface="Arial" panose="020B0604020202020204" pitchFamily="34" charset="0"/>
        <a:buChar char="•"/>
        <a:defRPr sz="3685" kern="1200">
          <a:solidFill>
            <a:schemeClr val="tx1"/>
          </a:solidFill>
          <a:latin typeface="+mn-lt"/>
          <a:ea typeface="+mn-ea"/>
          <a:cs typeface="+mn-cs"/>
        </a:defRPr>
      </a:lvl5pPr>
      <a:lvl6pPr marL="5147889" indent="-467990" algn="l" defTabSz="1871960" rtl="0" eaLnBrk="1" latinLnBrk="0" hangingPunct="1">
        <a:lnSpc>
          <a:spcPct val="90000"/>
        </a:lnSpc>
        <a:spcBef>
          <a:spcPts val="1024"/>
        </a:spcBef>
        <a:buFont typeface="Arial" panose="020B0604020202020204" pitchFamily="34" charset="0"/>
        <a:buChar char="•"/>
        <a:defRPr sz="3685" kern="1200">
          <a:solidFill>
            <a:schemeClr val="tx1"/>
          </a:solidFill>
          <a:latin typeface="+mn-lt"/>
          <a:ea typeface="+mn-ea"/>
          <a:cs typeface="+mn-cs"/>
        </a:defRPr>
      </a:lvl6pPr>
      <a:lvl7pPr marL="6083869" indent="-467990" algn="l" defTabSz="1871960" rtl="0" eaLnBrk="1" latinLnBrk="0" hangingPunct="1">
        <a:lnSpc>
          <a:spcPct val="90000"/>
        </a:lnSpc>
        <a:spcBef>
          <a:spcPts val="1024"/>
        </a:spcBef>
        <a:buFont typeface="Arial" panose="020B0604020202020204" pitchFamily="34" charset="0"/>
        <a:buChar char="•"/>
        <a:defRPr sz="3685" kern="1200">
          <a:solidFill>
            <a:schemeClr val="tx1"/>
          </a:solidFill>
          <a:latin typeface="+mn-lt"/>
          <a:ea typeface="+mn-ea"/>
          <a:cs typeface="+mn-cs"/>
        </a:defRPr>
      </a:lvl7pPr>
      <a:lvl8pPr marL="7019849" indent="-467990" algn="l" defTabSz="1871960" rtl="0" eaLnBrk="1" latinLnBrk="0" hangingPunct="1">
        <a:lnSpc>
          <a:spcPct val="90000"/>
        </a:lnSpc>
        <a:spcBef>
          <a:spcPts val="1024"/>
        </a:spcBef>
        <a:buFont typeface="Arial" panose="020B0604020202020204" pitchFamily="34" charset="0"/>
        <a:buChar char="•"/>
        <a:defRPr sz="3685" kern="1200">
          <a:solidFill>
            <a:schemeClr val="tx1"/>
          </a:solidFill>
          <a:latin typeface="+mn-lt"/>
          <a:ea typeface="+mn-ea"/>
          <a:cs typeface="+mn-cs"/>
        </a:defRPr>
      </a:lvl8pPr>
      <a:lvl9pPr marL="7955829" indent="-467990" algn="l" defTabSz="1871960" rtl="0" eaLnBrk="1" latinLnBrk="0" hangingPunct="1">
        <a:lnSpc>
          <a:spcPct val="90000"/>
        </a:lnSpc>
        <a:spcBef>
          <a:spcPts val="1024"/>
        </a:spcBef>
        <a:buFont typeface="Arial" panose="020B0604020202020204" pitchFamily="34" charset="0"/>
        <a:buChar char="•"/>
        <a:defRPr sz="36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71960" rtl="0" eaLnBrk="1" latinLnBrk="0" hangingPunct="1">
        <a:defRPr sz="3685" kern="1200">
          <a:solidFill>
            <a:schemeClr val="tx1"/>
          </a:solidFill>
          <a:latin typeface="+mn-lt"/>
          <a:ea typeface="+mn-ea"/>
          <a:cs typeface="+mn-cs"/>
        </a:defRPr>
      </a:lvl1pPr>
      <a:lvl2pPr marL="935980" algn="l" defTabSz="1871960" rtl="0" eaLnBrk="1" latinLnBrk="0" hangingPunct="1">
        <a:defRPr sz="3685" kern="1200">
          <a:solidFill>
            <a:schemeClr val="tx1"/>
          </a:solidFill>
          <a:latin typeface="+mn-lt"/>
          <a:ea typeface="+mn-ea"/>
          <a:cs typeface="+mn-cs"/>
        </a:defRPr>
      </a:lvl2pPr>
      <a:lvl3pPr marL="1871960" algn="l" defTabSz="1871960" rtl="0" eaLnBrk="1" latinLnBrk="0" hangingPunct="1">
        <a:defRPr sz="3685" kern="1200">
          <a:solidFill>
            <a:schemeClr val="tx1"/>
          </a:solidFill>
          <a:latin typeface="+mn-lt"/>
          <a:ea typeface="+mn-ea"/>
          <a:cs typeface="+mn-cs"/>
        </a:defRPr>
      </a:lvl3pPr>
      <a:lvl4pPr marL="2807940" algn="l" defTabSz="1871960" rtl="0" eaLnBrk="1" latinLnBrk="0" hangingPunct="1">
        <a:defRPr sz="3685" kern="1200">
          <a:solidFill>
            <a:schemeClr val="tx1"/>
          </a:solidFill>
          <a:latin typeface="+mn-lt"/>
          <a:ea typeface="+mn-ea"/>
          <a:cs typeface="+mn-cs"/>
        </a:defRPr>
      </a:lvl4pPr>
      <a:lvl5pPr marL="3743919" algn="l" defTabSz="1871960" rtl="0" eaLnBrk="1" latinLnBrk="0" hangingPunct="1">
        <a:defRPr sz="3685" kern="1200">
          <a:solidFill>
            <a:schemeClr val="tx1"/>
          </a:solidFill>
          <a:latin typeface="+mn-lt"/>
          <a:ea typeface="+mn-ea"/>
          <a:cs typeface="+mn-cs"/>
        </a:defRPr>
      </a:lvl5pPr>
      <a:lvl6pPr marL="4679899" algn="l" defTabSz="1871960" rtl="0" eaLnBrk="1" latinLnBrk="0" hangingPunct="1">
        <a:defRPr sz="3685" kern="1200">
          <a:solidFill>
            <a:schemeClr val="tx1"/>
          </a:solidFill>
          <a:latin typeface="+mn-lt"/>
          <a:ea typeface="+mn-ea"/>
          <a:cs typeface="+mn-cs"/>
        </a:defRPr>
      </a:lvl6pPr>
      <a:lvl7pPr marL="5615879" algn="l" defTabSz="1871960" rtl="0" eaLnBrk="1" latinLnBrk="0" hangingPunct="1">
        <a:defRPr sz="3685" kern="1200">
          <a:solidFill>
            <a:schemeClr val="tx1"/>
          </a:solidFill>
          <a:latin typeface="+mn-lt"/>
          <a:ea typeface="+mn-ea"/>
          <a:cs typeface="+mn-cs"/>
        </a:defRPr>
      </a:lvl7pPr>
      <a:lvl8pPr marL="6551859" algn="l" defTabSz="1871960" rtl="0" eaLnBrk="1" latinLnBrk="0" hangingPunct="1">
        <a:defRPr sz="3685" kern="1200">
          <a:solidFill>
            <a:schemeClr val="tx1"/>
          </a:solidFill>
          <a:latin typeface="+mn-lt"/>
          <a:ea typeface="+mn-ea"/>
          <a:cs typeface="+mn-cs"/>
        </a:defRPr>
      </a:lvl8pPr>
      <a:lvl9pPr marL="7487839" algn="l" defTabSz="1871960" rtl="0" eaLnBrk="1" latinLnBrk="0" hangingPunct="1">
        <a:defRPr sz="36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049124"/>
              </p:ext>
            </p:extLst>
          </p:nvPr>
        </p:nvGraphicFramePr>
        <p:xfrm>
          <a:off x="1277992" y="7239825"/>
          <a:ext cx="16163812" cy="18056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6195">
                  <a:extLst>
                    <a:ext uri="{9D8B030D-6E8A-4147-A177-3AD203B41FA5}">
                      <a16:colId xmlns:a16="http://schemas.microsoft.com/office/drawing/2014/main" val="3985546930"/>
                    </a:ext>
                  </a:extLst>
                </a:gridCol>
                <a:gridCol w="1557162">
                  <a:extLst>
                    <a:ext uri="{9D8B030D-6E8A-4147-A177-3AD203B41FA5}">
                      <a16:colId xmlns:a16="http://schemas.microsoft.com/office/drawing/2014/main" val="1952993579"/>
                    </a:ext>
                  </a:extLst>
                </a:gridCol>
                <a:gridCol w="1897676">
                  <a:extLst>
                    <a:ext uri="{9D8B030D-6E8A-4147-A177-3AD203B41FA5}">
                      <a16:colId xmlns:a16="http://schemas.microsoft.com/office/drawing/2014/main" val="3200879050"/>
                    </a:ext>
                  </a:extLst>
                </a:gridCol>
                <a:gridCol w="1909919">
                  <a:extLst>
                    <a:ext uri="{9D8B030D-6E8A-4147-A177-3AD203B41FA5}">
                      <a16:colId xmlns:a16="http://schemas.microsoft.com/office/drawing/2014/main" val="2711652350"/>
                    </a:ext>
                  </a:extLst>
                </a:gridCol>
                <a:gridCol w="1897676">
                  <a:extLst>
                    <a:ext uri="{9D8B030D-6E8A-4147-A177-3AD203B41FA5}">
                      <a16:colId xmlns:a16="http://schemas.microsoft.com/office/drawing/2014/main" val="2431525356"/>
                    </a:ext>
                  </a:extLst>
                </a:gridCol>
                <a:gridCol w="777795">
                  <a:extLst>
                    <a:ext uri="{9D8B030D-6E8A-4147-A177-3AD203B41FA5}">
                      <a16:colId xmlns:a16="http://schemas.microsoft.com/office/drawing/2014/main" val="799529739"/>
                    </a:ext>
                  </a:extLst>
                </a:gridCol>
                <a:gridCol w="1566669">
                  <a:extLst>
                    <a:ext uri="{9D8B030D-6E8A-4147-A177-3AD203B41FA5}">
                      <a16:colId xmlns:a16="http://schemas.microsoft.com/office/drawing/2014/main" val="1280249967"/>
                    </a:ext>
                  </a:extLst>
                </a:gridCol>
                <a:gridCol w="1920240">
                  <a:extLst>
                    <a:ext uri="{9D8B030D-6E8A-4147-A177-3AD203B41FA5}">
                      <a16:colId xmlns:a16="http://schemas.microsoft.com/office/drawing/2014/main" val="1995290915"/>
                    </a:ext>
                  </a:extLst>
                </a:gridCol>
                <a:gridCol w="1933303">
                  <a:extLst>
                    <a:ext uri="{9D8B030D-6E8A-4147-A177-3AD203B41FA5}">
                      <a16:colId xmlns:a16="http://schemas.microsoft.com/office/drawing/2014/main" val="3601807534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1330606113"/>
                    </a:ext>
                  </a:extLst>
                </a:gridCol>
              </a:tblGrid>
              <a:tr h="121326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6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趟次</a:t>
                      </a:r>
                      <a:endParaRPr lang="zh-TW" altLang="en-US" sz="360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FF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土城醫院</a:t>
                      </a:r>
                      <a:endParaRPr lang="zh-TW" altLang="en-US" sz="270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捷運土城站</a:t>
                      </a:r>
                      <a:endParaRPr lang="en-US" altLang="zh-TW" sz="2700" b="0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</a:t>
                      </a:r>
                      <a:r>
                        <a:rPr lang="zh-TW" altLang="en-US" sz="27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號出口</a:t>
                      </a:r>
                      <a:endParaRPr lang="zh-TW" altLang="en-US" sz="270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捷運永寧站</a:t>
                      </a:r>
                      <a:endParaRPr lang="en-US" altLang="zh-TW" sz="2700" b="0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3</a:t>
                      </a:r>
                      <a:r>
                        <a:rPr lang="zh-TW" altLang="en-US" sz="27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號出口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捷運土城站</a:t>
                      </a:r>
                      <a:endParaRPr lang="en-US" altLang="zh-TW" sz="2700" b="0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3</a:t>
                      </a:r>
                      <a:r>
                        <a:rPr lang="zh-TW" altLang="en-US" sz="27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號出口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6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趟次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B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土城醫院</a:t>
                      </a:r>
                      <a:endParaRPr lang="zh-TW" altLang="en-US" sz="270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捷運土城站</a:t>
                      </a:r>
                      <a:endParaRPr lang="en-US" altLang="zh-TW" sz="2700" b="0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</a:t>
                      </a:r>
                      <a:r>
                        <a:rPr lang="zh-TW" altLang="en-US" sz="27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號出口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捷運永寧站</a:t>
                      </a:r>
                      <a:endParaRPr lang="en-US" altLang="zh-TW" sz="2700" b="0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3</a:t>
                      </a:r>
                      <a:r>
                        <a:rPr lang="zh-TW" altLang="en-US" sz="27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號出口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捷運土城站</a:t>
                      </a:r>
                      <a:endParaRPr lang="en-US" altLang="zh-TW" sz="2700" b="0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  <a:p>
                      <a:pPr algn="ctr"/>
                      <a:r>
                        <a:rPr lang="en-US" altLang="zh-TW" sz="27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3</a:t>
                      </a:r>
                      <a:r>
                        <a:rPr lang="zh-TW" altLang="en-US" sz="27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號出口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418313"/>
                  </a:ext>
                </a:extLst>
              </a:tr>
              <a:tr h="70180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</a:t>
                      </a:r>
                      <a:endParaRPr lang="zh-TW" altLang="en-US" sz="2700" dirty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FF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-</a:t>
                      </a:r>
                      <a:endParaRPr lang="zh-TW" altLang="en-US" sz="2700" dirty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7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-</a:t>
                      </a:r>
                      <a:endParaRPr lang="zh-TW" altLang="en-US" sz="2700" dirty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7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07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00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7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07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10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7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</a:t>
                      </a:r>
                      <a:endParaRPr lang="zh-TW" altLang="en-US" sz="2700" dirty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1FF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700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7E5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700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7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07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00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7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07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10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7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593951"/>
                  </a:ext>
                </a:extLst>
              </a:tr>
              <a:tr h="70180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2</a:t>
                      </a:r>
                      <a:endParaRPr lang="zh-TW" altLang="en-US" sz="2700" dirty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FF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07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25</a:t>
                      </a:r>
                      <a:endParaRPr lang="zh-TW" altLang="en-US" sz="2700" dirty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07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30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07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35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07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45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2</a:t>
                      </a:r>
                      <a:endParaRPr lang="zh-TW" altLang="en-US" sz="2700" dirty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B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07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25</a:t>
                      </a:r>
                      <a:endParaRPr lang="zh-TW" altLang="en-US" sz="2700" dirty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07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30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07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35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07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45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536725"/>
                  </a:ext>
                </a:extLst>
              </a:tr>
              <a:tr h="70180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3</a:t>
                      </a:r>
                      <a:endParaRPr lang="zh-TW" altLang="en-US" sz="2700" dirty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FF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07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55</a:t>
                      </a:r>
                      <a:endParaRPr lang="zh-TW" altLang="en-US" sz="2700" dirty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7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08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00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7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08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05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7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08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15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7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3</a:t>
                      </a:r>
                      <a:endParaRPr lang="zh-TW" altLang="en-US" sz="2700" dirty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07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55</a:t>
                      </a:r>
                      <a:endParaRPr lang="zh-TW" altLang="en-US" sz="2700" dirty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7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08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00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7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08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05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7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08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15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7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4386074"/>
                  </a:ext>
                </a:extLst>
              </a:tr>
              <a:tr h="70180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4</a:t>
                      </a:r>
                      <a:endParaRPr lang="zh-TW" altLang="en-US" sz="2700" dirty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FF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08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25</a:t>
                      </a:r>
                      <a:endParaRPr lang="zh-TW" altLang="en-US" sz="2700" dirty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08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30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08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35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08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45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4</a:t>
                      </a:r>
                      <a:endParaRPr lang="zh-TW" altLang="en-US" sz="2700" dirty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B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08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25</a:t>
                      </a:r>
                      <a:endParaRPr lang="zh-TW" altLang="en-US" sz="2700" dirty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08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30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08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35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08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45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4162727"/>
                  </a:ext>
                </a:extLst>
              </a:tr>
              <a:tr h="70180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5</a:t>
                      </a:r>
                      <a:endParaRPr lang="zh-TW" altLang="en-US" sz="2700" dirty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FF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08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55</a:t>
                      </a:r>
                      <a:endParaRPr lang="zh-TW" altLang="en-US" sz="2700" dirty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7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09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00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7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09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05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7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09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15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7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5</a:t>
                      </a:r>
                      <a:endParaRPr lang="zh-TW" altLang="en-US" sz="2700" dirty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08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55</a:t>
                      </a:r>
                      <a:endParaRPr lang="zh-TW" altLang="en-US" sz="2700" dirty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7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09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00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7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09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05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7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09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15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7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6415648"/>
                  </a:ext>
                </a:extLst>
              </a:tr>
              <a:tr h="70180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6</a:t>
                      </a:r>
                      <a:endParaRPr lang="zh-TW" altLang="en-US" sz="2700" dirty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FF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09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25</a:t>
                      </a:r>
                      <a:endParaRPr lang="zh-TW" altLang="en-US" sz="2700" dirty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09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30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09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35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09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45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6</a:t>
                      </a:r>
                      <a:endParaRPr lang="zh-TW" altLang="en-US" sz="2700" dirty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B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09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25</a:t>
                      </a:r>
                      <a:endParaRPr lang="zh-TW" altLang="en-US" sz="2700" dirty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09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30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09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35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09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45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7566388"/>
                  </a:ext>
                </a:extLst>
              </a:tr>
              <a:tr h="70180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7</a:t>
                      </a:r>
                      <a:endParaRPr lang="zh-TW" altLang="en-US" sz="2700" dirty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FF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09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55</a:t>
                      </a:r>
                      <a:endParaRPr lang="zh-TW" altLang="en-US" sz="2700" dirty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7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10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00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7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10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05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7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10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15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7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7</a:t>
                      </a:r>
                      <a:endParaRPr lang="zh-TW" altLang="en-US" sz="2700" dirty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09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55</a:t>
                      </a:r>
                      <a:endParaRPr lang="zh-TW" altLang="en-US" sz="2700" dirty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7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10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00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7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10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05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7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10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15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7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5134720"/>
                  </a:ext>
                </a:extLst>
              </a:tr>
              <a:tr h="70180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8</a:t>
                      </a:r>
                      <a:endParaRPr lang="zh-TW" altLang="en-US" sz="2700" dirty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FF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10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25</a:t>
                      </a:r>
                      <a:endParaRPr lang="zh-TW" altLang="en-US" sz="2700" dirty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10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30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10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35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10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45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8</a:t>
                      </a:r>
                      <a:endParaRPr lang="zh-TW" altLang="en-US" sz="2700" dirty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B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10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25</a:t>
                      </a:r>
                      <a:endParaRPr lang="zh-TW" altLang="en-US" sz="2700" dirty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10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30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10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35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10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45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0856539"/>
                  </a:ext>
                </a:extLst>
              </a:tr>
              <a:tr h="70180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9</a:t>
                      </a:r>
                      <a:endParaRPr lang="zh-TW" altLang="en-US" sz="2700" dirty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FF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11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55</a:t>
                      </a:r>
                      <a:endParaRPr lang="zh-TW" altLang="en-US" sz="2700" dirty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7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12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00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7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12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05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7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12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15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7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9</a:t>
                      </a:r>
                      <a:endParaRPr lang="zh-TW" altLang="en-US" sz="2700" dirty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11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55</a:t>
                      </a:r>
                      <a:endParaRPr lang="zh-TW" altLang="en-US" sz="2700" dirty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7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12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00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7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12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05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7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12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15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7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30524"/>
                  </a:ext>
                </a:extLst>
              </a:tr>
              <a:tr h="70180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10</a:t>
                      </a:r>
                      <a:endParaRPr lang="zh-TW" altLang="en-US" sz="2700" dirty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FF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12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25</a:t>
                      </a:r>
                      <a:endParaRPr lang="zh-TW" altLang="en-US" sz="2700" dirty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12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30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12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35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12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45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10</a:t>
                      </a:r>
                      <a:endParaRPr lang="zh-TW" altLang="en-US" sz="2700" dirty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B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12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25</a:t>
                      </a:r>
                      <a:endParaRPr lang="zh-TW" altLang="en-US" sz="2700" dirty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12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30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12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35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12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45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7820451"/>
                  </a:ext>
                </a:extLst>
              </a:tr>
              <a:tr h="70180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11</a:t>
                      </a:r>
                      <a:endParaRPr lang="zh-TW" altLang="en-US" sz="2700" dirty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FF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12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55</a:t>
                      </a:r>
                      <a:endParaRPr lang="zh-TW" altLang="en-US" sz="2700" dirty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7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13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00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7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13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05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7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13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15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7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11</a:t>
                      </a:r>
                      <a:endParaRPr lang="zh-TW" altLang="en-US" sz="2700" dirty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12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55</a:t>
                      </a:r>
                      <a:endParaRPr lang="zh-TW" altLang="en-US" sz="2700" dirty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7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13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00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7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13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05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7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13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15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7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4941836"/>
                  </a:ext>
                </a:extLst>
              </a:tr>
              <a:tr h="70180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12</a:t>
                      </a:r>
                      <a:endParaRPr lang="zh-TW" altLang="en-US" sz="2700" dirty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FF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13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25</a:t>
                      </a:r>
                      <a:endParaRPr lang="zh-TW" altLang="en-US" sz="2700" dirty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13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30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13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35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13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45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12</a:t>
                      </a:r>
                      <a:endParaRPr lang="zh-TW" altLang="en-US" sz="2700" dirty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B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13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25</a:t>
                      </a:r>
                      <a:endParaRPr lang="zh-TW" altLang="en-US" sz="2700" dirty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13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30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13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35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13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45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7998942"/>
                  </a:ext>
                </a:extLst>
              </a:tr>
              <a:tr h="70180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13</a:t>
                      </a:r>
                      <a:endParaRPr lang="zh-TW" altLang="en-US" sz="2700" dirty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FF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13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55</a:t>
                      </a:r>
                      <a:endParaRPr lang="zh-TW" altLang="en-US" sz="2700" dirty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7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14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00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7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14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05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7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14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15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7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13</a:t>
                      </a:r>
                      <a:endParaRPr lang="zh-TW" altLang="en-US" sz="2700" dirty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14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25</a:t>
                      </a:r>
                      <a:endParaRPr lang="zh-TW" altLang="en-US" sz="2700" dirty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7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14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30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7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14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35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7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14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45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7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7089102"/>
                  </a:ext>
                </a:extLst>
              </a:tr>
              <a:tr h="70180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14</a:t>
                      </a:r>
                      <a:endParaRPr lang="zh-TW" altLang="en-US" sz="2700" dirty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FF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14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25</a:t>
                      </a:r>
                      <a:endParaRPr lang="zh-TW" altLang="en-US" sz="2700" dirty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14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30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14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35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14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45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14</a:t>
                      </a:r>
                      <a:endParaRPr lang="zh-TW" altLang="en-US" sz="2700" dirty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B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15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25</a:t>
                      </a:r>
                      <a:endParaRPr lang="zh-TW" altLang="en-US" sz="2700" dirty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15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30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15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35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15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45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966051"/>
                  </a:ext>
                </a:extLst>
              </a:tr>
              <a:tr h="70180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15</a:t>
                      </a:r>
                      <a:endParaRPr lang="zh-TW" altLang="en-US" sz="2700" dirty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FF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14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55</a:t>
                      </a:r>
                      <a:endParaRPr lang="zh-TW" altLang="en-US" sz="2700" dirty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7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15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00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7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15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05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7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15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15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7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15</a:t>
                      </a:r>
                      <a:endParaRPr lang="zh-TW" altLang="en-US" sz="2700" dirty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16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25</a:t>
                      </a:r>
                      <a:endParaRPr lang="zh-TW" altLang="en-US" sz="2700" dirty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7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16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30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7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16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35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7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16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45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7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259819"/>
                  </a:ext>
                </a:extLst>
              </a:tr>
              <a:tr h="70180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16</a:t>
                      </a:r>
                      <a:endParaRPr lang="zh-TW" altLang="en-US" sz="2700" dirty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FF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15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25</a:t>
                      </a:r>
                      <a:endParaRPr lang="zh-TW" altLang="en-US" sz="2700" dirty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15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30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15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35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15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45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16</a:t>
                      </a:r>
                      <a:endParaRPr lang="zh-TW" altLang="en-US" sz="2700" dirty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B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17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25</a:t>
                      </a:r>
                      <a:endParaRPr lang="zh-TW" altLang="en-US" sz="2700" dirty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17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30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17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35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-</a:t>
                      </a:r>
                      <a:endParaRPr lang="zh-TW" altLang="en-US" sz="2700" dirty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5499861"/>
                  </a:ext>
                </a:extLst>
              </a:tr>
              <a:tr h="70180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17</a:t>
                      </a:r>
                      <a:endParaRPr lang="zh-TW" altLang="en-US" sz="2700" dirty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FF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15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55</a:t>
                      </a:r>
                      <a:endParaRPr lang="zh-TW" altLang="en-US" sz="2700" dirty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7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16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00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7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16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05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7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16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15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7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dirty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7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7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7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7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3188790"/>
                  </a:ext>
                </a:extLst>
              </a:tr>
              <a:tr h="70180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18</a:t>
                      </a:r>
                      <a:endParaRPr lang="zh-TW" altLang="en-US" sz="2700" dirty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FF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16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25</a:t>
                      </a:r>
                      <a:endParaRPr lang="zh-TW" altLang="en-US" sz="2700" dirty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16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30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16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35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16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45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700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B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848519"/>
                  </a:ext>
                </a:extLst>
              </a:tr>
              <a:tr h="70180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19</a:t>
                      </a:r>
                      <a:endParaRPr lang="zh-TW" altLang="en-US" sz="2700" dirty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FF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16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55</a:t>
                      </a:r>
                      <a:endParaRPr lang="zh-TW" altLang="en-US" sz="2700" dirty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7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17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00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7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17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05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7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17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15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7E5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700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7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7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7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7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4044126"/>
                  </a:ext>
                </a:extLst>
              </a:tr>
              <a:tr h="70180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20</a:t>
                      </a:r>
                      <a:endParaRPr lang="zh-TW" altLang="en-US" sz="2700" dirty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FF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17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25</a:t>
                      </a:r>
                      <a:endParaRPr lang="zh-TW" altLang="en-US" sz="2700" dirty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17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30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17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35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17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45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700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B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8099639"/>
                  </a:ext>
                </a:extLst>
              </a:tr>
              <a:tr h="70180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21</a:t>
                      </a:r>
                      <a:endParaRPr lang="zh-TW" altLang="en-US" sz="2700" dirty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FF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18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25</a:t>
                      </a:r>
                      <a:endParaRPr lang="zh-TW" altLang="en-US" sz="2700" dirty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7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18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30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7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18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35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7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18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45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7E5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700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7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7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7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7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5340489"/>
                  </a:ext>
                </a:extLst>
              </a:tr>
              <a:tr h="70180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22</a:t>
                      </a:r>
                      <a:endParaRPr lang="zh-TW" altLang="en-US" sz="2700" dirty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FF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19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25</a:t>
                      </a:r>
                      <a:endParaRPr lang="zh-TW" altLang="en-US" sz="2700" dirty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19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30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19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35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19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45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700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B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6131545"/>
                  </a:ext>
                </a:extLst>
              </a:tr>
              <a:tr h="70180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23</a:t>
                      </a:r>
                      <a:endParaRPr lang="zh-TW" altLang="en-US" sz="2700" dirty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FF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20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25</a:t>
                      </a:r>
                      <a:endParaRPr lang="zh-TW" altLang="en-US" sz="2700" dirty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7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20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30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7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20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35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7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20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45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7E5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700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7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7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7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7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618174"/>
                  </a:ext>
                </a:extLst>
              </a:tr>
              <a:tr h="70180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24</a:t>
                      </a:r>
                      <a:endParaRPr lang="zh-TW" altLang="en-US" sz="2700" dirty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FF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21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25</a:t>
                      </a:r>
                      <a:endParaRPr lang="zh-TW" altLang="en-US" sz="2700" dirty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21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30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21</a:t>
                      </a:r>
                      <a:r>
                        <a:rPr lang="zh-TW" altLang="en-US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2700" b="0" i="0" kern="1200" dirty="0" smtClean="0">
                          <a:solidFill>
                            <a:schemeClr val="dk1"/>
                          </a:solidFill>
                          <a:effectLst/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  <a:cs typeface="+mn-cs"/>
                        </a:rPr>
                        <a:t>35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7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700" dirty="0" smtClean="0">
                          <a:latin typeface="華康儷黑 Std W7" panose="020B0700000000000000" pitchFamily="34" charset="-120"/>
                          <a:ea typeface="華康儷黑 Std W7" panose="020B0700000000000000" pitchFamily="34" charset="-120"/>
                        </a:rPr>
                        <a:t>-</a:t>
                      </a:r>
                      <a:endParaRPr lang="zh-TW" altLang="en-US" sz="2700" dirty="0" smtClean="0"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700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B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70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華康儷黑 Std W7" panose="020B0700000000000000" pitchFamily="34" charset="-120"/>
                        <a:ea typeface="華康儷黑 Std W7" panose="020B0700000000000000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790060"/>
                  </a:ext>
                </a:extLst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1277992" y="6401227"/>
            <a:ext cx="8059646" cy="838598"/>
          </a:xfrm>
          <a:prstGeom prst="rect">
            <a:avLst/>
          </a:prstGeom>
          <a:gradFill>
            <a:gsLst>
              <a:gs pos="0">
                <a:srgbClr val="FB749C"/>
              </a:gs>
              <a:gs pos="74000">
                <a:srgbClr val="F92B66"/>
              </a:gs>
              <a:gs pos="100000">
                <a:srgbClr val="E00644"/>
              </a:gs>
            </a:gsLst>
            <a:lin ang="5400000" scaled="1"/>
          </a:gra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dirty="0">
                <a:latin typeface="華康儷黑 Std W7" panose="020B0700000000000000" pitchFamily="34" charset="-120"/>
                <a:ea typeface="華康儷黑 Std W7" panose="020B0700000000000000" pitchFamily="34" charset="-120"/>
              </a:rPr>
              <a:t>週</a:t>
            </a:r>
            <a:r>
              <a:rPr lang="zh-TW" altLang="en-US" sz="4400" dirty="0" smtClean="0">
                <a:latin typeface="華康儷黑 Std W7" panose="020B0700000000000000" pitchFamily="34" charset="-120"/>
                <a:ea typeface="華康儷黑 Std W7" panose="020B0700000000000000" pitchFamily="34" charset="-120"/>
              </a:rPr>
              <a:t>一至週五 </a:t>
            </a:r>
            <a:r>
              <a:rPr lang="en-US" altLang="zh-TW" sz="4400" dirty="0" smtClean="0">
                <a:latin typeface="華康儷黑 Std W7" panose="020B0700000000000000" pitchFamily="34" charset="-120"/>
                <a:ea typeface="華康儷黑 Std W7" panose="020B0700000000000000" pitchFamily="34" charset="-120"/>
              </a:rPr>
              <a:t>Mon to Fri</a:t>
            </a:r>
            <a:endParaRPr lang="zh-TW" altLang="en-US" sz="4400" dirty="0">
              <a:latin typeface="華康儷黑 Std W7" panose="020B0700000000000000" pitchFamily="34" charset="-120"/>
              <a:ea typeface="華康儷黑 Std W7" panose="020B0700000000000000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337638" y="6401227"/>
            <a:ext cx="8104166" cy="838598"/>
          </a:xfrm>
          <a:prstGeom prst="rect">
            <a:avLst/>
          </a:prstGeom>
          <a:gradFill>
            <a:gsLst>
              <a:gs pos="0">
                <a:srgbClr val="FB749C"/>
              </a:gs>
              <a:gs pos="74000">
                <a:srgbClr val="F92B66"/>
              </a:gs>
              <a:gs pos="100000">
                <a:srgbClr val="E00644"/>
              </a:gs>
            </a:gsLst>
            <a:lin ang="5400000" scaled="1"/>
          </a:gra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dirty="0" smtClean="0">
                <a:latin typeface="華康儷黑 Std W7" panose="020B0700000000000000" pitchFamily="34" charset="-120"/>
                <a:ea typeface="華康儷黑 Std W7" panose="020B0700000000000000" pitchFamily="34" charset="-120"/>
              </a:rPr>
              <a:t>週六 </a:t>
            </a:r>
            <a:r>
              <a:rPr lang="en-US" altLang="zh-TW" sz="4400" dirty="0" smtClean="0">
                <a:latin typeface="華康儷黑 Std W7" panose="020B0700000000000000" pitchFamily="34" charset="-120"/>
                <a:ea typeface="華康儷黑 Std W7" panose="020B0700000000000000" pitchFamily="34" charset="-120"/>
              </a:rPr>
              <a:t>Sat</a:t>
            </a:r>
            <a:endParaRPr lang="zh-TW" altLang="en-US" sz="4400" dirty="0">
              <a:latin typeface="華康儷黑 Std W7" panose="020B0700000000000000" pitchFamily="34" charset="-120"/>
              <a:ea typeface="華康儷黑 Std W7" panose="020B0700000000000000" pitchFamily="34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3112036" y="3000111"/>
            <a:ext cx="1249572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0" dirty="0" smtClean="0">
                <a:solidFill>
                  <a:schemeClr val="accent5">
                    <a:lumMod val="75000"/>
                  </a:schemeClr>
                </a:solidFill>
                <a:latin typeface="華康儷黑 Std W7" panose="020B0700000000000000" pitchFamily="34" charset="-120"/>
                <a:ea typeface="華康儷黑 Std W7" panose="020B0700000000000000" pitchFamily="34" charset="-120"/>
              </a:rPr>
              <a:t>捷運接駁車時刻表</a:t>
            </a:r>
            <a:endParaRPr lang="zh-TW" altLang="en-US" sz="12000" dirty="0">
              <a:solidFill>
                <a:schemeClr val="accent5">
                  <a:lumMod val="75000"/>
                </a:schemeClr>
              </a:solidFill>
              <a:latin typeface="華康儷黑 Std W7" panose="020B0700000000000000" pitchFamily="34" charset="-120"/>
              <a:ea typeface="華康儷黑 Std W7" panose="020B0700000000000000" pitchFamily="34" charset="-12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112036" y="5039037"/>
            <a:ext cx="124957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200" dirty="0" smtClean="0">
                <a:solidFill>
                  <a:srgbClr val="0070C0"/>
                </a:solidFill>
                <a:latin typeface="華康儷黑 Std W5" panose="020B0500000000000000" pitchFamily="34" charset="-120"/>
                <a:ea typeface="華康儷黑 Std W5" panose="020B0500000000000000" pitchFamily="34" charset="-120"/>
              </a:rPr>
              <a:t>新北市立土城醫院</a:t>
            </a:r>
            <a:r>
              <a:rPr lang="en-US" altLang="zh-TW" sz="4200" dirty="0" smtClean="0">
                <a:solidFill>
                  <a:srgbClr val="E68012"/>
                </a:solidFill>
                <a:latin typeface="華康儷黑 Std W5" panose="020B0500000000000000" pitchFamily="34" charset="-120"/>
                <a:ea typeface="華康儷黑 Std W5" panose="020B0500000000000000" pitchFamily="34" charset="-120"/>
              </a:rPr>
              <a:t>(</a:t>
            </a:r>
            <a:r>
              <a:rPr lang="zh-TW" altLang="en-US" sz="4200" dirty="0" smtClean="0">
                <a:solidFill>
                  <a:srgbClr val="E68012"/>
                </a:solidFill>
                <a:latin typeface="華康儷黑 Std W5" panose="020B0500000000000000" pitchFamily="34" charset="-120"/>
                <a:ea typeface="華康儷黑 Std W5" panose="020B0500000000000000" pitchFamily="34" charset="-120"/>
              </a:rPr>
              <a:t>委託長庚醫療財團法人興建經營</a:t>
            </a:r>
            <a:r>
              <a:rPr lang="en-US" altLang="zh-TW" sz="4200" dirty="0" smtClean="0">
                <a:solidFill>
                  <a:srgbClr val="E68012"/>
                </a:solidFill>
                <a:latin typeface="華康儷黑 Std W5" panose="020B0500000000000000" pitchFamily="34" charset="-120"/>
                <a:ea typeface="華康儷黑 Std W5" panose="020B0500000000000000" pitchFamily="34" charset="-120"/>
              </a:rPr>
              <a:t>)</a:t>
            </a:r>
            <a:endParaRPr lang="zh-TW" altLang="en-US" sz="4200" dirty="0">
              <a:solidFill>
                <a:srgbClr val="E68012"/>
              </a:solidFill>
              <a:latin typeface="華康儷黑 Std W5" panose="020B0500000000000000" pitchFamily="34" charset="-120"/>
              <a:ea typeface="華康儷黑 Std W5" panose="020B0500000000000000" pitchFamily="34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3264436" y="25409852"/>
            <a:ext cx="124957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200" dirty="0" smtClean="0">
                <a:solidFill>
                  <a:srgbClr val="0070C0"/>
                </a:solidFill>
                <a:latin typeface="華康儷黑 Std W5" panose="020B0500000000000000" pitchFamily="34" charset="-120"/>
                <a:ea typeface="華康儷黑 Std W5" panose="020B0500000000000000" pitchFamily="34" charset="-120"/>
              </a:rPr>
              <a:t>當日無門診時</a:t>
            </a:r>
            <a:r>
              <a:rPr lang="en-US" altLang="zh-TW" sz="4200" dirty="0" smtClean="0">
                <a:solidFill>
                  <a:srgbClr val="E68012"/>
                </a:solidFill>
                <a:latin typeface="華康儷黑 Std W5" panose="020B0500000000000000" pitchFamily="34" charset="-120"/>
                <a:ea typeface="華康儷黑 Std W5" panose="020B0500000000000000" pitchFamily="34" charset="-120"/>
              </a:rPr>
              <a:t>(</a:t>
            </a:r>
            <a:r>
              <a:rPr lang="zh-TW" altLang="en-US" sz="4200" dirty="0" smtClean="0">
                <a:solidFill>
                  <a:srgbClr val="E68012"/>
                </a:solidFill>
                <a:latin typeface="華康儷黑 Std W5" panose="020B0500000000000000" pitchFamily="34" charset="-120"/>
                <a:ea typeface="華康儷黑 Std W5" panose="020B0500000000000000" pitchFamily="34" charset="-120"/>
              </a:rPr>
              <a:t>捷運接駁車不行駛</a:t>
            </a:r>
            <a:r>
              <a:rPr lang="en-US" altLang="zh-TW" sz="4200" dirty="0" smtClean="0">
                <a:solidFill>
                  <a:srgbClr val="E68012"/>
                </a:solidFill>
                <a:latin typeface="華康儷黑 Std W5" panose="020B0500000000000000" pitchFamily="34" charset="-120"/>
                <a:ea typeface="華康儷黑 Std W5" panose="020B0500000000000000" pitchFamily="34" charset="-120"/>
              </a:rPr>
              <a:t>)</a:t>
            </a:r>
            <a:endParaRPr lang="zh-TW" altLang="en-US" sz="4200" dirty="0">
              <a:solidFill>
                <a:srgbClr val="E68012"/>
              </a:solidFill>
              <a:latin typeface="華康儷黑 Std W5" panose="020B0500000000000000" pitchFamily="34" charset="-120"/>
              <a:ea typeface="華康儷黑 Std W5" panose="020B05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6971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652</TotalTime>
  <Words>590</Words>
  <Application>Microsoft Office PowerPoint</Application>
  <PresentationFormat>自訂</PresentationFormat>
  <Paragraphs>219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華康儷黑 Std W5</vt:lpstr>
      <vt:lpstr>華康儷黑 Std W7</vt:lpstr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周志峰</cp:lastModifiedBy>
  <cp:revision>52</cp:revision>
  <dcterms:created xsi:type="dcterms:W3CDTF">2020-08-25T07:38:45Z</dcterms:created>
  <dcterms:modified xsi:type="dcterms:W3CDTF">2021-10-07T04:18:19Z</dcterms:modified>
</cp:coreProperties>
</file>