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21488400" cy="32461200"/>
  <p:defaultTextStyle>
    <a:defPPr>
      <a:defRPr lang="zh-TW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-3162" y="-168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3673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928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9559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8175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623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0696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8124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076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6498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8717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120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07EB-1FE2-49A5-8D95-FA570D52F467}" type="datetimeFigureOut">
              <a:rPr lang="zh-TW" altLang="en-US" smtClean="0"/>
              <a:pPr/>
              <a:t>2021/6/2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A4E85-A3DF-43B6-954E-052A19C47E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888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157"/>
            <a:ext cx="21384000" cy="302734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47900"/>
            <a:ext cx="21383625" cy="254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4269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投影片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chin</dc:creator>
  <cp:lastModifiedBy>stor</cp:lastModifiedBy>
  <cp:revision>10</cp:revision>
  <cp:lastPrinted>2021-05-17T01:33:18Z</cp:lastPrinted>
  <dcterms:created xsi:type="dcterms:W3CDTF">2020-11-17T02:54:32Z</dcterms:created>
  <dcterms:modified xsi:type="dcterms:W3CDTF">2021-06-02T01:02:41Z</dcterms:modified>
</cp:coreProperties>
</file>